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10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3" y="4525517"/>
            <a:ext cx="0" cy="1737360"/>
          </a:xfrm>
          <a:custGeom>
            <a:avLst/>
            <a:gdLst/>
            <a:ahLst/>
            <a:cxnLst/>
            <a:rect l="l" t="t" r="r" b="b"/>
            <a:pathLst>
              <a:path h="1737360">
                <a:moveTo>
                  <a:pt x="0" y="0"/>
                </a:moveTo>
                <a:lnTo>
                  <a:pt x="0" y="173735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95471" y="2467355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480822" y="0"/>
                </a:moveTo>
                <a:lnTo>
                  <a:pt x="431659" y="2482"/>
                </a:lnTo>
                <a:lnTo>
                  <a:pt x="383917" y="9768"/>
                </a:lnTo>
                <a:lnTo>
                  <a:pt x="337837" y="21616"/>
                </a:lnTo>
                <a:lnTo>
                  <a:pt x="293661" y="37784"/>
                </a:lnTo>
                <a:lnTo>
                  <a:pt x="251630" y="58031"/>
                </a:lnTo>
                <a:lnTo>
                  <a:pt x="211987" y="82115"/>
                </a:lnTo>
                <a:lnTo>
                  <a:pt x="174971" y="109794"/>
                </a:lnTo>
                <a:lnTo>
                  <a:pt x="140827" y="140827"/>
                </a:lnTo>
                <a:lnTo>
                  <a:pt x="109794" y="174971"/>
                </a:lnTo>
                <a:lnTo>
                  <a:pt x="82115" y="211987"/>
                </a:lnTo>
                <a:lnTo>
                  <a:pt x="58031" y="251630"/>
                </a:lnTo>
                <a:lnTo>
                  <a:pt x="37784" y="293661"/>
                </a:lnTo>
                <a:lnTo>
                  <a:pt x="21616" y="337837"/>
                </a:lnTo>
                <a:lnTo>
                  <a:pt x="9768" y="383917"/>
                </a:lnTo>
                <a:lnTo>
                  <a:pt x="2482" y="431659"/>
                </a:lnTo>
                <a:lnTo>
                  <a:pt x="0" y="480822"/>
                </a:lnTo>
                <a:lnTo>
                  <a:pt x="2482" y="529984"/>
                </a:lnTo>
                <a:lnTo>
                  <a:pt x="9768" y="577726"/>
                </a:lnTo>
                <a:lnTo>
                  <a:pt x="21616" y="623806"/>
                </a:lnTo>
                <a:lnTo>
                  <a:pt x="37784" y="667982"/>
                </a:lnTo>
                <a:lnTo>
                  <a:pt x="58031" y="710013"/>
                </a:lnTo>
                <a:lnTo>
                  <a:pt x="82115" y="749656"/>
                </a:lnTo>
                <a:lnTo>
                  <a:pt x="109794" y="786672"/>
                </a:lnTo>
                <a:lnTo>
                  <a:pt x="140827" y="820816"/>
                </a:lnTo>
                <a:lnTo>
                  <a:pt x="174971" y="851849"/>
                </a:lnTo>
                <a:lnTo>
                  <a:pt x="211987" y="879528"/>
                </a:lnTo>
                <a:lnTo>
                  <a:pt x="251630" y="903612"/>
                </a:lnTo>
                <a:lnTo>
                  <a:pt x="293661" y="923859"/>
                </a:lnTo>
                <a:lnTo>
                  <a:pt x="337837" y="940027"/>
                </a:lnTo>
                <a:lnTo>
                  <a:pt x="383917" y="951875"/>
                </a:lnTo>
                <a:lnTo>
                  <a:pt x="431659" y="959161"/>
                </a:lnTo>
                <a:lnTo>
                  <a:pt x="480822" y="961644"/>
                </a:lnTo>
                <a:lnTo>
                  <a:pt x="529984" y="959161"/>
                </a:lnTo>
                <a:lnTo>
                  <a:pt x="577726" y="951875"/>
                </a:lnTo>
                <a:lnTo>
                  <a:pt x="623806" y="940027"/>
                </a:lnTo>
                <a:lnTo>
                  <a:pt x="667982" y="923859"/>
                </a:lnTo>
                <a:lnTo>
                  <a:pt x="710013" y="903612"/>
                </a:lnTo>
                <a:lnTo>
                  <a:pt x="749656" y="879528"/>
                </a:lnTo>
                <a:lnTo>
                  <a:pt x="786672" y="851849"/>
                </a:lnTo>
                <a:lnTo>
                  <a:pt x="820816" y="820816"/>
                </a:lnTo>
                <a:lnTo>
                  <a:pt x="851849" y="786672"/>
                </a:lnTo>
                <a:lnTo>
                  <a:pt x="879528" y="749656"/>
                </a:lnTo>
                <a:lnTo>
                  <a:pt x="903612" y="710013"/>
                </a:lnTo>
                <a:lnTo>
                  <a:pt x="923859" y="667982"/>
                </a:lnTo>
                <a:lnTo>
                  <a:pt x="940027" y="623806"/>
                </a:lnTo>
                <a:lnTo>
                  <a:pt x="951875" y="577726"/>
                </a:lnTo>
                <a:lnTo>
                  <a:pt x="959161" y="529984"/>
                </a:lnTo>
                <a:lnTo>
                  <a:pt x="961643" y="480822"/>
                </a:lnTo>
                <a:lnTo>
                  <a:pt x="959161" y="431659"/>
                </a:lnTo>
                <a:lnTo>
                  <a:pt x="951875" y="383917"/>
                </a:lnTo>
                <a:lnTo>
                  <a:pt x="940027" y="337837"/>
                </a:lnTo>
                <a:lnTo>
                  <a:pt x="923859" y="293661"/>
                </a:lnTo>
                <a:lnTo>
                  <a:pt x="903612" y="251630"/>
                </a:lnTo>
                <a:lnTo>
                  <a:pt x="879528" y="211987"/>
                </a:lnTo>
                <a:lnTo>
                  <a:pt x="851849" y="174971"/>
                </a:lnTo>
                <a:lnTo>
                  <a:pt x="820816" y="140827"/>
                </a:lnTo>
                <a:lnTo>
                  <a:pt x="786672" y="109794"/>
                </a:lnTo>
                <a:lnTo>
                  <a:pt x="749656" y="82115"/>
                </a:lnTo>
                <a:lnTo>
                  <a:pt x="710013" y="58031"/>
                </a:lnTo>
                <a:lnTo>
                  <a:pt x="667982" y="37784"/>
                </a:lnTo>
                <a:lnTo>
                  <a:pt x="623806" y="21616"/>
                </a:lnTo>
                <a:lnTo>
                  <a:pt x="577726" y="9768"/>
                </a:lnTo>
                <a:lnTo>
                  <a:pt x="529984" y="2482"/>
                </a:lnTo>
                <a:lnTo>
                  <a:pt x="48082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125211" y="2328672"/>
            <a:ext cx="294640" cy="292735"/>
          </a:xfrm>
          <a:custGeom>
            <a:avLst/>
            <a:gdLst/>
            <a:ahLst/>
            <a:cxnLst/>
            <a:rect l="l" t="t" r="r" b="b"/>
            <a:pathLst>
              <a:path w="294639" h="292735">
                <a:moveTo>
                  <a:pt x="147065" y="0"/>
                </a:moveTo>
                <a:lnTo>
                  <a:pt x="100559" y="7461"/>
                </a:lnTo>
                <a:lnTo>
                  <a:pt x="60185" y="28236"/>
                </a:lnTo>
                <a:lnTo>
                  <a:pt x="28358" y="59911"/>
                </a:lnTo>
                <a:lnTo>
                  <a:pt x="7491" y="100071"/>
                </a:lnTo>
                <a:lnTo>
                  <a:pt x="0" y="146303"/>
                </a:lnTo>
                <a:lnTo>
                  <a:pt x="7491" y="192536"/>
                </a:lnTo>
                <a:lnTo>
                  <a:pt x="28358" y="232696"/>
                </a:lnTo>
                <a:lnTo>
                  <a:pt x="60185" y="264371"/>
                </a:lnTo>
                <a:lnTo>
                  <a:pt x="100559" y="285146"/>
                </a:lnTo>
                <a:lnTo>
                  <a:pt x="147065" y="292607"/>
                </a:lnTo>
                <a:lnTo>
                  <a:pt x="193572" y="285146"/>
                </a:lnTo>
                <a:lnTo>
                  <a:pt x="233946" y="264371"/>
                </a:lnTo>
                <a:lnTo>
                  <a:pt x="265773" y="232696"/>
                </a:lnTo>
                <a:lnTo>
                  <a:pt x="286640" y="192536"/>
                </a:lnTo>
                <a:lnTo>
                  <a:pt x="294132" y="146303"/>
                </a:lnTo>
                <a:lnTo>
                  <a:pt x="286640" y="100071"/>
                </a:lnTo>
                <a:lnTo>
                  <a:pt x="265773" y="59911"/>
                </a:lnTo>
                <a:lnTo>
                  <a:pt x="233946" y="28236"/>
                </a:lnTo>
                <a:lnTo>
                  <a:pt x="193572" y="7461"/>
                </a:lnTo>
                <a:lnTo>
                  <a:pt x="14706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92240" y="0"/>
            <a:ext cx="5699760" cy="4060190"/>
          </a:xfrm>
          <a:custGeom>
            <a:avLst/>
            <a:gdLst/>
            <a:ahLst/>
            <a:cxnLst/>
            <a:rect l="l" t="t" r="r" b="b"/>
            <a:pathLst>
              <a:path w="5699759" h="4060190">
                <a:moveTo>
                  <a:pt x="5699760" y="0"/>
                </a:moveTo>
                <a:lnTo>
                  <a:pt x="0" y="0"/>
                </a:lnTo>
                <a:lnTo>
                  <a:pt x="8509" y="67436"/>
                </a:lnTo>
                <a:lnTo>
                  <a:pt x="15991" y="114786"/>
                </a:lnTo>
                <a:lnTo>
                  <a:pt x="23942" y="161978"/>
                </a:lnTo>
                <a:lnTo>
                  <a:pt x="32360" y="209011"/>
                </a:lnTo>
                <a:lnTo>
                  <a:pt x="41242" y="255880"/>
                </a:lnTo>
                <a:lnTo>
                  <a:pt x="50586" y="302584"/>
                </a:lnTo>
                <a:lnTo>
                  <a:pt x="60389" y="349121"/>
                </a:lnTo>
                <a:lnTo>
                  <a:pt x="70648" y="395488"/>
                </a:lnTo>
                <a:lnTo>
                  <a:pt x="81362" y="441682"/>
                </a:lnTo>
                <a:lnTo>
                  <a:pt x="92527" y="487702"/>
                </a:lnTo>
                <a:lnTo>
                  <a:pt x="104142" y="533543"/>
                </a:lnTo>
                <a:lnTo>
                  <a:pt x="116204" y="579206"/>
                </a:lnTo>
                <a:lnTo>
                  <a:pt x="128709" y="624685"/>
                </a:lnTo>
                <a:lnTo>
                  <a:pt x="141657" y="669980"/>
                </a:lnTo>
                <a:lnTo>
                  <a:pt x="155045" y="715088"/>
                </a:lnTo>
                <a:lnTo>
                  <a:pt x="168869" y="760006"/>
                </a:lnTo>
                <a:lnTo>
                  <a:pt x="183127" y="804731"/>
                </a:lnTo>
                <a:lnTo>
                  <a:pt x="197818" y="849262"/>
                </a:lnTo>
                <a:lnTo>
                  <a:pt x="212938" y="893596"/>
                </a:lnTo>
                <a:lnTo>
                  <a:pt x="228486" y="937730"/>
                </a:lnTo>
                <a:lnTo>
                  <a:pt x="244458" y="981662"/>
                </a:lnTo>
                <a:lnTo>
                  <a:pt x="260852" y="1025390"/>
                </a:lnTo>
                <a:lnTo>
                  <a:pt x="277665" y="1068910"/>
                </a:lnTo>
                <a:lnTo>
                  <a:pt x="294896" y="1112221"/>
                </a:lnTo>
                <a:lnTo>
                  <a:pt x="312542" y="1155320"/>
                </a:lnTo>
                <a:lnTo>
                  <a:pt x="330600" y="1198205"/>
                </a:lnTo>
                <a:lnTo>
                  <a:pt x="349068" y="1240872"/>
                </a:lnTo>
                <a:lnTo>
                  <a:pt x="367943" y="1283321"/>
                </a:lnTo>
                <a:lnTo>
                  <a:pt x="387223" y="1325547"/>
                </a:lnTo>
                <a:lnTo>
                  <a:pt x="406906" y="1367549"/>
                </a:lnTo>
                <a:lnTo>
                  <a:pt x="426988" y="1409325"/>
                </a:lnTo>
                <a:lnTo>
                  <a:pt x="447468" y="1450871"/>
                </a:lnTo>
                <a:lnTo>
                  <a:pt x="468343" y="1492185"/>
                </a:lnTo>
                <a:lnTo>
                  <a:pt x="489611" y="1533266"/>
                </a:lnTo>
                <a:lnTo>
                  <a:pt x="511268" y="1574109"/>
                </a:lnTo>
                <a:lnTo>
                  <a:pt x="533313" y="1614714"/>
                </a:lnTo>
                <a:lnTo>
                  <a:pt x="555744" y="1655077"/>
                </a:lnTo>
                <a:lnTo>
                  <a:pt x="578557" y="1695195"/>
                </a:lnTo>
                <a:lnTo>
                  <a:pt x="601750" y="1735068"/>
                </a:lnTo>
                <a:lnTo>
                  <a:pt x="625321" y="1774691"/>
                </a:lnTo>
                <a:lnTo>
                  <a:pt x="649267" y="1814063"/>
                </a:lnTo>
                <a:lnTo>
                  <a:pt x="673586" y="1853181"/>
                </a:lnTo>
                <a:lnTo>
                  <a:pt x="698275" y="1892043"/>
                </a:lnTo>
                <a:lnTo>
                  <a:pt x="723332" y="1930645"/>
                </a:lnTo>
                <a:lnTo>
                  <a:pt x="748755" y="1968987"/>
                </a:lnTo>
                <a:lnTo>
                  <a:pt x="774540" y="2007064"/>
                </a:lnTo>
                <a:lnTo>
                  <a:pt x="800686" y="2044876"/>
                </a:lnTo>
                <a:lnTo>
                  <a:pt x="827190" y="2082418"/>
                </a:lnTo>
                <a:lnTo>
                  <a:pt x="854050" y="2119690"/>
                </a:lnTo>
                <a:lnTo>
                  <a:pt x="881263" y="2156688"/>
                </a:lnTo>
                <a:lnTo>
                  <a:pt x="908826" y="2193409"/>
                </a:lnTo>
                <a:lnTo>
                  <a:pt x="936737" y="2229852"/>
                </a:lnTo>
                <a:lnTo>
                  <a:pt x="964994" y="2266014"/>
                </a:lnTo>
                <a:lnTo>
                  <a:pt x="993594" y="2301893"/>
                </a:lnTo>
                <a:lnTo>
                  <a:pt x="1022535" y="2337485"/>
                </a:lnTo>
                <a:lnTo>
                  <a:pt x="1051815" y="2372789"/>
                </a:lnTo>
                <a:lnTo>
                  <a:pt x="1081430" y="2407802"/>
                </a:lnTo>
                <a:lnTo>
                  <a:pt x="1111378" y="2442522"/>
                </a:lnTo>
                <a:lnTo>
                  <a:pt x="1141657" y="2476945"/>
                </a:lnTo>
                <a:lnTo>
                  <a:pt x="1172265" y="2511071"/>
                </a:lnTo>
                <a:lnTo>
                  <a:pt x="1203198" y="2544895"/>
                </a:lnTo>
                <a:lnTo>
                  <a:pt x="1234455" y="2578417"/>
                </a:lnTo>
                <a:lnTo>
                  <a:pt x="1266033" y="2611632"/>
                </a:lnTo>
                <a:lnTo>
                  <a:pt x="1297930" y="2644539"/>
                </a:lnTo>
                <a:lnTo>
                  <a:pt x="1330142" y="2677136"/>
                </a:lnTo>
                <a:lnTo>
                  <a:pt x="1362669" y="2709420"/>
                </a:lnTo>
                <a:lnTo>
                  <a:pt x="1395506" y="2741387"/>
                </a:lnTo>
                <a:lnTo>
                  <a:pt x="1428652" y="2773037"/>
                </a:lnTo>
                <a:lnTo>
                  <a:pt x="1462104" y="2804366"/>
                </a:lnTo>
                <a:lnTo>
                  <a:pt x="1495860" y="2835373"/>
                </a:lnTo>
                <a:lnTo>
                  <a:pt x="1529917" y="2866053"/>
                </a:lnTo>
                <a:lnTo>
                  <a:pt x="1564273" y="2896406"/>
                </a:lnTo>
                <a:lnTo>
                  <a:pt x="1598925" y="2926428"/>
                </a:lnTo>
                <a:lnTo>
                  <a:pt x="1633871" y="2956118"/>
                </a:lnTo>
                <a:lnTo>
                  <a:pt x="1669109" y="2985472"/>
                </a:lnTo>
                <a:lnTo>
                  <a:pt x="1704635" y="3014488"/>
                </a:lnTo>
                <a:lnTo>
                  <a:pt x="1740448" y="3043164"/>
                </a:lnTo>
                <a:lnTo>
                  <a:pt x="1776545" y="3071497"/>
                </a:lnTo>
                <a:lnTo>
                  <a:pt x="1812923" y="3099485"/>
                </a:lnTo>
                <a:lnTo>
                  <a:pt x="1849581" y="3127125"/>
                </a:lnTo>
                <a:lnTo>
                  <a:pt x="1886515" y="3154415"/>
                </a:lnTo>
                <a:lnTo>
                  <a:pt x="1923723" y="3181352"/>
                </a:lnTo>
                <a:lnTo>
                  <a:pt x="1961203" y="3207935"/>
                </a:lnTo>
                <a:lnTo>
                  <a:pt x="1998952" y="3234159"/>
                </a:lnTo>
                <a:lnTo>
                  <a:pt x="2036967" y="3260024"/>
                </a:lnTo>
                <a:lnTo>
                  <a:pt x="2075247" y="3285526"/>
                </a:lnTo>
                <a:lnTo>
                  <a:pt x="2113789" y="3310663"/>
                </a:lnTo>
                <a:lnTo>
                  <a:pt x="2152590" y="3335433"/>
                </a:lnTo>
                <a:lnTo>
                  <a:pt x="2191648" y="3359833"/>
                </a:lnTo>
                <a:lnTo>
                  <a:pt x="2230960" y="3383860"/>
                </a:lnTo>
                <a:lnTo>
                  <a:pt x="2270524" y="3407513"/>
                </a:lnTo>
                <a:lnTo>
                  <a:pt x="2310338" y="3430788"/>
                </a:lnTo>
                <a:lnTo>
                  <a:pt x="2350398" y="3453683"/>
                </a:lnTo>
                <a:lnTo>
                  <a:pt x="2390704" y="3476197"/>
                </a:lnTo>
                <a:lnTo>
                  <a:pt x="2431251" y="3498325"/>
                </a:lnTo>
                <a:lnTo>
                  <a:pt x="2472037" y="3520066"/>
                </a:lnTo>
                <a:lnTo>
                  <a:pt x="2513061" y="3541418"/>
                </a:lnTo>
                <a:lnTo>
                  <a:pt x="2554320" y="3562377"/>
                </a:lnTo>
                <a:lnTo>
                  <a:pt x="2595810" y="3582942"/>
                </a:lnTo>
                <a:lnTo>
                  <a:pt x="2637531" y="3603110"/>
                </a:lnTo>
                <a:lnTo>
                  <a:pt x="2679478" y="3622878"/>
                </a:lnTo>
                <a:lnTo>
                  <a:pt x="2721651" y="3642245"/>
                </a:lnTo>
                <a:lnTo>
                  <a:pt x="2764045" y="3661206"/>
                </a:lnTo>
                <a:lnTo>
                  <a:pt x="2806660" y="3679761"/>
                </a:lnTo>
                <a:lnTo>
                  <a:pt x="2849492" y="3697907"/>
                </a:lnTo>
                <a:lnTo>
                  <a:pt x="2892539" y="3715640"/>
                </a:lnTo>
                <a:lnTo>
                  <a:pt x="2935798" y="3732960"/>
                </a:lnTo>
                <a:lnTo>
                  <a:pt x="2979267" y="3749862"/>
                </a:lnTo>
                <a:lnTo>
                  <a:pt x="3022944" y="3766345"/>
                </a:lnTo>
                <a:lnTo>
                  <a:pt x="3066826" y="3782407"/>
                </a:lnTo>
                <a:lnTo>
                  <a:pt x="3110910" y="3798044"/>
                </a:lnTo>
                <a:lnTo>
                  <a:pt x="3155194" y="3813254"/>
                </a:lnTo>
                <a:lnTo>
                  <a:pt x="3199676" y="3828036"/>
                </a:lnTo>
                <a:lnTo>
                  <a:pt x="3244354" y="3842386"/>
                </a:lnTo>
                <a:lnTo>
                  <a:pt x="3289223" y="3856301"/>
                </a:lnTo>
                <a:lnTo>
                  <a:pt x="3334284" y="3869780"/>
                </a:lnTo>
                <a:lnTo>
                  <a:pt x="3379531" y="3882820"/>
                </a:lnTo>
                <a:lnTo>
                  <a:pt x="3424965" y="3895419"/>
                </a:lnTo>
                <a:lnTo>
                  <a:pt x="3470581" y="3907574"/>
                </a:lnTo>
                <a:lnTo>
                  <a:pt x="3516377" y="3919282"/>
                </a:lnTo>
                <a:lnTo>
                  <a:pt x="3562351" y="3930541"/>
                </a:lnTo>
                <a:lnTo>
                  <a:pt x="3608501" y="3941349"/>
                </a:lnTo>
                <a:lnTo>
                  <a:pt x="3654824" y="3951703"/>
                </a:lnTo>
                <a:lnTo>
                  <a:pt x="3701317" y="3961601"/>
                </a:lnTo>
                <a:lnTo>
                  <a:pt x="3747978" y="3971040"/>
                </a:lnTo>
                <a:lnTo>
                  <a:pt x="3794805" y="3980018"/>
                </a:lnTo>
                <a:lnTo>
                  <a:pt x="3841795" y="3988532"/>
                </a:lnTo>
                <a:lnTo>
                  <a:pt x="3888945" y="3996580"/>
                </a:lnTo>
                <a:lnTo>
                  <a:pt x="3936254" y="4004160"/>
                </a:lnTo>
                <a:lnTo>
                  <a:pt x="3983718" y="4011268"/>
                </a:lnTo>
                <a:lnTo>
                  <a:pt x="4031336" y="4017903"/>
                </a:lnTo>
                <a:lnTo>
                  <a:pt x="4079104" y="4024061"/>
                </a:lnTo>
                <a:lnTo>
                  <a:pt x="4127021" y="4029741"/>
                </a:lnTo>
                <a:lnTo>
                  <a:pt x="4175083" y="4034941"/>
                </a:lnTo>
                <a:lnTo>
                  <a:pt x="4223289" y="4039656"/>
                </a:lnTo>
                <a:lnTo>
                  <a:pt x="4271636" y="4043886"/>
                </a:lnTo>
                <a:lnTo>
                  <a:pt x="4320121" y="4047628"/>
                </a:lnTo>
                <a:lnTo>
                  <a:pt x="4368742" y="4050878"/>
                </a:lnTo>
                <a:lnTo>
                  <a:pt x="4417497" y="4053635"/>
                </a:lnTo>
                <a:lnTo>
                  <a:pt x="4466382" y="4055897"/>
                </a:lnTo>
                <a:lnTo>
                  <a:pt x="4515396" y="4057660"/>
                </a:lnTo>
                <a:lnTo>
                  <a:pt x="4564537" y="4058923"/>
                </a:lnTo>
                <a:lnTo>
                  <a:pt x="4613801" y="4059682"/>
                </a:lnTo>
                <a:lnTo>
                  <a:pt x="4663186" y="4059936"/>
                </a:lnTo>
                <a:lnTo>
                  <a:pt x="4715093" y="4059655"/>
                </a:lnTo>
                <a:lnTo>
                  <a:pt x="4766869" y="4058816"/>
                </a:lnTo>
                <a:lnTo>
                  <a:pt x="4818509" y="4057421"/>
                </a:lnTo>
                <a:lnTo>
                  <a:pt x="4870012" y="4055472"/>
                </a:lnTo>
                <a:lnTo>
                  <a:pt x="4921374" y="4052974"/>
                </a:lnTo>
                <a:lnTo>
                  <a:pt x="4972591" y="4049927"/>
                </a:lnTo>
                <a:lnTo>
                  <a:pt x="5023662" y="4046336"/>
                </a:lnTo>
                <a:lnTo>
                  <a:pt x="5074583" y="4042202"/>
                </a:lnTo>
                <a:lnTo>
                  <a:pt x="5125351" y="4037529"/>
                </a:lnTo>
                <a:lnTo>
                  <a:pt x="5175963" y="4032320"/>
                </a:lnTo>
                <a:lnTo>
                  <a:pt x="5226417" y="4026577"/>
                </a:lnTo>
                <a:lnTo>
                  <a:pt x="5276709" y="4020303"/>
                </a:lnTo>
                <a:lnTo>
                  <a:pt x="5326837" y="4013502"/>
                </a:lnTo>
                <a:lnTo>
                  <a:pt x="5376797" y="4006174"/>
                </a:lnTo>
                <a:lnTo>
                  <a:pt x="5426586" y="3998324"/>
                </a:lnTo>
                <a:lnTo>
                  <a:pt x="5476203" y="3989955"/>
                </a:lnTo>
                <a:lnTo>
                  <a:pt x="5525643" y="3981069"/>
                </a:lnTo>
                <a:lnTo>
                  <a:pt x="5699760" y="3944747"/>
                </a:lnTo>
                <a:lnTo>
                  <a:pt x="569976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8263" y="620268"/>
            <a:ext cx="2245360" cy="2243455"/>
          </a:xfrm>
          <a:custGeom>
            <a:avLst/>
            <a:gdLst/>
            <a:ahLst/>
            <a:cxnLst/>
            <a:rect l="l" t="t" r="r" b="b"/>
            <a:pathLst>
              <a:path w="2245360" h="2243455">
                <a:moveTo>
                  <a:pt x="1122426" y="0"/>
                </a:moveTo>
                <a:lnTo>
                  <a:pt x="1073737" y="1036"/>
                </a:lnTo>
                <a:lnTo>
                  <a:pt x="1025578" y="4116"/>
                </a:lnTo>
                <a:lnTo>
                  <a:pt x="977991" y="9200"/>
                </a:lnTo>
                <a:lnTo>
                  <a:pt x="931019" y="16243"/>
                </a:lnTo>
                <a:lnTo>
                  <a:pt x="884702" y="25205"/>
                </a:lnTo>
                <a:lnTo>
                  <a:pt x="839084" y="36042"/>
                </a:lnTo>
                <a:lnTo>
                  <a:pt x="794206" y="48714"/>
                </a:lnTo>
                <a:lnTo>
                  <a:pt x="750110" y="63178"/>
                </a:lnTo>
                <a:lnTo>
                  <a:pt x="706839" y="79392"/>
                </a:lnTo>
                <a:lnTo>
                  <a:pt x="664435" y="97313"/>
                </a:lnTo>
                <a:lnTo>
                  <a:pt x="622940" y="116900"/>
                </a:lnTo>
                <a:lnTo>
                  <a:pt x="582396" y="138111"/>
                </a:lnTo>
                <a:lnTo>
                  <a:pt x="542844" y="160904"/>
                </a:lnTo>
                <a:lnTo>
                  <a:pt x="504328" y="185236"/>
                </a:lnTo>
                <a:lnTo>
                  <a:pt x="466890" y="211066"/>
                </a:lnTo>
                <a:lnTo>
                  <a:pt x="430570" y="238351"/>
                </a:lnTo>
                <a:lnTo>
                  <a:pt x="395413" y="267049"/>
                </a:lnTo>
                <a:lnTo>
                  <a:pt x="361458" y="297118"/>
                </a:lnTo>
                <a:lnTo>
                  <a:pt x="328750" y="328517"/>
                </a:lnTo>
                <a:lnTo>
                  <a:pt x="297330" y="361202"/>
                </a:lnTo>
                <a:lnTo>
                  <a:pt x="267239" y="395133"/>
                </a:lnTo>
                <a:lnTo>
                  <a:pt x="238521" y="430267"/>
                </a:lnTo>
                <a:lnTo>
                  <a:pt x="211217" y="466561"/>
                </a:lnTo>
                <a:lnTo>
                  <a:pt x="185369" y="503974"/>
                </a:lnTo>
                <a:lnTo>
                  <a:pt x="161020" y="542464"/>
                </a:lnTo>
                <a:lnTo>
                  <a:pt x="138211" y="581988"/>
                </a:lnTo>
                <a:lnTo>
                  <a:pt x="116985" y="622505"/>
                </a:lnTo>
                <a:lnTo>
                  <a:pt x="97383" y="663972"/>
                </a:lnTo>
                <a:lnTo>
                  <a:pt x="79449" y="706348"/>
                </a:lnTo>
                <a:lnTo>
                  <a:pt x="63224" y="749590"/>
                </a:lnTo>
                <a:lnTo>
                  <a:pt x="48749" y="793656"/>
                </a:lnTo>
                <a:lnTo>
                  <a:pt x="36068" y="838505"/>
                </a:lnTo>
                <a:lnTo>
                  <a:pt x="25223" y="884093"/>
                </a:lnTo>
                <a:lnTo>
                  <a:pt x="16255" y="930380"/>
                </a:lnTo>
                <a:lnTo>
                  <a:pt x="9206" y="977322"/>
                </a:lnTo>
                <a:lnTo>
                  <a:pt x="4119" y="1024878"/>
                </a:lnTo>
                <a:lnTo>
                  <a:pt x="1037" y="1073006"/>
                </a:lnTo>
                <a:lnTo>
                  <a:pt x="0" y="1121664"/>
                </a:lnTo>
                <a:lnTo>
                  <a:pt x="1037" y="1170321"/>
                </a:lnTo>
                <a:lnTo>
                  <a:pt x="4119" y="1218449"/>
                </a:lnTo>
                <a:lnTo>
                  <a:pt x="9206" y="1266005"/>
                </a:lnTo>
                <a:lnTo>
                  <a:pt x="16255" y="1312947"/>
                </a:lnTo>
                <a:lnTo>
                  <a:pt x="25223" y="1359234"/>
                </a:lnTo>
                <a:lnTo>
                  <a:pt x="36068" y="1404822"/>
                </a:lnTo>
                <a:lnTo>
                  <a:pt x="48749" y="1449671"/>
                </a:lnTo>
                <a:lnTo>
                  <a:pt x="63224" y="1493737"/>
                </a:lnTo>
                <a:lnTo>
                  <a:pt x="79449" y="1536979"/>
                </a:lnTo>
                <a:lnTo>
                  <a:pt x="97383" y="1579355"/>
                </a:lnTo>
                <a:lnTo>
                  <a:pt x="116985" y="1620822"/>
                </a:lnTo>
                <a:lnTo>
                  <a:pt x="138211" y="1661339"/>
                </a:lnTo>
                <a:lnTo>
                  <a:pt x="161020" y="1700863"/>
                </a:lnTo>
                <a:lnTo>
                  <a:pt x="185369" y="1739353"/>
                </a:lnTo>
                <a:lnTo>
                  <a:pt x="211217" y="1776766"/>
                </a:lnTo>
                <a:lnTo>
                  <a:pt x="238521" y="1813060"/>
                </a:lnTo>
                <a:lnTo>
                  <a:pt x="267239" y="1848194"/>
                </a:lnTo>
                <a:lnTo>
                  <a:pt x="297330" y="1882125"/>
                </a:lnTo>
                <a:lnTo>
                  <a:pt x="328750" y="1914810"/>
                </a:lnTo>
                <a:lnTo>
                  <a:pt x="361458" y="1946209"/>
                </a:lnTo>
                <a:lnTo>
                  <a:pt x="395413" y="1976278"/>
                </a:lnTo>
                <a:lnTo>
                  <a:pt x="430570" y="2004976"/>
                </a:lnTo>
                <a:lnTo>
                  <a:pt x="466890" y="2032261"/>
                </a:lnTo>
                <a:lnTo>
                  <a:pt x="504328" y="2058091"/>
                </a:lnTo>
                <a:lnTo>
                  <a:pt x="542844" y="2082423"/>
                </a:lnTo>
                <a:lnTo>
                  <a:pt x="582396" y="2105216"/>
                </a:lnTo>
                <a:lnTo>
                  <a:pt x="622940" y="2126427"/>
                </a:lnTo>
                <a:lnTo>
                  <a:pt x="664435" y="2146014"/>
                </a:lnTo>
                <a:lnTo>
                  <a:pt x="706839" y="2163935"/>
                </a:lnTo>
                <a:lnTo>
                  <a:pt x="750110" y="2180149"/>
                </a:lnTo>
                <a:lnTo>
                  <a:pt x="794206" y="2194613"/>
                </a:lnTo>
                <a:lnTo>
                  <a:pt x="839084" y="2207285"/>
                </a:lnTo>
                <a:lnTo>
                  <a:pt x="884702" y="2218122"/>
                </a:lnTo>
                <a:lnTo>
                  <a:pt x="931019" y="2227084"/>
                </a:lnTo>
                <a:lnTo>
                  <a:pt x="977991" y="2234127"/>
                </a:lnTo>
                <a:lnTo>
                  <a:pt x="1025578" y="2239211"/>
                </a:lnTo>
                <a:lnTo>
                  <a:pt x="1073737" y="2242291"/>
                </a:lnTo>
                <a:lnTo>
                  <a:pt x="1122426" y="2243328"/>
                </a:lnTo>
                <a:lnTo>
                  <a:pt x="1171113" y="2242291"/>
                </a:lnTo>
                <a:lnTo>
                  <a:pt x="1219271" y="2239211"/>
                </a:lnTo>
                <a:lnTo>
                  <a:pt x="1266857" y="2234127"/>
                </a:lnTo>
                <a:lnTo>
                  <a:pt x="1313829" y="2227084"/>
                </a:lnTo>
                <a:lnTo>
                  <a:pt x="1360145" y="2218122"/>
                </a:lnTo>
                <a:lnTo>
                  <a:pt x="1405763" y="2207285"/>
                </a:lnTo>
                <a:lnTo>
                  <a:pt x="1450641" y="2194613"/>
                </a:lnTo>
                <a:lnTo>
                  <a:pt x="1494736" y="2180149"/>
                </a:lnTo>
                <a:lnTo>
                  <a:pt x="1538006" y="2163935"/>
                </a:lnTo>
                <a:lnTo>
                  <a:pt x="1580410" y="2146014"/>
                </a:lnTo>
                <a:lnTo>
                  <a:pt x="1621906" y="2126427"/>
                </a:lnTo>
                <a:lnTo>
                  <a:pt x="1662450" y="2105216"/>
                </a:lnTo>
                <a:lnTo>
                  <a:pt x="1702001" y="2082423"/>
                </a:lnTo>
                <a:lnTo>
                  <a:pt x="1740517" y="2058091"/>
                </a:lnTo>
                <a:lnTo>
                  <a:pt x="1777956" y="2032261"/>
                </a:lnTo>
                <a:lnTo>
                  <a:pt x="1814275" y="2004976"/>
                </a:lnTo>
                <a:lnTo>
                  <a:pt x="1849433" y="1976278"/>
                </a:lnTo>
                <a:lnTo>
                  <a:pt x="1883388" y="1946209"/>
                </a:lnTo>
                <a:lnTo>
                  <a:pt x="1916096" y="1914810"/>
                </a:lnTo>
                <a:lnTo>
                  <a:pt x="1947517" y="1882125"/>
                </a:lnTo>
                <a:lnTo>
                  <a:pt x="1977608" y="1848194"/>
                </a:lnTo>
                <a:lnTo>
                  <a:pt x="2006326" y="1813060"/>
                </a:lnTo>
                <a:lnTo>
                  <a:pt x="2033631" y="1776766"/>
                </a:lnTo>
                <a:lnTo>
                  <a:pt x="2059479" y="1739353"/>
                </a:lnTo>
                <a:lnTo>
                  <a:pt x="2083829" y="1700863"/>
                </a:lnTo>
                <a:lnTo>
                  <a:pt x="2106638" y="1661339"/>
                </a:lnTo>
                <a:lnTo>
                  <a:pt x="2127864" y="1620822"/>
                </a:lnTo>
                <a:lnTo>
                  <a:pt x="2147466" y="1579355"/>
                </a:lnTo>
                <a:lnTo>
                  <a:pt x="2165400" y="1536979"/>
                </a:lnTo>
                <a:lnTo>
                  <a:pt x="2181626" y="1493737"/>
                </a:lnTo>
                <a:lnTo>
                  <a:pt x="2196101" y="1449671"/>
                </a:lnTo>
                <a:lnTo>
                  <a:pt x="2208782" y="1404822"/>
                </a:lnTo>
                <a:lnTo>
                  <a:pt x="2219628" y="1359234"/>
                </a:lnTo>
                <a:lnTo>
                  <a:pt x="2228596" y="1312947"/>
                </a:lnTo>
                <a:lnTo>
                  <a:pt x="2235645" y="1266005"/>
                </a:lnTo>
                <a:lnTo>
                  <a:pt x="2240731" y="1218449"/>
                </a:lnTo>
                <a:lnTo>
                  <a:pt x="2243814" y="1170321"/>
                </a:lnTo>
                <a:lnTo>
                  <a:pt x="2244852" y="1121664"/>
                </a:lnTo>
                <a:lnTo>
                  <a:pt x="2243814" y="1073006"/>
                </a:lnTo>
                <a:lnTo>
                  <a:pt x="2240731" y="1024878"/>
                </a:lnTo>
                <a:lnTo>
                  <a:pt x="2235645" y="977322"/>
                </a:lnTo>
                <a:lnTo>
                  <a:pt x="2228596" y="930380"/>
                </a:lnTo>
                <a:lnTo>
                  <a:pt x="2219628" y="884093"/>
                </a:lnTo>
                <a:lnTo>
                  <a:pt x="2208782" y="838505"/>
                </a:lnTo>
                <a:lnTo>
                  <a:pt x="2196101" y="793656"/>
                </a:lnTo>
                <a:lnTo>
                  <a:pt x="2181626" y="749590"/>
                </a:lnTo>
                <a:lnTo>
                  <a:pt x="2165400" y="706348"/>
                </a:lnTo>
                <a:lnTo>
                  <a:pt x="2147466" y="663972"/>
                </a:lnTo>
                <a:lnTo>
                  <a:pt x="2127864" y="622505"/>
                </a:lnTo>
                <a:lnTo>
                  <a:pt x="2106638" y="581988"/>
                </a:lnTo>
                <a:lnTo>
                  <a:pt x="2083829" y="542464"/>
                </a:lnTo>
                <a:lnTo>
                  <a:pt x="2059479" y="503974"/>
                </a:lnTo>
                <a:lnTo>
                  <a:pt x="2033631" y="466561"/>
                </a:lnTo>
                <a:lnTo>
                  <a:pt x="2006326" y="430267"/>
                </a:lnTo>
                <a:lnTo>
                  <a:pt x="1977608" y="395133"/>
                </a:lnTo>
                <a:lnTo>
                  <a:pt x="1947517" y="361202"/>
                </a:lnTo>
                <a:lnTo>
                  <a:pt x="1916096" y="328517"/>
                </a:lnTo>
                <a:lnTo>
                  <a:pt x="1883388" y="297118"/>
                </a:lnTo>
                <a:lnTo>
                  <a:pt x="1849433" y="267049"/>
                </a:lnTo>
                <a:lnTo>
                  <a:pt x="1814275" y="238351"/>
                </a:lnTo>
                <a:lnTo>
                  <a:pt x="1777956" y="211066"/>
                </a:lnTo>
                <a:lnTo>
                  <a:pt x="1740517" y="185236"/>
                </a:lnTo>
                <a:lnTo>
                  <a:pt x="1702001" y="160904"/>
                </a:lnTo>
                <a:lnTo>
                  <a:pt x="1662450" y="138111"/>
                </a:lnTo>
                <a:lnTo>
                  <a:pt x="1621906" y="116900"/>
                </a:lnTo>
                <a:lnTo>
                  <a:pt x="1580410" y="97313"/>
                </a:lnTo>
                <a:lnTo>
                  <a:pt x="1538006" y="79392"/>
                </a:lnTo>
                <a:lnTo>
                  <a:pt x="1494736" y="63178"/>
                </a:lnTo>
                <a:lnTo>
                  <a:pt x="1450641" y="48714"/>
                </a:lnTo>
                <a:lnTo>
                  <a:pt x="1405763" y="36042"/>
                </a:lnTo>
                <a:lnTo>
                  <a:pt x="1360145" y="25205"/>
                </a:lnTo>
                <a:lnTo>
                  <a:pt x="1313829" y="16243"/>
                </a:lnTo>
                <a:lnTo>
                  <a:pt x="1266857" y="9200"/>
                </a:lnTo>
                <a:lnTo>
                  <a:pt x="1219271" y="4116"/>
                </a:lnTo>
                <a:lnTo>
                  <a:pt x="1171113" y="1036"/>
                </a:lnTo>
                <a:lnTo>
                  <a:pt x="11224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338" y="1963071"/>
            <a:ext cx="4497323" cy="201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670" y="1758950"/>
            <a:ext cx="10360659" cy="458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9" Type="http://schemas.openxmlformats.org/officeDocument/2006/relationships/image" Target="../media/image103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41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0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9" Type="http://schemas.openxmlformats.org/officeDocument/2006/relationships/image" Target="../media/image144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34" Type="http://schemas.openxmlformats.org/officeDocument/2006/relationships/image" Target="../media/image139.png"/><Relationship Id="rId42" Type="http://schemas.openxmlformats.org/officeDocument/2006/relationships/image" Target="../media/image147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image" Target="../media/image143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34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37" Type="http://schemas.openxmlformats.org/officeDocument/2006/relationships/image" Target="../media/image142.png"/><Relationship Id="rId40" Type="http://schemas.openxmlformats.org/officeDocument/2006/relationships/image" Target="../media/image145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36" Type="http://schemas.openxmlformats.org/officeDocument/2006/relationships/image" Target="../media/image14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31" Type="http://schemas.openxmlformats.org/officeDocument/2006/relationships/image" Target="../media/image136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Relationship Id="rId35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9" Type="http://schemas.openxmlformats.org/officeDocument/2006/relationships/image" Target="../media/image15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e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338" y="1963071"/>
            <a:ext cx="4497323" cy="1486946"/>
          </a:xfrm>
          <a:prstGeom prst="rect">
            <a:avLst/>
          </a:prstGeom>
        </p:spPr>
        <p:txBody>
          <a:bodyPr vert="horz" wrap="square" lIns="0" tIns="4667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675"/>
              </a:spcBef>
            </a:pPr>
            <a:r>
              <a:rPr spc="-5" smtClean="0"/>
              <a:t>PLANNING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6542"/>
            <a:ext cx="10361295" cy="43262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called </a:t>
            </a: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b="1" dirty="0">
                <a:solidFill>
                  <a:srgbClr val="FF40FF"/>
                </a:solidFill>
                <a:latin typeface="Times New Roman"/>
                <a:cs typeface="Times New Roman"/>
              </a:rPr>
              <a:t>action schema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meaning that it represents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actions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derived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instantiating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variables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p,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from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constants.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general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schema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three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parts: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action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parameter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698500" marR="5715" lvl="1" indent="-228600" algn="just">
              <a:lnSpc>
                <a:spcPts val="303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precondition </a:t>
            </a:r>
            <a:r>
              <a:rPr sz="2800" spc="-5" dirty="0">
                <a:latin typeface="Times New Roman"/>
                <a:cs typeface="Times New Roman"/>
              </a:rPr>
              <a:t>is a conjunction of </a:t>
            </a:r>
            <a:r>
              <a:rPr sz="2800" dirty="0">
                <a:latin typeface="Times New Roman"/>
                <a:cs typeface="Times New Roman"/>
              </a:rPr>
              <a:t>function-free </a:t>
            </a:r>
            <a:r>
              <a:rPr sz="2800" spc="-5" dirty="0">
                <a:latin typeface="Times New Roman"/>
                <a:cs typeface="Times New Roman"/>
              </a:rPr>
              <a:t>positive literals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state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before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executed.</a:t>
            </a:r>
            <a:endParaRPr sz="2800">
              <a:latin typeface="Times New Roman"/>
              <a:cs typeface="Times New Roman"/>
            </a:endParaRPr>
          </a:p>
          <a:p>
            <a:pPr marL="698500" marR="7620" lvl="1" indent="-22860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effect </a:t>
            </a:r>
            <a:r>
              <a:rPr sz="2800" spc="-5" dirty="0">
                <a:latin typeface="Times New Roman"/>
                <a:cs typeface="Times New Roman"/>
              </a:rPr>
              <a:t>is a conjunction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function-free literals describing 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how </a:t>
            </a:r>
            <a:r>
              <a:rPr sz="28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 state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 changes </a:t>
            </a:r>
            <a:r>
              <a:rPr sz="28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when</a:t>
            </a:r>
            <a:r>
              <a:rPr sz="280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 action</a:t>
            </a:r>
            <a:r>
              <a:rPr sz="28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is</a:t>
            </a: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executed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9390" cy="41890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improve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readability,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planning systems divide the </a:t>
            </a:r>
            <a:r>
              <a:rPr sz="2800" spc="-10" dirty="0">
                <a:latin typeface="Times New Roman"/>
                <a:cs typeface="Times New Roman"/>
              </a:rPr>
              <a:t>effect </a:t>
            </a:r>
            <a:r>
              <a:rPr sz="2800" spc="-5" dirty="0">
                <a:latin typeface="Times New Roman"/>
                <a:cs typeface="Times New Roman"/>
              </a:rPr>
              <a:t> into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positive</a:t>
            </a:r>
            <a:r>
              <a:rPr sz="2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literals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delete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negative </a:t>
            </a:r>
            <a:r>
              <a:rPr sz="28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literals.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action is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applicable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any </a:t>
            </a:r>
            <a:r>
              <a:rPr sz="2800" spc="-5" dirty="0">
                <a:latin typeface="Times New Roman"/>
                <a:cs typeface="Times New Roman"/>
              </a:rPr>
              <a:t>state that satisfies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precondition;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otherwise,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 has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10" dirty="0">
                <a:latin typeface="Times New Roman"/>
                <a:cs typeface="Times New Roman"/>
              </a:rPr>
              <a:t>effect.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40FF"/>
                </a:solidFill>
                <a:latin typeface="Times New Roman"/>
                <a:cs typeface="Times New Roman"/>
              </a:rPr>
              <a:t>Action(</a:t>
            </a:r>
            <a:r>
              <a:rPr sz="2400" spc="-10" dirty="0">
                <a:latin typeface="Times New Roman"/>
                <a:cs typeface="Times New Roman"/>
              </a:rPr>
              <a:t>Fly(p,From,To),</a:t>
            </a:r>
            <a:endParaRPr sz="2400">
              <a:latin typeface="Times New Roman"/>
              <a:cs typeface="Times New Roman"/>
            </a:endParaRPr>
          </a:p>
          <a:p>
            <a:pPr marL="774700" marR="1499235" algn="just">
              <a:lnSpc>
                <a:spcPct val="1071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PRECOND: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At(p,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𝖠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Plane(p)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𝖠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Airport(from)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𝖠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Airport(to),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EFFECT: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~At(p,from)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𝖠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At(p,to)</a:t>
            </a:r>
            <a:r>
              <a:rPr sz="2400" b="1" dirty="0">
                <a:solidFill>
                  <a:srgbClr val="FF4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41300" marR="6985" indent="-229235" algn="just">
              <a:lnSpc>
                <a:spcPts val="302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Starting </a:t>
            </a:r>
            <a:r>
              <a:rPr sz="2800" spc="-1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state s,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result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executing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applicable action a is 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s`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 except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864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</a:t>
            </a:r>
            <a:r>
              <a:rPr sz="4400" spc="-260" dirty="0"/>
              <a:t> </a:t>
            </a:r>
            <a:r>
              <a:rPr sz="4400" dirty="0"/>
              <a:t>Planning</a:t>
            </a:r>
            <a:r>
              <a:rPr sz="4400" spc="-25" dirty="0"/>
              <a:t> </a:t>
            </a:r>
            <a:r>
              <a:rPr sz="4400" spc="-1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1415"/>
            <a:ext cx="10358755" cy="378332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Goal</a:t>
            </a:r>
            <a:r>
              <a:rPr sz="3200" b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birthday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party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Current</a:t>
            </a:r>
            <a:r>
              <a:rPr sz="320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situation:</a:t>
            </a:r>
            <a:endParaRPr sz="3200">
              <a:latin typeface="Times New Roman"/>
              <a:cs typeface="Times New Roman"/>
            </a:endParaRPr>
          </a:p>
          <a:p>
            <a:pPr marL="698500" marR="6350" lvl="1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9135" algn="l"/>
                <a:tab pos="1730375" algn="l"/>
                <a:tab pos="2147570" algn="l"/>
                <a:tab pos="3187700" algn="l"/>
                <a:tab pos="3824604" algn="l"/>
                <a:tab pos="4755515" algn="l"/>
                <a:tab pos="5647690" algn="l"/>
                <a:tab pos="6264910" algn="l"/>
                <a:tab pos="7096759" algn="l"/>
                <a:tab pos="8162290" algn="l"/>
                <a:tab pos="9055735" algn="l"/>
                <a:tab pos="9672955" algn="l"/>
              </a:tabLst>
            </a:pPr>
            <a:r>
              <a:rPr sz="2800" spc="-5" dirty="0">
                <a:latin typeface="Times New Roman"/>
                <a:cs typeface="Times New Roman"/>
              </a:rPr>
              <a:t>Agent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fl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10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es</a:t>
            </a:r>
            <a:r>
              <a:rPr sz="2800" dirty="0">
                <a:latin typeface="Times New Roman"/>
                <a:cs typeface="Times New Roman"/>
              </a:rPr>
              <a:t>	no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ve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te</a:t>
            </a:r>
            <a:r>
              <a:rPr sz="2800" spc="-114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Does</a:t>
            </a:r>
            <a:r>
              <a:rPr sz="2800" dirty="0">
                <a:latin typeface="Times New Roman"/>
                <a:cs typeface="Times New Roman"/>
              </a:rPr>
              <a:t>	no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h</a:t>
            </a:r>
            <a:r>
              <a:rPr sz="2800" spc="-5" dirty="0">
                <a:latin typeface="Times New Roman"/>
                <a:cs typeface="Times New Roman"/>
              </a:rPr>
              <a:t>ave  </a:t>
            </a:r>
            <a:r>
              <a:rPr sz="2800" spc="-30" dirty="0">
                <a:latin typeface="Times New Roman"/>
                <a:cs typeface="Times New Roman"/>
              </a:rPr>
              <a:t>sugar.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145" dirty="0">
                <a:solidFill>
                  <a:srgbClr val="6F2F9F"/>
                </a:solidFill>
                <a:latin typeface="Times New Roman"/>
                <a:cs typeface="Times New Roman"/>
              </a:rPr>
              <a:t>To</a:t>
            </a:r>
            <a:r>
              <a:rPr sz="320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Do:</a:t>
            </a:r>
            <a:endParaRPr sz="3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9135" algn="l"/>
                <a:tab pos="1732914" algn="l"/>
                <a:tab pos="3013710" algn="l"/>
                <a:tab pos="3810635" algn="l"/>
                <a:tab pos="4919980" algn="l"/>
                <a:tab pos="5717540" algn="l"/>
                <a:tab pos="6765925" algn="l"/>
                <a:tab pos="7563484" algn="l"/>
                <a:tab pos="9063355" algn="l"/>
              </a:tabLst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s,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Buy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tte</a:t>
            </a:r>
            <a:r>
              <a:rPr sz="2800" spc="-1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Buy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ga</a:t>
            </a:r>
            <a:r>
              <a:rPr sz="2800" spc="-1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Buy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ball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s,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Deco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ate  house,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Bake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cake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733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Example:</a:t>
            </a:r>
            <a:r>
              <a:rPr sz="4400" spc="-80" dirty="0"/>
              <a:t> </a:t>
            </a:r>
            <a:r>
              <a:rPr sz="4400" dirty="0"/>
              <a:t>Shopping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47774"/>
            <a:ext cx="8230234" cy="425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76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Start</a:t>
            </a:r>
            <a:endParaRPr sz="3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9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At(Home)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^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Sells(SM,Milk)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^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Sells(SM,Banana)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^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Sells(HWS,Drill)^Loc(Home)^Loc(SM)^Loc(HWS)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Buy(x)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PRE: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At(store),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Sells(store,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x)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EFF: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Have(x)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/>
                <a:cs typeface="Times New Roman"/>
              </a:rPr>
              <a:t>Go(x,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y)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PRE: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At(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y)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EFF: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At(y),¬At(x)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ts val="3760"/>
              </a:lnSpc>
              <a:spcBef>
                <a:spcPts val="1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Goal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3279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Have(Milk)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^ Have(Banana)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^ Have(Drill)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016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358755" cy="426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96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Initial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state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At(Home)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/\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-Have(Milk)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/\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-Have(Bananas)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/\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-Have(Drill)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/\</a:t>
            </a:r>
            <a:endParaRPr sz="2600">
              <a:latin typeface="Times New Roman"/>
              <a:cs typeface="Times New Roman"/>
            </a:endParaRPr>
          </a:p>
          <a:p>
            <a:pPr marL="241300">
              <a:lnSpc>
                <a:spcPts val="2965"/>
              </a:lnSpc>
            </a:pPr>
            <a:r>
              <a:rPr sz="2600" spc="-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281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state </a:t>
            </a:r>
            <a:r>
              <a:rPr sz="2600" dirty="0">
                <a:latin typeface="Times New Roman"/>
                <a:cs typeface="Times New Roman"/>
              </a:rPr>
              <a:t>description </a:t>
            </a:r>
            <a:r>
              <a:rPr sz="2600" spc="-5" dirty="0">
                <a:latin typeface="Times New Roman"/>
                <a:cs typeface="Times New Roman"/>
              </a:rPr>
              <a:t>does </a:t>
            </a:r>
            <a:r>
              <a:rPr sz="2600" spc="5" dirty="0">
                <a:latin typeface="Times New Roman"/>
                <a:cs typeface="Times New Roman"/>
              </a:rPr>
              <a:t>not </a:t>
            </a:r>
            <a:r>
              <a:rPr sz="2600" spc="-5" dirty="0">
                <a:latin typeface="Times New Roman"/>
                <a:cs typeface="Times New Roman"/>
              </a:rPr>
              <a:t>have to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complete. </a:t>
            </a:r>
            <a:r>
              <a:rPr sz="2600" spc="-100" dirty="0">
                <a:latin typeface="Times New Roman"/>
                <a:cs typeface="Times New Roman"/>
              </a:rPr>
              <a:t>We </a:t>
            </a:r>
            <a:r>
              <a:rPr sz="2600" dirty="0">
                <a:latin typeface="Times New Roman"/>
                <a:cs typeface="Times New Roman"/>
              </a:rPr>
              <a:t>just want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obtain a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successful</a:t>
            </a:r>
            <a:r>
              <a:rPr sz="2600" dirty="0">
                <a:latin typeface="Times New Roman"/>
                <a:cs typeface="Times New Roman"/>
              </a:rPr>
              <a:t> plan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set</a:t>
            </a:r>
            <a:r>
              <a:rPr sz="2600" dirty="0">
                <a:latin typeface="Times New Roman"/>
                <a:cs typeface="Times New Roman"/>
              </a:rPr>
              <a:t> 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possible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complete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states.</a:t>
            </a:r>
            <a:r>
              <a:rPr sz="2600" dirty="0">
                <a:latin typeface="Times New Roman"/>
                <a:cs typeface="Times New Roman"/>
              </a:rPr>
              <a:t> But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 does</a:t>
            </a:r>
            <a:r>
              <a:rPr sz="2600" spc="6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mention</a:t>
            </a:r>
            <a:r>
              <a:rPr sz="2600" dirty="0">
                <a:latin typeface="Times New Roman"/>
                <a:cs typeface="Times New Roman"/>
              </a:rPr>
              <a:t> 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given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positive </a:t>
            </a:r>
            <a:r>
              <a:rPr sz="2600" spc="-5" dirty="0">
                <a:latin typeface="Times New Roman"/>
                <a:cs typeface="Times New Roman"/>
              </a:rPr>
              <a:t>literal,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literal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assumed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false.</a:t>
            </a:r>
            <a:endParaRPr sz="26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Goals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conjunction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literals.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Therefore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goal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  <a:p>
            <a:pPr marL="1242695" algn="just">
              <a:lnSpc>
                <a:spcPct val="100000"/>
              </a:lnSpc>
              <a:spcBef>
                <a:spcPts val="685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At(Home)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/\ Have(Milk)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/\ Have(Bananas)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/\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Have(Drill)</a:t>
            </a:r>
            <a:endParaRPr sz="2600">
              <a:latin typeface="Times New Roman"/>
              <a:cs typeface="Times New Roman"/>
            </a:endParaRPr>
          </a:p>
          <a:p>
            <a:pPr marL="241300" marR="6350" indent="-229235" algn="just">
              <a:lnSpc>
                <a:spcPts val="281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Times New Roman"/>
                <a:cs typeface="Times New Roman"/>
              </a:rPr>
              <a:t>Goals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also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contain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r>
              <a:rPr sz="2600" dirty="0">
                <a:latin typeface="Times New Roman"/>
                <a:cs typeface="Times New Roman"/>
              </a:rPr>
              <a:t> Being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</a:t>
            </a:r>
            <a:r>
              <a:rPr sz="2600" dirty="0">
                <a:latin typeface="Times New Roman"/>
                <a:cs typeface="Times New Roman"/>
              </a:rPr>
              <a:t> 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store</a:t>
            </a:r>
            <a:r>
              <a:rPr sz="2600" dirty="0">
                <a:latin typeface="Times New Roman"/>
                <a:cs typeface="Times New Roman"/>
              </a:rPr>
              <a:t> 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sells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milk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 equivalent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endParaRPr sz="2600">
              <a:latin typeface="Times New Roman"/>
              <a:cs typeface="Times New Roman"/>
            </a:endParaRPr>
          </a:p>
          <a:p>
            <a:pPr marL="3743960" algn="just">
              <a:lnSpc>
                <a:spcPct val="100000"/>
              </a:lnSpc>
              <a:spcBef>
                <a:spcPts val="6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At(x)</a:t>
            </a:r>
            <a:r>
              <a:rPr sz="2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/\ Sells(x,Milk)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7586"/>
            <a:ext cx="10315575" cy="457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Operator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Schema: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operator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variables.</a:t>
            </a:r>
            <a:endParaRPr sz="26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family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actions, one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different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variables.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500"/>
              </a:lnSpc>
              <a:spcBef>
                <a:spcPts val="9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Preconditions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Effects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restrictive.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applicable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</a:t>
            </a:r>
            <a:r>
              <a:rPr sz="2600" dirty="0">
                <a:latin typeface="Times New Roman"/>
                <a:cs typeface="Times New Roman"/>
              </a:rPr>
              <a:t> 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if every </a:t>
            </a:r>
            <a:r>
              <a:rPr sz="2600" spc="5" dirty="0">
                <a:latin typeface="Times New Roman"/>
                <a:cs typeface="Times New Roman"/>
              </a:rPr>
              <a:t>one </a:t>
            </a:r>
            <a:r>
              <a:rPr sz="2600" dirty="0">
                <a:latin typeface="Times New Roman"/>
                <a:cs typeface="Times New Roman"/>
              </a:rPr>
              <a:t>of the preconditions in o are </a:t>
            </a:r>
            <a:r>
              <a:rPr sz="2600" spc="-5" dirty="0">
                <a:latin typeface="Times New Roman"/>
                <a:cs typeface="Times New Roman"/>
              </a:rPr>
              <a:t>true </a:t>
            </a:r>
            <a:r>
              <a:rPr sz="2600" dirty="0">
                <a:latin typeface="Times New Roman"/>
                <a:cs typeface="Times New Roman"/>
              </a:rPr>
              <a:t>in s. An </a:t>
            </a:r>
            <a:r>
              <a:rPr sz="2600" spc="-5" dirty="0">
                <a:latin typeface="Times New Roman"/>
                <a:cs typeface="Times New Roman"/>
              </a:rPr>
              <a:t>example is </a:t>
            </a:r>
            <a:r>
              <a:rPr sz="2600" dirty="0">
                <a:latin typeface="Times New Roman"/>
                <a:cs typeface="Times New Roman"/>
              </a:rPr>
              <a:t>if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initial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situation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literals</a:t>
            </a:r>
            <a:endParaRPr sz="2600">
              <a:latin typeface="Times New Roman"/>
              <a:cs typeface="Times New Roman"/>
            </a:endParaRPr>
          </a:p>
          <a:p>
            <a:pPr marL="2442210">
              <a:lnSpc>
                <a:spcPct val="100000"/>
              </a:lnSpc>
              <a:spcBef>
                <a:spcPts val="38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At(Home,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Path(Home,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Supermarket)...</a:t>
            </a:r>
            <a:endParaRPr sz="2600">
              <a:latin typeface="Times New Roman"/>
              <a:cs typeface="Times New Roman"/>
            </a:endParaRPr>
          </a:p>
          <a:p>
            <a:pPr marL="241300" marR="407034" indent="-229235">
              <a:lnSpc>
                <a:spcPts val="250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then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action </a:t>
            </a:r>
            <a:r>
              <a:rPr sz="2600" dirty="0">
                <a:latin typeface="Times New Roman"/>
                <a:cs typeface="Times New Roman"/>
              </a:rPr>
              <a:t>Go(Supermarket)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applicable,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resulting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situation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contains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literals</a:t>
            </a:r>
            <a:endParaRPr sz="2600">
              <a:latin typeface="Times New Roman"/>
              <a:cs typeface="Times New Roman"/>
            </a:endParaRPr>
          </a:p>
          <a:p>
            <a:pPr marL="1113155">
              <a:lnSpc>
                <a:spcPct val="100000"/>
              </a:lnSpc>
              <a:spcBef>
                <a:spcPts val="385"/>
              </a:spcBef>
            </a:pP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-At(Home),At(Supermarket),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Path(Home,</a:t>
            </a:r>
            <a:r>
              <a:rPr sz="2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Supermarket)...</a:t>
            </a:r>
            <a:endParaRPr sz="2600">
              <a:latin typeface="Times New Roman"/>
              <a:cs typeface="Times New Roman"/>
            </a:endParaRPr>
          </a:p>
          <a:p>
            <a:pPr marL="241300" marR="382270" indent="-229235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result 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5" dirty="0">
                <a:latin typeface="Times New Roman"/>
                <a:cs typeface="Times New Roman"/>
              </a:rPr>
              <a:t> positive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literals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Effect(o)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hold,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literals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hold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negative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literals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Effect(o)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ignored.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2851" y="1371387"/>
            <a:ext cx="5567020" cy="47049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141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16939" y="1819401"/>
            <a:ext cx="4700905" cy="29070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b="1" spc="-5" dirty="0">
                <a:latin typeface="Times New Roman"/>
                <a:cs typeface="Times New Roman"/>
              </a:rPr>
              <a:t>Get</a:t>
            </a:r>
            <a:r>
              <a:rPr sz="2000" b="1" dirty="0">
                <a:latin typeface="Times New Roman"/>
                <a:cs typeface="Times New Roman"/>
              </a:rPr>
              <a:t> a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quart</a:t>
            </a:r>
            <a:r>
              <a:rPr sz="2000" b="1" dirty="0">
                <a:latin typeface="Times New Roman"/>
                <a:cs typeface="Times New Roman"/>
              </a:rPr>
              <a:t> of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milk</a:t>
            </a:r>
            <a:r>
              <a:rPr sz="2000" b="1" dirty="0">
                <a:latin typeface="Times New Roman"/>
                <a:cs typeface="Times New Roman"/>
              </a:rPr>
              <a:t> and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bunch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 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bananas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variable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speed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cordless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drill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dirty="0">
                <a:latin typeface="Times New Roman"/>
                <a:cs typeface="Times New Roman"/>
              </a:rPr>
              <a:t> 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 </a:t>
            </a:r>
            <a:r>
              <a:rPr sz="2000" spc="-5" dirty="0">
                <a:latin typeface="Times New Roman"/>
                <a:cs typeface="Times New Roman"/>
              </a:rPr>
              <a:t>solving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exercise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specify: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Initial State</a:t>
            </a:r>
            <a:r>
              <a:rPr sz="2000" spc="-5" dirty="0">
                <a:latin typeface="Times New Roman"/>
                <a:cs typeface="Times New Roman"/>
              </a:rPr>
              <a:t>: the agent is at home without </a:t>
            </a:r>
            <a:r>
              <a:rPr sz="2000" dirty="0">
                <a:latin typeface="Times New Roman"/>
                <a:cs typeface="Times New Roman"/>
              </a:rPr>
              <a:t> 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wanting.</a:t>
            </a:r>
            <a:endParaRPr sz="20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dirty="0">
                <a:latin typeface="Times New Roman"/>
                <a:cs typeface="Times New Roman"/>
              </a:rPr>
              <a:t>Operator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do.</a:t>
            </a:r>
            <a:endParaRPr sz="2000">
              <a:latin typeface="Times New Roman"/>
              <a:cs typeface="Times New Roman"/>
            </a:endParaRPr>
          </a:p>
          <a:p>
            <a:pPr marL="241300" indent="-229235" algn="just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Heuristic</a:t>
            </a:r>
            <a:r>
              <a:rPr sz="2000" b="1" spc="5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function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5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</a:t>
            </a:r>
            <a:r>
              <a:rPr sz="2000" spc="5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things</a:t>
            </a:r>
            <a:r>
              <a:rPr sz="2000" spc="5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241300" algn="just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acquired.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016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6542"/>
            <a:ext cx="10361295" cy="46012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923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Times New Roman"/>
                <a:cs typeface="Times New Roman"/>
              </a:rPr>
              <a:t>Planning</a:t>
            </a:r>
            <a:r>
              <a:rPr sz="3200" dirty="0">
                <a:latin typeface="Times New Roman"/>
                <a:cs typeface="Times New Roman"/>
              </a:rPr>
              <a:t> emphasizes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operator</a:t>
            </a:r>
            <a:r>
              <a:rPr sz="3200" dirty="0">
                <a:latin typeface="Times New Roman"/>
                <a:cs typeface="Times New Roman"/>
              </a:rPr>
              <a:t> 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goal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representations.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ideas behind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planning:</a:t>
            </a:r>
            <a:endParaRPr sz="3200">
              <a:latin typeface="Times New Roman"/>
              <a:cs typeface="Times New Roman"/>
            </a:endParaRPr>
          </a:p>
          <a:p>
            <a:pPr marL="698500" marR="7620" lvl="1" indent="-228600" algn="just">
              <a:lnSpc>
                <a:spcPts val="3020"/>
              </a:lnSpc>
              <a:spcBef>
                <a:spcPts val="50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to "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open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up</a:t>
            </a:r>
            <a:r>
              <a:rPr sz="2800" dirty="0">
                <a:latin typeface="Times New Roman"/>
                <a:cs typeface="Times New Roman"/>
              </a:rPr>
              <a:t>" the </a:t>
            </a:r>
            <a:r>
              <a:rPr sz="2800" spc="-5" dirty="0">
                <a:latin typeface="Times New Roman"/>
                <a:cs typeface="Times New Roman"/>
              </a:rPr>
              <a:t>representations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state, goals, and operators </a:t>
            </a:r>
            <a:r>
              <a:rPr sz="2800" spc="-15" dirty="0">
                <a:latin typeface="Times New Roman"/>
                <a:cs typeface="Times New Roman"/>
              </a:rPr>
              <a:t>so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a </a:t>
            </a:r>
            <a:r>
              <a:rPr sz="2800" b="1" spc="-15" dirty="0">
                <a:solidFill>
                  <a:srgbClr val="FF40FF"/>
                </a:solidFill>
                <a:latin typeface="Times New Roman"/>
                <a:cs typeface="Times New Roman"/>
              </a:rPr>
              <a:t>reasoner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more </a:t>
            </a:r>
            <a:r>
              <a:rPr sz="2800" b="1" spc="-5" dirty="0">
                <a:solidFill>
                  <a:srgbClr val="FF40FF"/>
                </a:solidFill>
                <a:latin typeface="Times New Roman"/>
                <a:cs typeface="Times New Roman"/>
              </a:rPr>
              <a:t>intelligently select </a:t>
            </a:r>
            <a:r>
              <a:rPr sz="2800" b="1" dirty="0">
                <a:solidFill>
                  <a:srgbClr val="FF40FF"/>
                </a:solidFill>
                <a:latin typeface="Times New Roman"/>
                <a:cs typeface="Times New Roman"/>
              </a:rPr>
              <a:t>actions </a:t>
            </a: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spc="-1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needed</a:t>
            </a:r>
            <a:endParaRPr sz="28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ts val="303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planner is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free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add actions </a:t>
            </a:r>
            <a:r>
              <a:rPr sz="2800" spc="-10" dirty="0">
                <a:latin typeface="Times New Roman"/>
                <a:cs typeface="Times New Roman"/>
              </a:rPr>
              <a:t>to the </a:t>
            </a:r>
            <a:r>
              <a:rPr sz="2800" spc="-5" dirty="0">
                <a:latin typeface="Times New Roman"/>
                <a:cs typeface="Times New Roman"/>
              </a:rPr>
              <a:t>plan wherever they are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needed, rather </a:t>
            </a:r>
            <a:r>
              <a:rPr sz="2800" spc="-10" dirty="0">
                <a:latin typeface="Times New Roman"/>
                <a:cs typeface="Times New Roman"/>
              </a:rPr>
              <a:t>than in an </a:t>
            </a:r>
            <a:r>
              <a:rPr sz="2800" spc="-5" dirty="0">
                <a:latin typeface="Times New Roman"/>
                <a:cs typeface="Times New Roman"/>
              </a:rPr>
              <a:t>incremental sequence starting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initial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endParaRPr sz="2800">
              <a:latin typeface="Times New Roman"/>
              <a:cs typeface="Times New Roman"/>
            </a:endParaRPr>
          </a:p>
          <a:p>
            <a:pPr marL="698500" marR="6985" lvl="1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most parts </a:t>
            </a:r>
            <a:r>
              <a:rPr sz="2800" dirty="0">
                <a:latin typeface="Times New Roman"/>
                <a:cs typeface="Times New Roman"/>
              </a:rPr>
              <a:t>of the world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independent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most other parts which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makes it feasible to take 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 conjunctive goal and 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solve 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it </a:t>
            </a:r>
            <a:r>
              <a:rPr sz="28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with 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 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 divide-and-conquer</a:t>
            </a:r>
            <a:r>
              <a:rPr sz="28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strategy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43" y="1989327"/>
            <a:ext cx="2927591" cy="2882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9444" y="2821051"/>
            <a:ext cx="1756410" cy="1136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635" algn="ctr">
              <a:lnSpc>
                <a:spcPct val="90000"/>
              </a:lnSpc>
              <a:spcBef>
                <a:spcPts val="415"/>
              </a:spcBef>
            </a:pPr>
            <a:r>
              <a:rPr sz="2600" spc="-20" dirty="0">
                <a:solidFill>
                  <a:srgbClr val="FFFFFF"/>
                </a:solidFill>
                <a:latin typeface="Calibri Light"/>
                <a:cs typeface="Calibri Light"/>
              </a:rPr>
              <a:t>Another </a:t>
            </a:r>
            <a:r>
              <a:rPr sz="2600" spc="-15" dirty="0">
                <a:solidFill>
                  <a:srgbClr val="FFFFFF"/>
                </a:solidFill>
                <a:latin typeface="Calibri Light"/>
                <a:cs typeface="Calibri Light"/>
              </a:rPr>
              <a:t> E</a:t>
            </a:r>
            <a:r>
              <a:rPr sz="2600" spc="-60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2600" spc="-3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600" spc="-4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2600" spc="-2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260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600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2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2600" spc="-7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600" dirty="0">
                <a:solidFill>
                  <a:srgbClr val="FFFFFF"/>
                </a:solidFill>
                <a:latin typeface="Calibri Light"/>
                <a:cs typeface="Calibri Light"/>
              </a:rPr>
              <a:t>x  </a:t>
            </a:r>
            <a:r>
              <a:rPr sz="2600" spc="-40" dirty="0">
                <a:solidFill>
                  <a:srgbClr val="FFFFFF"/>
                </a:solidFill>
                <a:latin typeface="Calibri Light"/>
                <a:cs typeface="Calibri Light"/>
              </a:rPr>
              <a:t>World</a:t>
            </a:r>
            <a:endParaRPr sz="26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59579" y="4828032"/>
            <a:ext cx="1676400" cy="1186180"/>
            <a:chOff x="4259579" y="4828032"/>
            <a:chExt cx="1676400" cy="11861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9579" y="4878324"/>
              <a:ext cx="1676400" cy="9311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9619" y="4828032"/>
              <a:ext cx="1036320" cy="11856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9015" y="4917948"/>
              <a:ext cx="1557527" cy="81381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319015" y="4917947"/>
            <a:ext cx="1557655" cy="81406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12764" y="4828032"/>
            <a:ext cx="1675130" cy="1186180"/>
            <a:chOff x="6112764" y="4828032"/>
            <a:chExt cx="1675130" cy="1186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764" y="4878324"/>
              <a:ext cx="1674876" cy="9311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3472" y="4828032"/>
              <a:ext cx="1013459" cy="11856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2200" y="4917948"/>
              <a:ext cx="1556003" cy="81381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795896" y="4976876"/>
            <a:ext cx="30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2764" y="3793235"/>
            <a:ext cx="1675130" cy="1186180"/>
            <a:chOff x="6112764" y="3793235"/>
            <a:chExt cx="1675130" cy="118618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764" y="3845051"/>
              <a:ext cx="1674876" cy="9311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1092" y="3793235"/>
              <a:ext cx="996695" cy="11856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2200" y="3884675"/>
              <a:ext cx="1556003" cy="81381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72200" y="3884676"/>
            <a:ext cx="1556385" cy="81406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89247" y="5881115"/>
            <a:ext cx="3991610" cy="69850"/>
          </a:xfrm>
          <a:custGeom>
            <a:avLst/>
            <a:gdLst/>
            <a:ahLst/>
            <a:cxnLst/>
            <a:rect l="l" t="t" r="r" b="b"/>
            <a:pathLst>
              <a:path w="3991609" h="69850">
                <a:moveTo>
                  <a:pt x="0" y="69723"/>
                </a:moveTo>
                <a:lnTo>
                  <a:pt x="3991102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262871" y="3654552"/>
            <a:ext cx="1675130" cy="1186180"/>
            <a:chOff x="9262871" y="3654552"/>
            <a:chExt cx="1675130" cy="118618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2871" y="3704844"/>
              <a:ext cx="1674876" cy="9311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1199" y="3654552"/>
              <a:ext cx="996696" cy="11856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2307" y="3744468"/>
              <a:ext cx="1556003" cy="81381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322307" y="3744467"/>
            <a:ext cx="1556385" cy="81406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5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262871" y="4783835"/>
            <a:ext cx="1675130" cy="1186180"/>
            <a:chOff x="9262871" y="4783835"/>
            <a:chExt cx="1675130" cy="118618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2871" y="4834127"/>
              <a:ext cx="1674876" cy="9311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3579" y="4783835"/>
              <a:ext cx="1013459" cy="11856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2307" y="4873751"/>
              <a:ext cx="1556003" cy="81381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322307" y="4873752"/>
            <a:ext cx="1556385" cy="81406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5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62871" y="2519172"/>
            <a:ext cx="1675130" cy="1186180"/>
            <a:chOff x="9262871" y="2519172"/>
            <a:chExt cx="1675130" cy="1186180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2871" y="2570988"/>
              <a:ext cx="1674876" cy="9296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81387" y="2519172"/>
              <a:ext cx="1036320" cy="11856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22307" y="2610612"/>
              <a:ext cx="1556003" cy="81229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322307" y="2610611"/>
            <a:ext cx="1556385" cy="8128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26195" y="5769864"/>
            <a:ext cx="3141345" cy="62230"/>
          </a:xfrm>
          <a:custGeom>
            <a:avLst/>
            <a:gdLst/>
            <a:ahLst/>
            <a:cxnLst/>
            <a:rect l="l" t="t" r="r" b="b"/>
            <a:pathLst>
              <a:path w="3141345" h="62229">
                <a:moveTo>
                  <a:pt x="0" y="62166"/>
                </a:moveTo>
                <a:lnTo>
                  <a:pt x="3140963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863972" y="3253485"/>
            <a:ext cx="704215" cy="282575"/>
          </a:xfrm>
          <a:custGeom>
            <a:avLst/>
            <a:gdLst/>
            <a:ahLst/>
            <a:cxnLst/>
            <a:rect l="l" t="t" r="r" b="b"/>
            <a:pathLst>
              <a:path w="704214" h="282575">
                <a:moveTo>
                  <a:pt x="613790" y="0"/>
                </a:moveTo>
                <a:lnTo>
                  <a:pt x="609853" y="11429"/>
                </a:lnTo>
                <a:lnTo>
                  <a:pt x="626161" y="18504"/>
                </a:lnTo>
                <a:lnTo>
                  <a:pt x="640206" y="28305"/>
                </a:lnTo>
                <a:lnTo>
                  <a:pt x="668730" y="73852"/>
                </a:lnTo>
                <a:lnTo>
                  <a:pt x="677025" y="115623"/>
                </a:lnTo>
                <a:lnTo>
                  <a:pt x="678052" y="139700"/>
                </a:lnTo>
                <a:lnTo>
                  <a:pt x="677007" y="164580"/>
                </a:lnTo>
                <a:lnTo>
                  <a:pt x="668676" y="207529"/>
                </a:lnTo>
                <a:lnTo>
                  <a:pt x="640254" y="253777"/>
                </a:lnTo>
                <a:lnTo>
                  <a:pt x="610235" y="270763"/>
                </a:lnTo>
                <a:lnTo>
                  <a:pt x="613790" y="282321"/>
                </a:lnTo>
                <a:lnTo>
                  <a:pt x="652287" y="264239"/>
                </a:lnTo>
                <a:lnTo>
                  <a:pt x="680592" y="232917"/>
                </a:lnTo>
                <a:lnTo>
                  <a:pt x="698023" y="191071"/>
                </a:lnTo>
                <a:lnTo>
                  <a:pt x="703834" y="141224"/>
                </a:lnTo>
                <a:lnTo>
                  <a:pt x="702381" y="115339"/>
                </a:lnTo>
                <a:lnTo>
                  <a:pt x="690760" y="69429"/>
                </a:lnTo>
                <a:lnTo>
                  <a:pt x="667637" y="32093"/>
                </a:lnTo>
                <a:lnTo>
                  <a:pt x="634247" y="7379"/>
                </a:lnTo>
                <a:lnTo>
                  <a:pt x="613790" y="0"/>
                </a:lnTo>
                <a:close/>
              </a:path>
              <a:path w="704214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69717"/>
            <a:ext cx="6576695" cy="17856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Initial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State: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ontable(A)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Λ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𝑜𝑛𝑡𝑎𝑏𝑙𝑒(𝐵)Λ</a:t>
            </a:r>
            <a:r>
              <a:rPr sz="2400" spc="5" dirty="0">
                <a:latin typeface="Times New Roman"/>
                <a:cs typeface="Times New Roman"/>
              </a:rPr>
              <a:t>on(C,B)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Λ</a:t>
            </a:r>
            <a:r>
              <a:rPr sz="2400" dirty="0">
                <a:latin typeface="Times New Roman"/>
                <a:cs typeface="Times New Roman"/>
              </a:rPr>
              <a:t>clear(A)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Λ</a:t>
            </a:r>
            <a:endParaRPr sz="2400">
              <a:latin typeface="Cambria Math"/>
              <a:cs typeface="Cambria Math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Goal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State: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  <a:tab pos="4046854" algn="l"/>
                <a:tab pos="4754245" algn="l"/>
              </a:tabLst>
            </a:pPr>
            <a:r>
              <a:rPr sz="2400" dirty="0">
                <a:latin typeface="Times New Roman"/>
                <a:cs typeface="Times New Roman"/>
              </a:rPr>
              <a:t>ontable(B)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Λ</a:t>
            </a:r>
            <a:r>
              <a:rPr sz="2400" spc="-5" dirty="0">
                <a:latin typeface="Times New Roman"/>
                <a:cs typeface="Times New Roman"/>
              </a:rPr>
              <a:t>on(C,B)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Λ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𝑜𝑛	</a:t>
            </a:r>
            <a:r>
              <a:rPr sz="2400" spc="10" dirty="0">
                <a:latin typeface="Cambria Math"/>
                <a:cs typeface="Cambria Math"/>
              </a:rPr>
              <a:t>𝐴,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𝐶	Λ</a:t>
            </a:r>
            <a:r>
              <a:rPr sz="2400" dirty="0">
                <a:latin typeface="Times New Roman"/>
                <a:cs typeface="Times New Roman"/>
              </a:rPr>
              <a:t>clear(A)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Λ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825" y="3669010"/>
            <a:ext cx="4137533" cy="31486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06" y="803764"/>
            <a:ext cx="4038280" cy="589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91388"/>
            <a:ext cx="40455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Planning</a:t>
            </a:r>
            <a:r>
              <a:rPr sz="4800" spc="-285" dirty="0"/>
              <a:t> </a:t>
            </a:r>
            <a:r>
              <a:rPr sz="4800" dirty="0"/>
              <a:t>Agent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158037" y="2857309"/>
            <a:ext cx="2143125" cy="1457325"/>
            <a:chOff x="7158037" y="2857309"/>
            <a:chExt cx="2143125" cy="1457325"/>
          </a:xfrm>
        </p:grpSpPr>
        <p:sp>
          <p:nvSpPr>
            <p:cNvPr id="5" name="object 5"/>
            <p:cNvSpPr/>
            <p:nvPr/>
          </p:nvSpPr>
          <p:spPr>
            <a:xfrm>
              <a:off x="7162800" y="2862072"/>
              <a:ext cx="2133600" cy="1447800"/>
            </a:xfrm>
            <a:custGeom>
              <a:avLst/>
              <a:gdLst/>
              <a:ahLst/>
              <a:cxnLst/>
              <a:rect l="l" t="t" r="r" b="b"/>
              <a:pathLst>
                <a:path w="2133600" h="1447800">
                  <a:moveTo>
                    <a:pt x="1066800" y="0"/>
                  </a:moveTo>
                  <a:lnTo>
                    <a:pt x="1010145" y="1003"/>
                  </a:lnTo>
                  <a:lnTo>
                    <a:pt x="954261" y="3980"/>
                  </a:lnTo>
                  <a:lnTo>
                    <a:pt x="899220" y="8880"/>
                  </a:lnTo>
                  <a:lnTo>
                    <a:pt x="845096" y="15654"/>
                  </a:lnTo>
                  <a:lnTo>
                    <a:pt x="791964" y="24251"/>
                  </a:lnTo>
                  <a:lnTo>
                    <a:pt x="739897" y="34622"/>
                  </a:lnTo>
                  <a:lnTo>
                    <a:pt x="688968" y="46716"/>
                  </a:lnTo>
                  <a:lnTo>
                    <a:pt x="639252" y="60484"/>
                  </a:lnTo>
                  <a:lnTo>
                    <a:pt x="590821" y="75874"/>
                  </a:lnTo>
                  <a:lnTo>
                    <a:pt x="543751" y="92838"/>
                  </a:lnTo>
                  <a:lnTo>
                    <a:pt x="498114" y="111325"/>
                  </a:lnTo>
                  <a:lnTo>
                    <a:pt x="453985" y="131286"/>
                  </a:lnTo>
                  <a:lnTo>
                    <a:pt x="411437" y="152669"/>
                  </a:lnTo>
                  <a:lnTo>
                    <a:pt x="370543" y="175426"/>
                  </a:lnTo>
                  <a:lnTo>
                    <a:pt x="331378" y="199506"/>
                  </a:lnTo>
                  <a:lnTo>
                    <a:pt x="294016" y="224858"/>
                  </a:lnTo>
                  <a:lnTo>
                    <a:pt x="258529" y="251434"/>
                  </a:lnTo>
                  <a:lnTo>
                    <a:pt x="224992" y="279183"/>
                  </a:lnTo>
                  <a:lnTo>
                    <a:pt x="193479" y="308055"/>
                  </a:lnTo>
                  <a:lnTo>
                    <a:pt x="164063" y="338000"/>
                  </a:lnTo>
                  <a:lnTo>
                    <a:pt x="136819" y="368968"/>
                  </a:lnTo>
                  <a:lnTo>
                    <a:pt x="111818" y="400908"/>
                  </a:lnTo>
                  <a:lnTo>
                    <a:pt x="89137" y="433772"/>
                  </a:lnTo>
                  <a:lnTo>
                    <a:pt x="68848" y="467508"/>
                  </a:lnTo>
                  <a:lnTo>
                    <a:pt x="51024" y="502067"/>
                  </a:lnTo>
                  <a:lnTo>
                    <a:pt x="35741" y="537399"/>
                  </a:lnTo>
                  <a:lnTo>
                    <a:pt x="23070" y="573454"/>
                  </a:lnTo>
                  <a:lnTo>
                    <a:pt x="5866" y="647532"/>
                  </a:lnTo>
                  <a:lnTo>
                    <a:pt x="1478" y="685454"/>
                  </a:lnTo>
                  <a:lnTo>
                    <a:pt x="0" y="723900"/>
                  </a:lnTo>
                  <a:lnTo>
                    <a:pt x="1478" y="762345"/>
                  </a:lnTo>
                  <a:lnTo>
                    <a:pt x="5866" y="800267"/>
                  </a:lnTo>
                  <a:lnTo>
                    <a:pt x="23070" y="874345"/>
                  </a:lnTo>
                  <a:lnTo>
                    <a:pt x="35741" y="910400"/>
                  </a:lnTo>
                  <a:lnTo>
                    <a:pt x="51024" y="945732"/>
                  </a:lnTo>
                  <a:lnTo>
                    <a:pt x="68848" y="980291"/>
                  </a:lnTo>
                  <a:lnTo>
                    <a:pt x="89137" y="1014027"/>
                  </a:lnTo>
                  <a:lnTo>
                    <a:pt x="111818" y="1046891"/>
                  </a:lnTo>
                  <a:lnTo>
                    <a:pt x="136819" y="1078831"/>
                  </a:lnTo>
                  <a:lnTo>
                    <a:pt x="164063" y="1109799"/>
                  </a:lnTo>
                  <a:lnTo>
                    <a:pt x="193479" y="1139744"/>
                  </a:lnTo>
                  <a:lnTo>
                    <a:pt x="224992" y="1168616"/>
                  </a:lnTo>
                  <a:lnTo>
                    <a:pt x="258529" y="1196365"/>
                  </a:lnTo>
                  <a:lnTo>
                    <a:pt x="294016" y="1222941"/>
                  </a:lnTo>
                  <a:lnTo>
                    <a:pt x="331378" y="1248293"/>
                  </a:lnTo>
                  <a:lnTo>
                    <a:pt x="370543" y="1272373"/>
                  </a:lnTo>
                  <a:lnTo>
                    <a:pt x="411437" y="1295130"/>
                  </a:lnTo>
                  <a:lnTo>
                    <a:pt x="453985" y="1316513"/>
                  </a:lnTo>
                  <a:lnTo>
                    <a:pt x="498114" y="1336474"/>
                  </a:lnTo>
                  <a:lnTo>
                    <a:pt x="543751" y="1354961"/>
                  </a:lnTo>
                  <a:lnTo>
                    <a:pt x="590821" y="1371925"/>
                  </a:lnTo>
                  <a:lnTo>
                    <a:pt x="639252" y="1387315"/>
                  </a:lnTo>
                  <a:lnTo>
                    <a:pt x="688968" y="1401083"/>
                  </a:lnTo>
                  <a:lnTo>
                    <a:pt x="739897" y="1413177"/>
                  </a:lnTo>
                  <a:lnTo>
                    <a:pt x="791964" y="1423548"/>
                  </a:lnTo>
                  <a:lnTo>
                    <a:pt x="845096" y="1432145"/>
                  </a:lnTo>
                  <a:lnTo>
                    <a:pt x="899220" y="1438919"/>
                  </a:lnTo>
                  <a:lnTo>
                    <a:pt x="954261" y="1443819"/>
                  </a:lnTo>
                  <a:lnTo>
                    <a:pt x="1010145" y="1446796"/>
                  </a:lnTo>
                  <a:lnTo>
                    <a:pt x="1066800" y="1447800"/>
                  </a:lnTo>
                  <a:lnTo>
                    <a:pt x="1123454" y="1446796"/>
                  </a:lnTo>
                  <a:lnTo>
                    <a:pt x="1179338" y="1443819"/>
                  </a:lnTo>
                  <a:lnTo>
                    <a:pt x="1234379" y="1438919"/>
                  </a:lnTo>
                  <a:lnTo>
                    <a:pt x="1288503" y="1432145"/>
                  </a:lnTo>
                  <a:lnTo>
                    <a:pt x="1341635" y="1423548"/>
                  </a:lnTo>
                  <a:lnTo>
                    <a:pt x="1393702" y="1413177"/>
                  </a:lnTo>
                  <a:lnTo>
                    <a:pt x="1444631" y="1401083"/>
                  </a:lnTo>
                  <a:lnTo>
                    <a:pt x="1494347" y="1387315"/>
                  </a:lnTo>
                  <a:lnTo>
                    <a:pt x="1542778" y="1371925"/>
                  </a:lnTo>
                  <a:lnTo>
                    <a:pt x="1589848" y="1354961"/>
                  </a:lnTo>
                  <a:lnTo>
                    <a:pt x="1635485" y="1336474"/>
                  </a:lnTo>
                  <a:lnTo>
                    <a:pt x="1679614" y="1316513"/>
                  </a:lnTo>
                  <a:lnTo>
                    <a:pt x="1722162" y="1295130"/>
                  </a:lnTo>
                  <a:lnTo>
                    <a:pt x="1763056" y="1272373"/>
                  </a:lnTo>
                  <a:lnTo>
                    <a:pt x="1802221" y="1248293"/>
                  </a:lnTo>
                  <a:lnTo>
                    <a:pt x="1839583" y="1222941"/>
                  </a:lnTo>
                  <a:lnTo>
                    <a:pt x="1875070" y="1196365"/>
                  </a:lnTo>
                  <a:lnTo>
                    <a:pt x="1908607" y="1168616"/>
                  </a:lnTo>
                  <a:lnTo>
                    <a:pt x="1940120" y="1139744"/>
                  </a:lnTo>
                  <a:lnTo>
                    <a:pt x="1969536" y="1109799"/>
                  </a:lnTo>
                  <a:lnTo>
                    <a:pt x="1996780" y="1078831"/>
                  </a:lnTo>
                  <a:lnTo>
                    <a:pt x="2021781" y="1046891"/>
                  </a:lnTo>
                  <a:lnTo>
                    <a:pt x="2044462" y="1014027"/>
                  </a:lnTo>
                  <a:lnTo>
                    <a:pt x="2064751" y="980291"/>
                  </a:lnTo>
                  <a:lnTo>
                    <a:pt x="2082575" y="945732"/>
                  </a:lnTo>
                  <a:lnTo>
                    <a:pt x="2097858" y="910400"/>
                  </a:lnTo>
                  <a:lnTo>
                    <a:pt x="2110529" y="874345"/>
                  </a:lnTo>
                  <a:lnTo>
                    <a:pt x="2127733" y="800267"/>
                  </a:lnTo>
                  <a:lnTo>
                    <a:pt x="2132121" y="762345"/>
                  </a:lnTo>
                  <a:lnTo>
                    <a:pt x="2133600" y="723900"/>
                  </a:lnTo>
                  <a:lnTo>
                    <a:pt x="2132121" y="685454"/>
                  </a:lnTo>
                  <a:lnTo>
                    <a:pt x="2127733" y="647532"/>
                  </a:lnTo>
                  <a:lnTo>
                    <a:pt x="2110529" y="573454"/>
                  </a:lnTo>
                  <a:lnTo>
                    <a:pt x="2097858" y="537399"/>
                  </a:lnTo>
                  <a:lnTo>
                    <a:pt x="2082575" y="502067"/>
                  </a:lnTo>
                  <a:lnTo>
                    <a:pt x="2064751" y="467508"/>
                  </a:lnTo>
                  <a:lnTo>
                    <a:pt x="2044462" y="433772"/>
                  </a:lnTo>
                  <a:lnTo>
                    <a:pt x="2021781" y="400908"/>
                  </a:lnTo>
                  <a:lnTo>
                    <a:pt x="1996780" y="368968"/>
                  </a:lnTo>
                  <a:lnTo>
                    <a:pt x="1969536" y="338000"/>
                  </a:lnTo>
                  <a:lnTo>
                    <a:pt x="1940120" y="308055"/>
                  </a:lnTo>
                  <a:lnTo>
                    <a:pt x="1908607" y="279183"/>
                  </a:lnTo>
                  <a:lnTo>
                    <a:pt x="1875070" y="251434"/>
                  </a:lnTo>
                  <a:lnTo>
                    <a:pt x="1839583" y="224858"/>
                  </a:lnTo>
                  <a:lnTo>
                    <a:pt x="1802221" y="199506"/>
                  </a:lnTo>
                  <a:lnTo>
                    <a:pt x="1763056" y="175426"/>
                  </a:lnTo>
                  <a:lnTo>
                    <a:pt x="1722162" y="152669"/>
                  </a:lnTo>
                  <a:lnTo>
                    <a:pt x="1679614" y="131286"/>
                  </a:lnTo>
                  <a:lnTo>
                    <a:pt x="1635485" y="111325"/>
                  </a:lnTo>
                  <a:lnTo>
                    <a:pt x="1589848" y="92838"/>
                  </a:lnTo>
                  <a:lnTo>
                    <a:pt x="1542778" y="75874"/>
                  </a:lnTo>
                  <a:lnTo>
                    <a:pt x="1494347" y="60484"/>
                  </a:lnTo>
                  <a:lnTo>
                    <a:pt x="1444631" y="46716"/>
                  </a:lnTo>
                  <a:lnTo>
                    <a:pt x="1393702" y="34622"/>
                  </a:lnTo>
                  <a:lnTo>
                    <a:pt x="1341635" y="24251"/>
                  </a:lnTo>
                  <a:lnTo>
                    <a:pt x="1288503" y="15654"/>
                  </a:lnTo>
                  <a:lnTo>
                    <a:pt x="1234379" y="8880"/>
                  </a:lnTo>
                  <a:lnTo>
                    <a:pt x="1179338" y="3980"/>
                  </a:lnTo>
                  <a:lnTo>
                    <a:pt x="1123454" y="1003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2800" y="2862072"/>
              <a:ext cx="2133600" cy="1447800"/>
            </a:xfrm>
            <a:custGeom>
              <a:avLst/>
              <a:gdLst/>
              <a:ahLst/>
              <a:cxnLst/>
              <a:rect l="l" t="t" r="r" b="b"/>
              <a:pathLst>
                <a:path w="2133600" h="1447800">
                  <a:moveTo>
                    <a:pt x="0" y="723900"/>
                  </a:moveTo>
                  <a:lnTo>
                    <a:pt x="1478" y="685454"/>
                  </a:lnTo>
                  <a:lnTo>
                    <a:pt x="5866" y="647532"/>
                  </a:lnTo>
                  <a:lnTo>
                    <a:pt x="23070" y="573454"/>
                  </a:lnTo>
                  <a:lnTo>
                    <a:pt x="35741" y="537399"/>
                  </a:lnTo>
                  <a:lnTo>
                    <a:pt x="51024" y="502067"/>
                  </a:lnTo>
                  <a:lnTo>
                    <a:pt x="68848" y="467508"/>
                  </a:lnTo>
                  <a:lnTo>
                    <a:pt x="89137" y="433772"/>
                  </a:lnTo>
                  <a:lnTo>
                    <a:pt x="111818" y="400908"/>
                  </a:lnTo>
                  <a:lnTo>
                    <a:pt x="136819" y="368968"/>
                  </a:lnTo>
                  <a:lnTo>
                    <a:pt x="164063" y="338000"/>
                  </a:lnTo>
                  <a:lnTo>
                    <a:pt x="193479" y="308055"/>
                  </a:lnTo>
                  <a:lnTo>
                    <a:pt x="224992" y="279183"/>
                  </a:lnTo>
                  <a:lnTo>
                    <a:pt x="258529" y="251434"/>
                  </a:lnTo>
                  <a:lnTo>
                    <a:pt x="294016" y="224858"/>
                  </a:lnTo>
                  <a:lnTo>
                    <a:pt x="331378" y="199506"/>
                  </a:lnTo>
                  <a:lnTo>
                    <a:pt x="370543" y="175426"/>
                  </a:lnTo>
                  <a:lnTo>
                    <a:pt x="411437" y="152669"/>
                  </a:lnTo>
                  <a:lnTo>
                    <a:pt x="453985" y="131286"/>
                  </a:lnTo>
                  <a:lnTo>
                    <a:pt x="498114" y="111325"/>
                  </a:lnTo>
                  <a:lnTo>
                    <a:pt x="543751" y="92838"/>
                  </a:lnTo>
                  <a:lnTo>
                    <a:pt x="590821" y="75874"/>
                  </a:lnTo>
                  <a:lnTo>
                    <a:pt x="639252" y="60484"/>
                  </a:lnTo>
                  <a:lnTo>
                    <a:pt x="688968" y="46716"/>
                  </a:lnTo>
                  <a:lnTo>
                    <a:pt x="739897" y="34622"/>
                  </a:lnTo>
                  <a:lnTo>
                    <a:pt x="791964" y="24251"/>
                  </a:lnTo>
                  <a:lnTo>
                    <a:pt x="845096" y="15654"/>
                  </a:lnTo>
                  <a:lnTo>
                    <a:pt x="899220" y="8880"/>
                  </a:lnTo>
                  <a:lnTo>
                    <a:pt x="954261" y="3980"/>
                  </a:lnTo>
                  <a:lnTo>
                    <a:pt x="1010145" y="1003"/>
                  </a:lnTo>
                  <a:lnTo>
                    <a:pt x="1066800" y="0"/>
                  </a:lnTo>
                  <a:lnTo>
                    <a:pt x="1123454" y="1003"/>
                  </a:lnTo>
                  <a:lnTo>
                    <a:pt x="1179338" y="3980"/>
                  </a:lnTo>
                  <a:lnTo>
                    <a:pt x="1234379" y="8880"/>
                  </a:lnTo>
                  <a:lnTo>
                    <a:pt x="1288503" y="15654"/>
                  </a:lnTo>
                  <a:lnTo>
                    <a:pt x="1341635" y="24251"/>
                  </a:lnTo>
                  <a:lnTo>
                    <a:pt x="1393702" y="34622"/>
                  </a:lnTo>
                  <a:lnTo>
                    <a:pt x="1444631" y="46716"/>
                  </a:lnTo>
                  <a:lnTo>
                    <a:pt x="1494347" y="60484"/>
                  </a:lnTo>
                  <a:lnTo>
                    <a:pt x="1542778" y="75874"/>
                  </a:lnTo>
                  <a:lnTo>
                    <a:pt x="1589848" y="92838"/>
                  </a:lnTo>
                  <a:lnTo>
                    <a:pt x="1635485" y="111325"/>
                  </a:lnTo>
                  <a:lnTo>
                    <a:pt x="1679614" y="131286"/>
                  </a:lnTo>
                  <a:lnTo>
                    <a:pt x="1722162" y="152669"/>
                  </a:lnTo>
                  <a:lnTo>
                    <a:pt x="1763056" y="175426"/>
                  </a:lnTo>
                  <a:lnTo>
                    <a:pt x="1802221" y="199506"/>
                  </a:lnTo>
                  <a:lnTo>
                    <a:pt x="1839583" y="224858"/>
                  </a:lnTo>
                  <a:lnTo>
                    <a:pt x="1875070" y="251434"/>
                  </a:lnTo>
                  <a:lnTo>
                    <a:pt x="1908607" y="279183"/>
                  </a:lnTo>
                  <a:lnTo>
                    <a:pt x="1940120" y="308055"/>
                  </a:lnTo>
                  <a:lnTo>
                    <a:pt x="1969536" y="338000"/>
                  </a:lnTo>
                  <a:lnTo>
                    <a:pt x="1996780" y="368968"/>
                  </a:lnTo>
                  <a:lnTo>
                    <a:pt x="2021781" y="400908"/>
                  </a:lnTo>
                  <a:lnTo>
                    <a:pt x="2044462" y="433772"/>
                  </a:lnTo>
                  <a:lnTo>
                    <a:pt x="2064751" y="467508"/>
                  </a:lnTo>
                  <a:lnTo>
                    <a:pt x="2082575" y="502067"/>
                  </a:lnTo>
                  <a:lnTo>
                    <a:pt x="2097858" y="537399"/>
                  </a:lnTo>
                  <a:lnTo>
                    <a:pt x="2110529" y="573454"/>
                  </a:lnTo>
                  <a:lnTo>
                    <a:pt x="2127733" y="647532"/>
                  </a:lnTo>
                  <a:lnTo>
                    <a:pt x="2132121" y="685454"/>
                  </a:lnTo>
                  <a:lnTo>
                    <a:pt x="2133600" y="723900"/>
                  </a:lnTo>
                  <a:lnTo>
                    <a:pt x="2132121" y="762345"/>
                  </a:lnTo>
                  <a:lnTo>
                    <a:pt x="2127733" y="800267"/>
                  </a:lnTo>
                  <a:lnTo>
                    <a:pt x="2110529" y="874345"/>
                  </a:lnTo>
                  <a:lnTo>
                    <a:pt x="2097858" y="910400"/>
                  </a:lnTo>
                  <a:lnTo>
                    <a:pt x="2082575" y="945732"/>
                  </a:lnTo>
                  <a:lnTo>
                    <a:pt x="2064751" y="980291"/>
                  </a:lnTo>
                  <a:lnTo>
                    <a:pt x="2044462" y="1014027"/>
                  </a:lnTo>
                  <a:lnTo>
                    <a:pt x="2021781" y="1046891"/>
                  </a:lnTo>
                  <a:lnTo>
                    <a:pt x="1996780" y="1078831"/>
                  </a:lnTo>
                  <a:lnTo>
                    <a:pt x="1969536" y="1109799"/>
                  </a:lnTo>
                  <a:lnTo>
                    <a:pt x="1940120" y="1139744"/>
                  </a:lnTo>
                  <a:lnTo>
                    <a:pt x="1908607" y="1168616"/>
                  </a:lnTo>
                  <a:lnTo>
                    <a:pt x="1875070" y="1196365"/>
                  </a:lnTo>
                  <a:lnTo>
                    <a:pt x="1839583" y="1222941"/>
                  </a:lnTo>
                  <a:lnTo>
                    <a:pt x="1802221" y="1248293"/>
                  </a:lnTo>
                  <a:lnTo>
                    <a:pt x="1763056" y="1272373"/>
                  </a:lnTo>
                  <a:lnTo>
                    <a:pt x="1722162" y="1295130"/>
                  </a:lnTo>
                  <a:lnTo>
                    <a:pt x="1679614" y="1316513"/>
                  </a:lnTo>
                  <a:lnTo>
                    <a:pt x="1635485" y="1336474"/>
                  </a:lnTo>
                  <a:lnTo>
                    <a:pt x="1589848" y="1354961"/>
                  </a:lnTo>
                  <a:lnTo>
                    <a:pt x="1542778" y="1371925"/>
                  </a:lnTo>
                  <a:lnTo>
                    <a:pt x="1494347" y="1387315"/>
                  </a:lnTo>
                  <a:lnTo>
                    <a:pt x="1444631" y="1401083"/>
                  </a:lnTo>
                  <a:lnTo>
                    <a:pt x="1393702" y="1413177"/>
                  </a:lnTo>
                  <a:lnTo>
                    <a:pt x="1341635" y="1423548"/>
                  </a:lnTo>
                  <a:lnTo>
                    <a:pt x="1288503" y="1432145"/>
                  </a:lnTo>
                  <a:lnTo>
                    <a:pt x="1234379" y="1438919"/>
                  </a:lnTo>
                  <a:lnTo>
                    <a:pt x="1179338" y="1443819"/>
                  </a:lnTo>
                  <a:lnTo>
                    <a:pt x="1123454" y="1446796"/>
                  </a:lnTo>
                  <a:lnTo>
                    <a:pt x="1066800" y="1447800"/>
                  </a:lnTo>
                  <a:lnTo>
                    <a:pt x="1010145" y="1446796"/>
                  </a:lnTo>
                  <a:lnTo>
                    <a:pt x="954261" y="1443819"/>
                  </a:lnTo>
                  <a:lnTo>
                    <a:pt x="899220" y="1438919"/>
                  </a:lnTo>
                  <a:lnTo>
                    <a:pt x="845096" y="1432145"/>
                  </a:lnTo>
                  <a:lnTo>
                    <a:pt x="791964" y="1423548"/>
                  </a:lnTo>
                  <a:lnTo>
                    <a:pt x="739897" y="1413177"/>
                  </a:lnTo>
                  <a:lnTo>
                    <a:pt x="688968" y="1401083"/>
                  </a:lnTo>
                  <a:lnTo>
                    <a:pt x="639252" y="1387315"/>
                  </a:lnTo>
                  <a:lnTo>
                    <a:pt x="590821" y="1371925"/>
                  </a:lnTo>
                  <a:lnTo>
                    <a:pt x="543751" y="1354961"/>
                  </a:lnTo>
                  <a:lnTo>
                    <a:pt x="498114" y="1336474"/>
                  </a:lnTo>
                  <a:lnTo>
                    <a:pt x="453985" y="1316513"/>
                  </a:lnTo>
                  <a:lnTo>
                    <a:pt x="411437" y="1295130"/>
                  </a:lnTo>
                  <a:lnTo>
                    <a:pt x="370543" y="1272373"/>
                  </a:lnTo>
                  <a:lnTo>
                    <a:pt x="331378" y="1248293"/>
                  </a:lnTo>
                  <a:lnTo>
                    <a:pt x="294016" y="1222941"/>
                  </a:lnTo>
                  <a:lnTo>
                    <a:pt x="258529" y="1196365"/>
                  </a:lnTo>
                  <a:lnTo>
                    <a:pt x="224992" y="1168616"/>
                  </a:lnTo>
                  <a:lnTo>
                    <a:pt x="193479" y="1139744"/>
                  </a:lnTo>
                  <a:lnTo>
                    <a:pt x="164063" y="1109799"/>
                  </a:lnTo>
                  <a:lnTo>
                    <a:pt x="136819" y="1078831"/>
                  </a:lnTo>
                  <a:lnTo>
                    <a:pt x="111818" y="1046891"/>
                  </a:lnTo>
                  <a:lnTo>
                    <a:pt x="89137" y="1014027"/>
                  </a:lnTo>
                  <a:lnTo>
                    <a:pt x="68848" y="980291"/>
                  </a:lnTo>
                  <a:lnTo>
                    <a:pt x="51024" y="945732"/>
                  </a:lnTo>
                  <a:lnTo>
                    <a:pt x="35741" y="910400"/>
                  </a:lnTo>
                  <a:lnTo>
                    <a:pt x="23070" y="874345"/>
                  </a:lnTo>
                  <a:lnTo>
                    <a:pt x="5866" y="800267"/>
                  </a:lnTo>
                  <a:lnTo>
                    <a:pt x="1478" y="762345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19238" y="3421760"/>
            <a:ext cx="122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8037" y="2309876"/>
            <a:ext cx="4137025" cy="2233930"/>
            <a:chOff x="3348037" y="2309876"/>
            <a:chExt cx="4137025" cy="2233930"/>
          </a:xfrm>
        </p:grpSpPr>
        <p:sp>
          <p:nvSpPr>
            <p:cNvPr id="9" name="object 9"/>
            <p:cNvSpPr/>
            <p:nvPr/>
          </p:nvSpPr>
          <p:spPr>
            <a:xfrm>
              <a:off x="4953761" y="2309876"/>
              <a:ext cx="2531110" cy="791845"/>
            </a:xfrm>
            <a:custGeom>
              <a:avLst/>
              <a:gdLst/>
              <a:ahLst/>
              <a:cxnLst/>
              <a:rect l="l" t="t" r="r" b="b"/>
              <a:pathLst>
                <a:path w="2531109" h="791844">
                  <a:moveTo>
                    <a:pt x="1509696" y="38100"/>
                  </a:moveTo>
                  <a:lnTo>
                    <a:pt x="1168780" y="38100"/>
                  </a:lnTo>
                  <a:lnTo>
                    <a:pt x="1193546" y="38353"/>
                  </a:lnTo>
                  <a:lnTo>
                    <a:pt x="1217929" y="39115"/>
                  </a:lnTo>
                  <a:lnTo>
                    <a:pt x="1268349" y="42290"/>
                  </a:lnTo>
                  <a:lnTo>
                    <a:pt x="1320546" y="47244"/>
                  </a:lnTo>
                  <a:lnTo>
                    <a:pt x="1374266" y="53848"/>
                  </a:lnTo>
                  <a:lnTo>
                    <a:pt x="1429003" y="61975"/>
                  </a:lnTo>
                  <a:lnTo>
                    <a:pt x="1484502" y="71882"/>
                  </a:lnTo>
                  <a:lnTo>
                    <a:pt x="1540510" y="83058"/>
                  </a:lnTo>
                  <a:lnTo>
                    <a:pt x="1596516" y="95758"/>
                  </a:lnTo>
                  <a:lnTo>
                    <a:pt x="1652269" y="109854"/>
                  </a:lnTo>
                  <a:lnTo>
                    <a:pt x="1707388" y="125222"/>
                  </a:lnTo>
                  <a:lnTo>
                    <a:pt x="1761616" y="141859"/>
                  </a:lnTo>
                  <a:lnTo>
                    <a:pt x="1814448" y="159765"/>
                  </a:lnTo>
                  <a:lnTo>
                    <a:pt x="1865757" y="178688"/>
                  </a:lnTo>
                  <a:lnTo>
                    <a:pt x="1915033" y="198882"/>
                  </a:lnTo>
                  <a:lnTo>
                    <a:pt x="1962022" y="219963"/>
                  </a:lnTo>
                  <a:lnTo>
                    <a:pt x="2006345" y="241935"/>
                  </a:lnTo>
                  <a:lnTo>
                    <a:pt x="2047239" y="264668"/>
                  </a:lnTo>
                  <a:lnTo>
                    <a:pt x="2085847" y="288798"/>
                  </a:lnTo>
                  <a:lnTo>
                    <a:pt x="2122296" y="314578"/>
                  </a:lnTo>
                  <a:lnTo>
                    <a:pt x="2156841" y="341884"/>
                  </a:lnTo>
                  <a:lnTo>
                    <a:pt x="2189734" y="370586"/>
                  </a:lnTo>
                  <a:lnTo>
                    <a:pt x="2220976" y="400558"/>
                  </a:lnTo>
                  <a:lnTo>
                    <a:pt x="2250820" y="432053"/>
                  </a:lnTo>
                  <a:lnTo>
                    <a:pt x="2279268" y="464438"/>
                  </a:lnTo>
                  <a:lnTo>
                    <a:pt x="2306573" y="498094"/>
                  </a:lnTo>
                  <a:lnTo>
                    <a:pt x="2332863" y="532511"/>
                  </a:lnTo>
                  <a:lnTo>
                    <a:pt x="2358136" y="567816"/>
                  </a:lnTo>
                  <a:lnTo>
                    <a:pt x="2382646" y="603885"/>
                  </a:lnTo>
                  <a:lnTo>
                    <a:pt x="2406522" y="640461"/>
                  </a:lnTo>
                  <a:lnTo>
                    <a:pt x="2452751" y="715263"/>
                  </a:lnTo>
                  <a:lnTo>
                    <a:pt x="2498216" y="791337"/>
                  </a:lnTo>
                  <a:lnTo>
                    <a:pt x="2530983" y="771778"/>
                  </a:lnTo>
                  <a:lnTo>
                    <a:pt x="2485516" y="695833"/>
                  </a:lnTo>
                  <a:lnTo>
                    <a:pt x="2438908" y="620522"/>
                  </a:lnTo>
                  <a:lnTo>
                    <a:pt x="2414523" y="583184"/>
                  </a:lnTo>
                  <a:lnTo>
                    <a:pt x="2389632" y="546481"/>
                  </a:lnTo>
                  <a:lnTo>
                    <a:pt x="2363723" y="510286"/>
                  </a:lnTo>
                  <a:lnTo>
                    <a:pt x="2336927" y="474979"/>
                  </a:lnTo>
                  <a:lnTo>
                    <a:pt x="2308860" y="440436"/>
                  </a:lnTo>
                  <a:lnTo>
                    <a:pt x="2279395" y="406908"/>
                  </a:lnTo>
                  <a:lnTo>
                    <a:pt x="2248662" y="374396"/>
                  </a:lnTo>
                  <a:lnTo>
                    <a:pt x="2216149" y="343153"/>
                  </a:lnTo>
                  <a:lnTo>
                    <a:pt x="2181987" y="313182"/>
                  </a:lnTo>
                  <a:lnTo>
                    <a:pt x="2145918" y="284607"/>
                  </a:lnTo>
                  <a:lnTo>
                    <a:pt x="2107818" y="257683"/>
                  </a:lnTo>
                  <a:lnTo>
                    <a:pt x="2067560" y="232410"/>
                  </a:lnTo>
                  <a:lnTo>
                    <a:pt x="2024507" y="208407"/>
                  </a:lnTo>
                  <a:lnTo>
                    <a:pt x="1978660" y="185674"/>
                  </a:lnTo>
                  <a:lnTo>
                    <a:pt x="1930399" y="163957"/>
                  </a:lnTo>
                  <a:lnTo>
                    <a:pt x="1880108" y="143510"/>
                  </a:lnTo>
                  <a:lnTo>
                    <a:pt x="1827657" y="123951"/>
                  </a:lnTo>
                  <a:lnTo>
                    <a:pt x="1773682" y="105790"/>
                  </a:lnTo>
                  <a:lnTo>
                    <a:pt x="1718564" y="88773"/>
                  </a:lnTo>
                  <a:lnTo>
                    <a:pt x="1662430" y="73151"/>
                  </a:lnTo>
                  <a:lnTo>
                    <a:pt x="1605788" y="58800"/>
                  </a:lnTo>
                  <a:lnTo>
                    <a:pt x="1548891" y="45974"/>
                  </a:lnTo>
                  <a:lnTo>
                    <a:pt x="1509696" y="38100"/>
                  </a:lnTo>
                  <a:close/>
                </a:path>
                <a:path w="2531109" h="791844">
                  <a:moveTo>
                    <a:pt x="70485" y="294259"/>
                  </a:moveTo>
                  <a:lnTo>
                    <a:pt x="0" y="400812"/>
                  </a:lnTo>
                  <a:lnTo>
                    <a:pt x="127508" y="393191"/>
                  </a:lnTo>
                  <a:lnTo>
                    <a:pt x="113965" y="369697"/>
                  </a:lnTo>
                  <a:lnTo>
                    <a:pt x="92075" y="369697"/>
                  </a:lnTo>
                  <a:lnTo>
                    <a:pt x="72898" y="336803"/>
                  </a:lnTo>
                  <a:lnTo>
                    <a:pt x="89415" y="327102"/>
                  </a:lnTo>
                  <a:lnTo>
                    <a:pt x="70485" y="294259"/>
                  </a:lnTo>
                  <a:close/>
                </a:path>
                <a:path w="2531109" h="791844">
                  <a:moveTo>
                    <a:pt x="89415" y="327102"/>
                  </a:moveTo>
                  <a:lnTo>
                    <a:pt x="72898" y="336803"/>
                  </a:lnTo>
                  <a:lnTo>
                    <a:pt x="92075" y="369697"/>
                  </a:lnTo>
                  <a:lnTo>
                    <a:pt x="108438" y="360106"/>
                  </a:lnTo>
                  <a:lnTo>
                    <a:pt x="89415" y="327102"/>
                  </a:lnTo>
                  <a:close/>
                </a:path>
                <a:path w="2531109" h="791844">
                  <a:moveTo>
                    <a:pt x="108438" y="360106"/>
                  </a:moveTo>
                  <a:lnTo>
                    <a:pt x="92075" y="369697"/>
                  </a:lnTo>
                  <a:lnTo>
                    <a:pt x="113965" y="369697"/>
                  </a:lnTo>
                  <a:lnTo>
                    <a:pt x="108438" y="360106"/>
                  </a:lnTo>
                  <a:close/>
                </a:path>
                <a:path w="2531109" h="791844">
                  <a:moveTo>
                    <a:pt x="1169035" y="0"/>
                  </a:moveTo>
                  <a:lnTo>
                    <a:pt x="1117473" y="1397"/>
                  </a:lnTo>
                  <a:lnTo>
                    <a:pt x="1065911" y="5079"/>
                  </a:lnTo>
                  <a:lnTo>
                    <a:pt x="1014095" y="10668"/>
                  </a:lnTo>
                  <a:lnTo>
                    <a:pt x="962533" y="18161"/>
                  </a:lnTo>
                  <a:lnTo>
                    <a:pt x="911225" y="27177"/>
                  </a:lnTo>
                  <a:lnTo>
                    <a:pt x="860425" y="37591"/>
                  </a:lnTo>
                  <a:lnTo>
                    <a:pt x="810133" y="49149"/>
                  </a:lnTo>
                  <a:lnTo>
                    <a:pt x="760729" y="61468"/>
                  </a:lnTo>
                  <a:lnTo>
                    <a:pt x="712342" y="74549"/>
                  </a:lnTo>
                  <a:lnTo>
                    <a:pt x="665099" y="88011"/>
                  </a:lnTo>
                  <a:lnTo>
                    <a:pt x="574548" y="115443"/>
                  </a:lnTo>
                  <a:lnTo>
                    <a:pt x="451485" y="154304"/>
                  </a:lnTo>
                  <a:lnTo>
                    <a:pt x="413385" y="166877"/>
                  </a:lnTo>
                  <a:lnTo>
                    <a:pt x="375665" y="181101"/>
                  </a:lnTo>
                  <a:lnTo>
                    <a:pt x="338963" y="196087"/>
                  </a:lnTo>
                  <a:lnTo>
                    <a:pt x="303022" y="212089"/>
                  </a:lnTo>
                  <a:lnTo>
                    <a:pt x="268350" y="228726"/>
                  </a:lnTo>
                  <a:lnTo>
                    <a:pt x="202564" y="262509"/>
                  </a:lnTo>
                  <a:lnTo>
                    <a:pt x="142621" y="296037"/>
                  </a:lnTo>
                  <a:lnTo>
                    <a:pt x="89415" y="327102"/>
                  </a:lnTo>
                  <a:lnTo>
                    <a:pt x="108438" y="360106"/>
                  </a:lnTo>
                  <a:lnTo>
                    <a:pt x="161416" y="329184"/>
                  </a:lnTo>
                  <a:lnTo>
                    <a:pt x="190118" y="312800"/>
                  </a:lnTo>
                  <a:lnTo>
                    <a:pt x="251967" y="279526"/>
                  </a:lnTo>
                  <a:lnTo>
                    <a:pt x="318515" y="246887"/>
                  </a:lnTo>
                  <a:lnTo>
                    <a:pt x="389000" y="216788"/>
                  </a:lnTo>
                  <a:lnTo>
                    <a:pt x="425450" y="203073"/>
                  </a:lnTo>
                  <a:lnTo>
                    <a:pt x="462914" y="190626"/>
                  </a:lnTo>
                  <a:lnTo>
                    <a:pt x="630047" y="138302"/>
                  </a:lnTo>
                  <a:lnTo>
                    <a:pt x="675513" y="124713"/>
                  </a:lnTo>
                  <a:lnTo>
                    <a:pt x="722376" y="111378"/>
                  </a:lnTo>
                  <a:lnTo>
                    <a:pt x="770127" y="98425"/>
                  </a:lnTo>
                  <a:lnTo>
                    <a:pt x="818641" y="86233"/>
                  </a:lnTo>
                  <a:lnTo>
                    <a:pt x="868045" y="74929"/>
                  </a:lnTo>
                  <a:lnTo>
                    <a:pt x="917828" y="64643"/>
                  </a:lnTo>
                  <a:lnTo>
                    <a:pt x="967993" y="55879"/>
                  </a:lnTo>
                  <a:lnTo>
                    <a:pt x="1018286" y="48640"/>
                  </a:lnTo>
                  <a:lnTo>
                    <a:pt x="1068577" y="43052"/>
                  </a:lnTo>
                  <a:lnTo>
                    <a:pt x="1118997" y="39497"/>
                  </a:lnTo>
                  <a:lnTo>
                    <a:pt x="1168780" y="38100"/>
                  </a:lnTo>
                  <a:lnTo>
                    <a:pt x="1509696" y="38100"/>
                  </a:lnTo>
                  <a:lnTo>
                    <a:pt x="1491996" y="34544"/>
                  </a:lnTo>
                  <a:lnTo>
                    <a:pt x="1435735" y="24511"/>
                  </a:lnTo>
                  <a:lnTo>
                    <a:pt x="1379982" y="16128"/>
                  </a:lnTo>
                  <a:lnTo>
                    <a:pt x="1325245" y="9398"/>
                  </a:lnTo>
                  <a:lnTo>
                    <a:pt x="1271904" y="4445"/>
                  </a:lnTo>
                  <a:lnTo>
                    <a:pt x="1220470" y="1143"/>
                  </a:lnTo>
                  <a:lnTo>
                    <a:pt x="1194815" y="253"/>
                  </a:lnTo>
                  <a:lnTo>
                    <a:pt x="1169035" y="0"/>
                  </a:lnTo>
                  <a:close/>
                </a:path>
              </a:pathLst>
            </a:custGeom>
            <a:solidFill>
              <a:srgbClr val="F8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2316" y="3915156"/>
              <a:ext cx="1917700" cy="433070"/>
            </a:xfrm>
            <a:custGeom>
              <a:avLst/>
              <a:gdLst/>
              <a:ahLst/>
              <a:cxnLst/>
              <a:rect l="l" t="t" r="r" b="b"/>
              <a:pathLst>
                <a:path w="1917700" h="433070">
                  <a:moveTo>
                    <a:pt x="24892" y="0"/>
                  </a:moveTo>
                  <a:lnTo>
                    <a:pt x="0" y="28956"/>
                  </a:lnTo>
                  <a:lnTo>
                    <a:pt x="71500" y="90551"/>
                  </a:lnTo>
                  <a:lnTo>
                    <a:pt x="107569" y="121031"/>
                  </a:lnTo>
                  <a:lnTo>
                    <a:pt x="143763" y="151003"/>
                  </a:lnTo>
                  <a:lnTo>
                    <a:pt x="180212" y="180467"/>
                  </a:lnTo>
                  <a:lnTo>
                    <a:pt x="217043" y="209042"/>
                  </a:lnTo>
                  <a:lnTo>
                    <a:pt x="254254" y="236601"/>
                  </a:lnTo>
                  <a:lnTo>
                    <a:pt x="291973" y="263271"/>
                  </a:lnTo>
                  <a:lnTo>
                    <a:pt x="330200" y="288417"/>
                  </a:lnTo>
                  <a:lnTo>
                    <a:pt x="369062" y="312166"/>
                  </a:lnTo>
                  <a:lnTo>
                    <a:pt x="408432" y="334137"/>
                  </a:lnTo>
                  <a:lnTo>
                    <a:pt x="448563" y="354457"/>
                  </a:lnTo>
                  <a:lnTo>
                    <a:pt x="489458" y="372618"/>
                  </a:lnTo>
                  <a:lnTo>
                    <a:pt x="531495" y="388747"/>
                  </a:lnTo>
                  <a:lnTo>
                    <a:pt x="574167" y="402463"/>
                  </a:lnTo>
                  <a:lnTo>
                    <a:pt x="617601" y="413639"/>
                  </a:lnTo>
                  <a:lnTo>
                    <a:pt x="662686" y="422021"/>
                  </a:lnTo>
                  <a:lnTo>
                    <a:pt x="709422" y="427990"/>
                  </a:lnTo>
                  <a:lnTo>
                    <a:pt x="757555" y="431292"/>
                  </a:lnTo>
                  <a:lnTo>
                    <a:pt x="806704" y="432562"/>
                  </a:lnTo>
                  <a:lnTo>
                    <a:pt x="856996" y="431800"/>
                  </a:lnTo>
                  <a:lnTo>
                    <a:pt x="907669" y="429133"/>
                  </a:lnTo>
                  <a:lnTo>
                    <a:pt x="958850" y="424688"/>
                  </a:lnTo>
                  <a:lnTo>
                    <a:pt x="1010031" y="418846"/>
                  </a:lnTo>
                  <a:lnTo>
                    <a:pt x="1060958" y="411480"/>
                  </a:lnTo>
                  <a:lnTo>
                    <a:pt x="1111504" y="403098"/>
                  </a:lnTo>
                  <a:lnTo>
                    <a:pt x="1157251" y="394462"/>
                  </a:lnTo>
                  <a:lnTo>
                    <a:pt x="807720" y="394462"/>
                  </a:lnTo>
                  <a:lnTo>
                    <a:pt x="759841" y="393319"/>
                  </a:lnTo>
                  <a:lnTo>
                    <a:pt x="713739" y="390017"/>
                  </a:lnTo>
                  <a:lnTo>
                    <a:pt x="669036" y="384556"/>
                  </a:lnTo>
                  <a:lnTo>
                    <a:pt x="626491" y="376555"/>
                  </a:lnTo>
                  <a:lnTo>
                    <a:pt x="585216" y="366014"/>
                  </a:lnTo>
                  <a:lnTo>
                    <a:pt x="544576" y="353060"/>
                  </a:lnTo>
                  <a:lnTo>
                    <a:pt x="505079" y="337947"/>
                  </a:lnTo>
                  <a:lnTo>
                    <a:pt x="465709" y="320294"/>
                  </a:lnTo>
                  <a:lnTo>
                    <a:pt x="427100" y="300990"/>
                  </a:lnTo>
                  <a:lnTo>
                    <a:pt x="388874" y="279527"/>
                  </a:lnTo>
                  <a:lnTo>
                    <a:pt x="351155" y="256667"/>
                  </a:lnTo>
                  <a:lnTo>
                    <a:pt x="313944" y="232029"/>
                  </a:lnTo>
                  <a:lnTo>
                    <a:pt x="276987" y="206121"/>
                  </a:lnTo>
                  <a:lnTo>
                    <a:pt x="240411" y="178943"/>
                  </a:lnTo>
                  <a:lnTo>
                    <a:pt x="204088" y="150749"/>
                  </a:lnTo>
                  <a:lnTo>
                    <a:pt x="168021" y="121793"/>
                  </a:lnTo>
                  <a:lnTo>
                    <a:pt x="132207" y="91948"/>
                  </a:lnTo>
                  <a:lnTo>
                    <a:pt x="96393" y="61722"/>
                  </a:lnTo>
                  <a:lnTo>
                    <a:pt x="24892" y="0"/>
                  </a:lnTo>
                  <a:close/>
                </a:path>
                <a:path w="1917700" h="433070">
                  <a:moveTo>
                    <a:pt x="1811807" y="62098"/>
                  </a:moveTo>
                  <a:lnTo>
                    <a:pt x="1722882" y="123063"/>
                  </a:lnTo>
                  <a:lnTo>
                    <a:pt x="1688084" y="145923"/>
                  </a:lnTo>
                  <a:lnTo>
                    <a:pt x="1652142" y="168910"/>
                  </a:lnTo>
                  <a:lnTo>
                    <a:pt x="1614678" y="191643"/>
                  </a:lnTo>
                  <a:lnTo>
                    <a:pt x="1576451" y="213741"/>
                  </a:lnTo>
                  <a:lnTo>
                    <a:pt x="1537462" y="234696"/>
                  </a:lnTo>
                  <a:lnTo>
                    <a:pt x="1498091" y="254254"/>
                  </a:lnTo>
                  <a:lnTo>
                    <a:pt x="1458087" y="272161"/>
                  </a:lnTo>
                  <a:lnTo>
                    <a:pt x="1418336" y="287655"/>
                  </a:lnTo>
                  <a:lnTo>
                    <a:pt x="1378839" y="300736"/>
                  </a:lnTo>
                  <a:lnTo>
                    <a:pt x="1337564" y="312547"/>
                  </a:lnTo>
                  <a:lnTo>
                    <a:pt x="1294003" y="324104"/>
                  </a:lnTo>
                  <a:lnTo>
                    <a:pt x="1248917" y="335407"/>
                  </a:lnTo>
                  <a:lnTo>
                    <a:pt x="1202182" y="346202"/>
                  </a:lnTo>
                  <a:lnTo>
                    <a:pt x="1154176" y="356235"/>
                  </a:lnTo>
                  <a:lnTo>
                    <a:pt x="1105281" y="365506"/>
                  </a:lnTo>
                  <a:lnTo>
                    <a:pt x="1055624" y="373761"/>
                  </a:lnTo>
                  <a:lnTo>
                    <a:pt x="1005586" y="380873"/>
                  </a:lnTo>
                  <a:lnTo>
                    <a:pt x="955548" y="386715"/>
                  </a:lnTo>
                  <a:lnTo>
                    <a:pt x="905637" y="391033"/>
                  </a:lnTo>
                  <a:lnTo>
                    <a:pt x="856361" y="393700"/>
                  </a:lnTo>
                  <a:lnTo>
                    <a:pt x="807720" y="394462"/>
                  </a:lnTo>
                  <a:lnTo>
                    <a:pt x="1157251" y="394462"/>
                  </a:lnTo>
                  <a:lnTo>
                    <a:pt x="1210056" y="383413"/>
                  </a:lnTo>
                  <a:lnTo>
                    <a:pt x="1257427" y="372491"/>
                  </a:lnTo>
                  <a:lnTo>
                    <a:pt x="1303401" y="360934"/>
                  </a:lnTo>
                  <a:lnTo>
                    <a:pt x="1347342" y="349250"/>
                  </a:lnTo>
                  <a:lnTo>
                    <a:pt x="1389253" y="337312"/>
                  </a:lnTo>
                  <a:lnTo>
                    <a:pt x="1430909" y="323596"/>
                  </a:lnTo>
                  <a:lnTo>
                    <a:pt x="1472438" y="307340"/>
                  </a:lnTo>
                  <a:lnTo>
                    <a:pt x="1513586" y="289052"/>
                  </a:lnTo>
                  <a:lnTo>
                    <a:pt x="1554480" y="268859"/>
                  </a:lnTo>
                  <a:lnTo>
                    <a:pt x="1594485" y="247269"/>
                  </a:lnTo>
                  <a:lnTo>
                    <a:pt x="1633728" y="224663"/>
                  </a:lnTo>
                  <a:lnTo>
                    <a:pt x="1671828" y="201422"/>
                  </a:lnTo>
                  <a:lnTo>
                    <a:pt x="1708658" y="178054"/>
                  </a:lnTo>
                  <a:lnTo>
                    <a:pt x="1743837" y="154813"/>
                  </a:lnTo>
                  <a:lnTo>
                    <a:pt x="1777238" y="132207"/>
                  </a:lnTo>
                  <a:lnTo>
                    <a:pt x="1823465" y="100203"/>
                  </a:lnTo>
                  <a:lnTo>
                    <a:pt x="1832934" y="93811"/>
                  </a:lnTo>
                  <a:lnTo>
                    <a:pt x="1811807" y="62098"/>
                  </a:lnTo>
                  <a:close/>
                </a:path>
                <a:path w="1917700" h="433070">
                  <a:moveTo>
                    <a:pt x="1896279" y="51435"/>
                  </a:moveTo>
                  <a:lnTo>
                    <a:pt x="1827530" y="51435"/>
                  </a:lnTo>
                  <a:lnTo>
                    <a:pt x="1848865" y="83058"/>
                  </a:lnTo>
                  <a:lnTo>
                    <a:pt x="1832934" y="93811"/>
                  </a:lnTo>
                  <a:lnTo>
                    <a:pt x="1853945" y="125349"/>
                  </a:lnTo>
                  <a:lnTo>
                    <a:pt x="1896279" y="51435"/>
                  </a:lnTo>
                  <a:close/>
                </a:path>
                <a:path w="1917700" h="433070">
                  <a:moveTo>
                    <a:pt x="1827530" y="51435"/>
                  </a:moveTo>
                  <a:lnTo>
                    <a:pt x="1811807" y="62098"/>
                  </a:lnTo>
                  <a:lnTo>
                    <a:pt x="1832934" y="93811"/>
                  </a:lnTo>
                  <a:lnTo>
                    <a:pt x="1848865" y="83058"/>
                  </a:lnTo>
                  <a:lnTo>
                    <a:pt x="1827530" y="51435"/>
                  </a:lnTo>
                  <a:close/>
                </a:path>
                <a:path w="1917700" h="433070">
                  <a:moveTo>
                    <a:pt x="1917445" y="14478"/>
                  </a:moveTo>
                  <a:lnTo>
                    <a:pt x="1790573" y="30226"/>
                  </a:lnTo>
                  <a:lnTo>
                    <a:pt x="1811807" y="62098"/>
                  </a:lnTo>
                  <a:lnTo>
                    <a:pt x="1827530" y="51435"/>
                  </a:lnTo>
                  <a:lnTo>
                    <a:pt x="1896279" y="51435"/>
                  </a:lnTo>
                  <a:lnTo>
                    <a:pt x="1917445" y="14478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2800" y="2557271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12192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0" y="1981200"/>
                  </a:lnTo>
                  <a:lnTo>
                    <a:pt x="885444" y="1981200"/>
                  </a:lnTo>
                  <a:lnTo>
                    <a:pt x="885444" y="1828800"/>
                  </a:lnTo>
                  <a:lnTo>
                    <a:pt x="943356" y="1828800"/>
                  </a:lnTo>
                  <a:lnTo>
                    <a:pt x="943356" y="1981200"/>
                  </a:lnTo>
                  <a:lnTo>
                    <a:pt x="1219200" y="1981200"/>
                  </a:lnTo>
                  <a:lnTo>
                    <a:pt x="1219200" y="1828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2800" y="2557272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1981200"/>
                  </a:moveTo>
                  <a:lnTo>
                    <a:pt x="1219200" y="1981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1400" y="2938272"/>
            <a:ext cx="762000" cy="4572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solidFill>
                  <a:srgbClr val="CC660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8390" y="2552509"/>
            <a:ext cx="2115820" cy="2929890"/>
            <a:chOff x="3628390" y="2552509"/>
            <a:chExt cx="2115820" cy="2929890"/>
          </a:xfrm>
        </p:grpSpPr>
        <p:sp>
          <p:nvSpPr>
            <p:cNvPr id="15" name="object 15"/>
            <p:cNvSpPr/>
            <p:nvPr/>
          </p:nvSpPr>
          <p:spPr>
            <a:xfrm>
              <a:off x="3657600" y="3471672"/>
              <a:ext cx="2057400" cy="1981200"/>
            </a:xfrm>
            <a:custGeom>
              <a:avLst/>
              <a:gdLst/>
              <a:ahLst/>
              <a:cxnLst/>
              <a:rect l="l" t="t" r="r" b="b"/>
              <a:pathLst>
                <a:path w="2057400" h="1981200">
                  <a:moveTo>
                    <a:pt x="609600" y="76200"/>
                  </a:moveTo>
                  <a:lnTo>
                    <a:pt x="1219200" y="685800"/>
                  </a:lnTo>
                </a:path>
                <a:path w="2057400" h="1981200">
                  <a:moveTo>
                    <a:pt x="1219200" y="685800"/>
                  </a:moveTo>
                  <a:lnTo>
                    <a:pt x="1905000" y="152400"/>
                  </a:lnTo>
                </a:path>
                <a:path w="2057400" h="1981200">
                  <a:moveTo>
                    <a:pt x="1828800" y="76200"/>
                  </a:moveTo>
                  <a:lnTo>
                    <a:pt x="1981200" y="228600"/>
                  </a:lnTo>
                </a:path>
                <a:path w="2057400" h="1981200">
                  <a:moveTo>
                    <a:pt x="1828800" y="76200"/>
                  </a:moveTo>
                  <a:lnTo>
                    <a:pt x="1905000" y="0"/>
                  </a:lnTo>
                </a:path>
                <a:path w="2057400" h="1981200">
                  <a:moveTo>
                    <a:pt x="1981200" y="228600"/>
                  </a:moveTo>
                  <a:lnTo>
                    <a:pt x="2057400" y="152400"/>
                  </a:lnTo>
                </a:path>
                <a:path w="2057400" h="1981200">
                  <a:moveTo>
                    <a:pt x="0" y="1981200"/>
                  </a:moveTo>
                  <a:lnTo>
                    <a:pt x="0" y="914400"/>
                  </a:lnTo>
                </a:path>
                <a:path w="2057400" h="1981200">
                  <a:moveTo>
                    <a:pt x="0" y="1981200"/>
                  </a:moveTo>
                  <a:lnTo>
                    <a:pt x="152400" y="1981200"/>
                  </a:lnTo>
                </a:path>
                <a:path w="2057400" h="1981200">
                  <a:moveTo>
                    <a:pt x="609600" y="1981200"/>
                  </a:moveTo>
                  <a:lnTo>
                    <a:pt x="609600" y="914400"/>
                  </a:lnTo>
                </a:path>
                <a:path w="2057400" h="1981200">
                  <a:moveTo>
                    <a:pt x="609600" y="1981200"/>
                  </a:moveTo>
                  <a:lnTo>
                    <a:pt x="762000" y="1981200"/>
                  </a:lnTo>
                </a:path>
              </a:pathLst>
            </a:custGeom>
            <a:ln w="57912">
              <a:solidFill>
                <a:srgbClr val="33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7200" y="2557272"/>
              <a:ext cx="609600" cy="312420"/>
            </a:xfrm>
            <a:custGeom>
              <a:avLst/>
              <a:gdLst/>
              <a:ahLst/>
              <a:cxnLst/>
              <a:rect l="l" t="t" r="r" b="b"/>
              <a:pathLst>
                <a:path w="609600" h="312419">
                  <a:moveTo>
                    <a:pt x="609600" y="0"/>
                  </a:moveTo>
                  <a:lnTo>
                    <a:pt x="0" y="152273"/>
                  </a:lnTo>
                  <a:lnTo>
                    <a:pt x="579374" y="312419"/>
                  </a:lnTo>
                  <a:lnTo>
                    <a:pt x="584258" y="260208"/>
                  </a:lnTo>
                  <a:lnTo>
                    <a:pt x="599646" y="104252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8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200" y="2557272"/>
              <a:ext cx="609600" cy="312420"/>
            </a:xfrm>
            <a:custGeom>
              <a:avLst/>
              <a:gdLst/>
              <a:ahLst/>
              <a:cxnLst/>
              <a:rect l="l" t="t" r="r" b="b"/>
              <a:pathLst>
                <a:path w="609600" h="312419">
                  <a:moveTo>
                    <a:pt x="0" y="152273"/>
                  </a:moveTo>
                  <a:lnTo>
                    <a:pt x="609600" y="0"/>
                  </a:lnTo>
                  <a:lnTo>
                    <a:pt x="604715" y="52211"/>
                  </a:lnTo>
                  <a:lnTo>
                    <a:pt x="599646" y="104252"/>
                  </a:lnTo>
                  <a:lnTo>
                    <a:pt x="594487" y="156210"/>
                  </a:lnTo>
                  <a:lnTo>
                    <a:pt x="589327" y="208167"/>
                  </a:lnTo>
                  <a:lnTo>
                    <a:pt x="584258" y="260208"/>
                  </a:lnTo>
                  <a:lnTo>
                    <a:pt x="579374" y="312419"/>
                  </a:lnTo>
                  <a:lnTo>
                    <a:pt x="0" y="152273"/>
                  </a:lnTo>
                  <a:close/>
                </a:path>
              </a:pathLst>
            </a:custGeom>
            <a:ln w="9144">
              <a:solidFill>
                <a:srgbClr val="F81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84575" y="3718941"/>
            <a:ext cx="202247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139825">
              <a:lnSpc>
                <a:spcPct val="100000"/>
              </a:lnSpc>
            </a:pPr>
            <a:r>
              <a:rPr sz="1800" dirty="0">
                <a:solidFill>
                  <a:srgbClr val="339933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339933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339933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339933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339933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339933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339933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339933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4500" y="1922729"/>
            <a:ext cx="723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1705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81705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81705"/>
                </a:solidFill>
                <a:latin typeface="Calibri"/>
                <a:cs typeface="Calibri"/>
              </a:rPr>
              <a:t>nso</a:t>
            </a:r>
            <a:r>
              <a:rPr sz="1800" spc="-40" dirty="0">
                <a:solidFill>
                  <a:srgbClr val="F81705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81705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93401" y="2956369"/>
            <a:ext cx="5704205" cy="3217545"/>
            <a:chOff x="3593401" y="2956369"/>
            <a:chExt cx="5704205" cy="3217545"/>
          </a:xfrm>
        </p:grpSpPr>
        <p:sp>
          <p:nvSpPr>
            <p:cNvPr id="21" name="object 21"/>
            <p:cNvSpPr/>
            <p:nvPr/>
          </p:nvSpPr>
          <p:spPr>
            <a:xfrm>
              <a:off x="6096762" y="5106161"/>
              <a:ext cx="3200400" cy="1066800"/>
            </a:xfrm>
            <a:custGeom>
              <a:avLst/>
              <a:gdLst/>
              <a:ahLst/>
              <a:cxnLst/>
              <a:rect l="l" t="t" r="r" b="b"/>
              <a:pathLst>
                <a:path w="3200400" h="1066800">
                  <a:moveTo>
                    <a:pt x="3200399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200399" y="1066800"/>
                  </a:lnTo>
                  <a:lnTo>
                    <a:pt x="3200399" y="0"/>
                  </a:lnTo>
                  <a:close/>
                </a:path>
              </a:pathLst>
            </a:custGeom>
            <a:solidFill>
              <a:srgbClr val="F8F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8164" y="2961132"/>
              <a:ext cx="5690870" cy="3208020"/>
            </a:xfrm>
            <a:custGeom>
              <a:avLst/>
              <a:gdLst/>
              <a:ahLst/>
              <a:cxnLst/>
              <a:rect l="l" t="t" r="r" b="b"/>
              <a:pathLst>
                <a:path w="5690870" h="3208020">
                  <a:moveTo>
                    <a:pt x="0" y="420623"/>
                  </a:moveTo>
                  <a:lnTo>
                    <a:pt x="2497836" y="3208019"/>
                  </a:lnTo>
                </a:path>
                <a:path w="5690870" h="3208020">
                  <a:moveTo>
                    <a:pt x="728472" y="0"/>
                  </a:moveTo>
                  <a:lnTo>
                    <a:pt x="5690616" y="2133599"/>
                  </a:lnTo>
                </a:path>
              </a:pathLst>
            </a:custGeom>
            <a:ln w="9144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7000" y="541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7000" y="541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91400" y="541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1400" y="541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05800" y="541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05800" y="541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96761" y="5106161"/>
            <a:ext cx="3200400" cy="1066800"/>
          </a:xfrm>
          <a:prstGeom prst="rect">
            <a:avLst/>
          </a:prstGeom>
          <a:ln w="28955">
            <a:solidFill>
              <a:srgbClr val="9933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486409">
              <a:lnSpc>
                <a:spcPct val="100000"/>
              </a:lnSpc>
              <a:tabLst>
                <a:tab pos="1400810" algn="l"/>
                <a:tab pos="2315210" algn="l"/>
              </a:tabLst>
            </a:pPr>
            <a:r>
              <a:rPr sz="1800" dirty="0">
                <a:solidFill>
                  <a:srgbClr val="44536A"/>
                </a:solidFill>
                <a:latin typeface="Calibri"/>
                <a:cs typeface="Calibri"/>
              </a:rPr>
              <a:t>A1	A2	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34200" y="56007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457200" y="38100"/>
                </a:moveTo>
                <a:lnTo>
                  <a:pt x="444500" y="31750"/>
                </a:lnTo>
                <a:lnTo>
                  <a:pt x="381000" y="0"/>
                </a:lnTo>
                <a:lnTo>
                  <a:pt x="3810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76200"/>
                </a:lnTo>
                <a:lnTo>
                  <a:pt x="444500" y="44450"/>
                </a:lnTo>
                <a:lnTo>
                  <a:pt x="457200" y="38100"/>
                </a:lnTo>
                <a:close/>
              </a:path>
              <a:path w="1371600" h="76200">
                <a:moveTo>
                  <a:pt x="1371600" y="38100"/>
                </a:moveTo>
                <a:lnTo>
                  <a:pt x="1358900" y="31750"/>
                </a:lnTo>
                <a:lnTo>
                  <a:pt x="1295400" y="0"/>
                </a:lnTo>
                <a:lnTo>
                  <a:pt x="1295400" y="31750"/>
                </a:lnTo>
                <a:lnTo>
                  <a:pt x="914400" y="31750"/>
                </a:lnTo>
                <a:lnTo>
                  <a:pt x="914400" y="44450"/>
                </a:lnTo>
                <a:lnTo>
                  <a:pt x="1295400" y="44450"/>
                </a:lnTo>
                <a:lnTo>
                  <a:pt x="1295400" y="76200"/>
                </a:lnTo>
                <a:lnTo>
                  <a:pt x="1358900" y="44450"/>
                </a:lnTo>
                <a:lnTo>
                  <a:pt x="1371600" y="381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898" y="5615432"/>
            <a:ext cx="37941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Times New Roman"/>
                <a:cs typeface="Times New Roman"/>
              </a:rPr>
              <a:t>Description</a:t>
            </a:r>
            <a:endParaRPr sz="6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7909" y="536116"/>
            <a:ext cx="8960138" cy="42944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442" y="537500"/>
            <a:ext cx="10320865" cy="57779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43" y="1989327"/>
            <a:ext cx="2927591" cy="2882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9444" y="2821051"/>
            <a:ext cx="1756410" cy="1136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635" algn="ctr">
              <a:lnSpc>
                <a:spcPct val="90000"/>
              </a:lnSpc>
              <a:spcBef>
                <a:spcPts val="415"/>
              </a:spcBef>
            </a:pPr>
            <a:r>
              <a:rPr sz="2600" spc="-20" dirty="0">
                <a:solidFill>
                  <a:srgbClr val="FFFFFF"/>
                </a:solidFill>
                <a:latin typeface="Calibri Light"/>
                <a:cs typeface="Calibri Light"/>
              </a:rPr>
              <a:t>Another </a:t>
            </a:r>
            <a:r>
              <a:rPr sz="2600" spc="-15" dirty="0">
                <a:solidFill>
                  <a:srgbClr val="FFFFFF"/>
                </a:solidFill>
                <a:latin typeface="Calibri Light"/>
                <a:cs typeface="Calibri Light"/>
              </a:rPr>
              <a:t> E</a:t>
            </a:r>
            <a:r>
              <a:rPr sz="2600" spc="-60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2600" spc="-3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600" spc="-4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2600" spc="-2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260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600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2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2600" spc="-7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600" dirty="0">
                <a:solidFill>
                  <a:srgbClr val="FFFFFF"/>
                </a:solidFill>
                <a:latin typeface="Calibri Light"/>
                <a:cs typeface="Calibri Light"/>
              </a:rPr>
              <a:t>x  </a:t>
            </a:r>
            <a:r>
              <a:rPr sz="2600" spc="-40" dirty="0">
                <a:solidFill>
                  <a:srgbClr val="FFFFFF"/>
                </a:solidFill>
                <a:latin typeface="Calibri Light"/>
                <a:cs typeface="Calibri Light"/>
              </a:rPr>
              <a:t>World</a:t>
            </a:r>
            <a:endParaRPr sz="26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59579" y="4828032"/>
            <a:ext cx="1676400" cy="1186180"/>
            <a:chOff x="4259579" y="4828032"/>
            <a:chExt cx="1676400" cy="11861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9579" y="4878324"/>
              <a:ext cx="1676400" cy="9311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9619" y="4828032"/>
              <a:ext cx="1036320" cy="11856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9015" y="4917948"/>
              <a:ext cx="1557527" cy="81381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319015" y="4917947"/>
            <a:ext cx="1557655" cy="81406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12764" y="4828032"/>
            <a:ext cx="1675130" cy="1186180"/>
            <a:chOff x="6112764" y="4828032"/>
            <a:chExt cx="1675130" cy="1186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764" y="4878324"/>
              <a:ext cx="1674876" cy="9311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3472" y="4828032"/>
              <a:ext cx="1013459" cy="11856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2200" y="4917948"/>
              <a:ext cx="1556003" cy="81381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795896" y="4976876"/>
            <a:ext cx="30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2764" y="3793235"/>
            <a:ext cx="1675130" cy="1186180"/>
            <a:chOff x="6112764" y="3793235"/>
            <a:chExt cx="1675130" cy="118618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764" y="3845051"/>
              <a:ext cx="1674876" cy="9311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1092" y="3793235"/>
              <a:ext cx="996695" cy="11856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2200" y="3884675"/>
              <a:ext cx="1556003" cy="81381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72200" y="3884676"/>
            <a:ext cx="1556385" cy="81406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89247" y="5881115"/>
            <a:ext cx="3991610" cy="69850"/>
          </a:xfrm>
          <a:custGeom>
            <a:avLst/>
            <a:gdLst/>
            <a:ahLst/>
            <a:cxnLst/>
            <a:rect l="l" t="t" r="r" b="b"/>
            <a:pathLst>
              <a:path w="3991609" h="69850">
                <a:moveTo>
                  <a:pt x="0" y="69723"/>
                </a:moveTo>
                <a:lnTo>
                  <a:pt x="3991102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262871" y="4692396"/>
            <a:ext cx="1675130" cy="1186180"/>
            <a:chOff x="9262871" y="4692396"/>
            <a:chExt cx="1675130" cy="118618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2871" y="4744212"/>
              <a:ext cx="1674876" cy="9311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1199" y="4692396"/>
              <a:ext cx="996696" cy="11856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22307" y="4783836"/>
              <a:ext cx="1556003" cy="81381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322307" y="4841875"/>
            <a:ext cx="1556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262871" y="3793235"/>
            <a:ext cx="1675130" cy="1186180"/>
            <a:chOff x="9262871" y="3793235"/>
            <a:chExt cx="1675130" cy="118618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2871" y="3845051"/>
              <a:ext cx="1674876" cy="9311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93579" y="3793235"/>
              <a:ext cx="1013459" cy="11856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22307" y="3884675"/>
              <a:ext cx="1556003" cy="81381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322307" y="3942029"/>
            <a:ext cx="1556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62871" y="2926079"/>
            <a:ext cx="1675130" cy="1186180"/>
            <a:chOff x="9262871" y="2926079"/>
            <a:chExt cx="1675130" cy="1186180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62871" y="2977895"/>
              <a:ext cx="1674876" cy="9296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81387" y="2926079"/>
              <a:ext cx="1036320" cy="11856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22307" y="3017519"/>
              <a:ext cx="1556003" cy="81229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322307" y="3074365"/>
            <a:ext cx="1556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26195" y="5769864"/>
            <a:ext cx="3141345" cy="62230"/>
          </a:xfrm>
          <a:custGeom>
            <a:avLst/>
            <a:gdLst/>
            <a:ahLst/>
            <a:cxnLst/>
            <a:rect l="l" t="t" r="r" b="b"/>
            <a:pathLst>
              <a:path w="3141345" h="62229">
                <a:moveTo>
                  <a:pt x="0" y="62166"/>
                </a:moveTo>
                <a:lnTo>
                  <a:pt x="3140963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86450" y="508254"/>
            <a:ext cx="1687195" cy="2087880"/>
          </a:xfrm>
          <a:custGeom>
            <a:avLst/>
            <a:gdLst/>
            <a:ahLst/>
            <a:cxnLst/>
            <a:rect l="l" t="t" r="r" b="b"/>
            <a:pathLst>
              <a:path w="1687195" h="2087880">
                <a:moveTo>
                  <a:pt x="0" y="1043940"/>
                </a:moveTo>
                <a:lnTo>
                  <a:pt x="1687068" y="1043940"/>
                </a:lnTo>
              </a:path>
              <a:path w="1687195" h="2087880">
                <a:moveTo>
                  <a:pt x="0" y="1043940"/>
                </a:moveTo>
                <a:lnTo>
                  <a:pt x="0" y="2087880"/>
                </a:lnTo>
              </a:path>
              <a:path w="1687195" h="2087880">
                <a:moveTo>
                  <a:pt x="842772" y="0"/>
                </a:moveTo>
                <a:lnTo>
                  <a:pt x="842772" y="1043940"/>
                </a:lnTo>
              </a:path>
              <a:path w="1687195" h="2087880">
                <a:moveTo>
                  <a:pt x="1687068" y="1043940"/>
                </a:moveTo>
                <a:lnTo>
                  <a:pt x="1687068" y="208788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3563" y="1481327"/>
            <a:ext cx="2277110" cy="1186180"/>
            <a:chOff x="1083563" y="1481327"/>
            <a:chExt cx="2277110" cy="1186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563" y="1556924"/>
              <a:ext cx="2276856" cy="8836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3831" y="1481327"/>
              <a:ext cx="1036319" cy="1185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999" y="1577339"/>
              <a:ext cx="2157983" cy="8046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3000" y="1577339"/>
            <a:ext cx="2158365" cy="8051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51503" y="1481327"/>
            <a:ext cx="2278380" cy="1186180"/>
            <a:chOff x="3651503" y="1481327"/>
            <a:chExt cx="2278380" cy="11861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503" y="1556924"/>
              <a:ext cx="2278379" cy="8836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3963" y="1481327"/>
              <a:ext cx="1013460" cy="11856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0939" y="1577339"/>
              <a:ext cx="2159508" cy="8046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36389" y="1630425"/>
            <a:ext cx="30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1503" y="460248"/>
            <a:ext cx="2278380" cy="1186180"/>
            <a:chOff x="3651503" y="460248"/>
            <a:chExt cx="2278380" cy="118618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1503" y="535813"/>
              <a:ext cx="2278379" cy="8821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1583" y="460248"/>
              <a:ext cx="996696" cy="11856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0939" y="556260"/>
              <a:ext cx="2159508" cy="80314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10940" y="556259"/>
            <a:ext cx="2159635" cy="8032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09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1060" y="1428884"/>
            <a:ext cx="6275705" cy="1206500"/>
            <a:chOff x="861060" y="1428884"/>
            <a:chExt cx="6275705" cy="1206500"/>
          </a:xfrm>
        </p:grpSpPr>
        <p:sp>
          <p:nvSpPr>
            <p:cNvPr id="18" name="object 18"/>
            <p:cNvSpPr/>
            <p:nvPr/>
          </p:nvSpPr>
          <p:spPr>
            <a:xfrm>
              <a:off x="899160" y="2528316"/>
              <a:ext cx="5181600" cy="69215"/>
            </a:xfrm>
            <a:custGeom>
              <a:avLst/>
              <a:gdLst/>
              <a:ahLst/>
              <a:cxnLst/>
              <a:rect l="l" t="t" r="r" b="b"/>
              <a:pathLst>
                <a:path w="5181600" h="69214">
                  <a:moveTo>
                    <a:pt x="0" y="68834"/>
                  </a:moveTo>
                  <a:lnTo>
                    <a:pt x="518160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7900" y="1428884"/>
              <a:ext cx="1078361" cy="6139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7336" y="1449324"/>
              <a:ext cx="978408" cy="53492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264907" y="518159"/>
            <a:ext cx="1324610" cy="1903730"/>
            <a:chOff x="7264907" y="518159"/>
            <a:chExt cx="1324610" cy="190373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4907" y="518159"/>
              <a:ext cx="1324355" cy="19034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08163" y="954023"/>
              <a:ext cx="1036320" cy="11856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4343" y="557783"/>
              <a:ext cx="1205483" cy="178612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324343" y="557783"/>
            <a:ext cx="1205865" cy="1786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98992" y="518159"/>
            <a:ext cx="1325880" cy="1903730"/>
            <a:chOff x="8698992" y="518159"/>
            <a:chExt cx="1325880" cy="1903730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98992" y="518159"/>
              <a:ext cx="1325879" cy="19034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5964" y="954023"/>
              <a:ext cx="1013459" cy="118567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58428" y="557783"/>
              <a:ext cx="1207007" cy="178612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58428" y="557783"/>
            <a:ext cx="1207135" cy="17862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134600" y="516636"/>
            <a:ext cx="1324610" cy="1902460"/>
            <a:chOff x="10134600" y="516636"/>
            <a:chExt cx="1324610" cy="1902460"/>
          </a:xfrm>
        </p:grpSpPr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34600" y="516636"/>
              <a:ext cx="1324355" cy="190195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97668" y="950976"/>
              <a:ext cx="996696" cy="11856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94035" y="556260"/>
              <a:ext cx="1205483" cy="178460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194035" y="556259"/>
            <a:ext cx="1205865" cy="178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24343" y="2528316"/>
            <a:ext cx="4076065" cy="0"/>
          </a:xfrm>
          <a:custGeom>
            <a:avLst/>
            <a:gdLst/>
            <a:ahLst/>
            <a:cxnLst/>
            <a:rect l="l" t="t" r="r" b="b"/>
            <a:pathLst>
              <a:path w="4076065">
                <a:moveTo>
                  <a:pt x="0" y="0"/>
                </a:moveTo>
                <a:lnTo>
                  <a:pt x="4075937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7426452" y="4619244"/>
            <a:ext cx="1270000" cy="1388745"/>
            <a:chOff x="7426452" y="4619244"/>
            <a:chExt cx="1270000" cy="1388745"/>
          </a:xfrm>
        </p:grpSpPr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26452" y="4619244"/>
              <a:ext cx="1269492" cy="13883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43800" y="4797552"/>
              <a:ext cx="1036320" cy="11856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85888" y="4658868"/>
              <a:ext cx="1150620" cy="1271016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485888" y="4658867"/>
            <a:ext cx="1150620" cy="1271270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35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172700" y="3345179"/>
            <a:ext cx="1270000" cy="1390015"/>
            <a:chOff x="10172700" y="3345179"/>
            <a:chExt cx="1270000" cy="1390015"/>
          </a:xfrm>
        </p:grpSpPr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72700" y="3345179"/>
              <a:ext cx="1269492" cy="13898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99192" y="3523487"/>
              <a:ext cx="1013459" cy="118567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32135" y="3384803"/>
              <a:ext cx="1150620" cy="127254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0652506" y="3672585"/>
            <a:ext cx="30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165080" y="4617720"/>
            <a:ext cx="1271270" cy="1388745"/>
            <a:chOff x="10165080" y="4617720"/>
            <a:chExt cx="1271270" cy="1388745"/>
          </a:xfrm>
        </p:grpSpPr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65080" y="4617720"/>
              <a:ext cx="1271016" cy="138836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02240" y="4796028"/>
              <a:ext cx="996696" cy="11856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24516" y="4657344"/>
              <a:ext cx="1152144" cy="1271016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0654665" y="4944617"/>
            <a:ext cx="294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324343" y="6160008"/>
            <a:ext cx="4076065" cy="1905"/>
          </a:xfrm>
          <a:custGeom>
            <a:avLst/>
            <a:gdLst/>
            <a:ahLst/>
            <a:cxnLst/>
            <a:rect l="l" t="t" r="r" b="b"/>
            <a:pathLst>
              <a:path w="4076065" h="1904">
                <a:moveTo>
                  <a:pt x="0" y="0"/>
                </a:moveTo>
                <a:lnTo>
                  <a:pt x="4075937" y="170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536947" y="3671315"/>
            <a:ext cx="1513840" cy="2796540"/>
            <a:chOff x="4536947" y="3671315"/>
            <a:chExt cx="1513840" cy="2796540"/>
          </a:xfrm>
        </p:grpSpPr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36947" y="3745420"/>
              <a:ext cx="1504188" cy="88506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70119" y="3671315"/>
              <a:ext cx="1036320" cy="118567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96383" y="3765803"/>
              <a:ext cx="1385315" cy="80619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46091" y="4532375"/>
              <a:ext cx="1504188" cy="92354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91455" y="4477511"/>
              <a:ext cx="1013460" cy="11856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05527" y="4571999"/>
              <a:ext cx="1385315" cy="80619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536947" y="5338571"/>
              <a:ext cx="1504188" cy="92201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89931" y="5282183"/>
              <a:ext cx="996696" cy="118567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96383" y="5378195"/>
              <a:ext cx="1385315" cy="80467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5122926" y="3624224"/>
            <a:ext cx="333375" cy="244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 algn="just">
              <a:lnSpc>
                <a:spcPct val="1321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  B  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43000" y="6327647"/>
            <a:ext cx="4869180" cy="3175"/>
          </a:xfrm>
          <a:custGeom>
            <a:avLst/>
            <a:gdLst/>
            <a:ahLst/>
            <a:cxnLst/>
            <a:rect l="l" t="t" r="r" b="b"/>
            <a:pathLst>
              <a:path w="4869180" h="3175">
                <a:moveTo>
                  <a:pt x="0" y="0"/>
                </a:moveTo>
                <a:lnTo>
                  <a:pt x="4868672" y="259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9152191" y="2912364"/>
            <a:ext cx="565785" cy="1179195"/>
            <a:chOff x="9152191" y="2912364"/>
            <a:chExt cx="565785" cy="1179195"/>
          </a:xfrm>
        </p:grpSpPr>
        <p:pic>
          <p:nvPicPr>
            <p:cNvPr id="66" name="object 6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152191" y="2912364"/>
              <a:ext cx="565784" cy="117885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192768" y="2951988"/>
              <a:ext cx="484631" cy="1080516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6124062" y="5089532"/>
            <a:ext cx="1078865" cy="614045"/>
            <a:chOff x="6124062" y="5089532"/>
            <a:chExt cx="1078865" cy="614045"/>
          </a:xfrm>
        </p:grpSpPr>
        <p:pic>
          <p:nvPicPr>
            <p:cNvPr id="69" name="object 6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24062" y="5089532"/>
              <a:ext cx="1078361" cy="6139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164580" y="5109971"/>
              <a:ext cx="978408" cy="534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54844"/>
            <a:ext cx="7628890" cy="5818505"/>
          </a:xfrm>
          <a:prstGeom prst="rect">
            <a:avLst/>
          </a:prstGeom>
        </p:spPr>
        <p:txBody>
          <a:bodyPr vert="horz" wrap="square" lIns="0" tIns="384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4400" b="1" dirty="0">
                <a:latin typeface="Times New Roman"/>
                <a:cs typeface="Times New Roman"/>
              </a:rPr>
              <a:t>Operations</a:t>
            </a:r>
            <a:endParaRPr sz="4400">
              <a:latin typeface="Times New Roman"/>
              <a:cs typeface="Times New Roman"/>
            </a:endParaRPr>
          </a:p>
          <a:p>
            <a:pPr marL="253365" indent="-241300">
              <a:lnSpc>
                <a:spcPct val="100000"/>
              </a:lnSpc>
              <a:spcBef>
                <a:spcPts val="3590"/>
              </a:spcBef>
              <a:buSzPct val="98148"/>
              <a:buFont typeface="Arial MT"/>
              <a:buChar char="•"/>
              <a:tabLst>
                <a:tab pos="254000" algn="l"/>
              </a:tabLst>
            </a:pPr>
            <a:r>
              <a:rPr sz="5400" dirty="0">
                <a:latin typeface="Times New Roman"/>
                <a:cs typeface="Times New Roman"/>
              </a:rPr>
              <a:t>Op{Action:</a:t>
            </a:r>
            <a:r>
              <a:rPr sz="5400" spc="-9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unstack(C,B)}</a:t>
            </a:r>
            <a:endParaRPr sz="5400">
              <a:latin typeface="Times New Roman"/>
              <a:cs typeface="Times New Roman"/>
            </a:endParaRPr>
          </a:p>
          <a:p>
            <a:pPr marL="253365" indent="-241300">
              <a:lnSpc>
                <a:spcPct val="100000"/>
              </a:lnSpc>
              <a:spcBef>
                <a:spcPts val="355"/>
              </a:spcBef>
              <a:buSzPct val="98148"/>
              <a:buFont typeface="Arial MT"/>
              <a:buChar char="•"/>
              <a:tabLst>
                <a:tab pos="254000" algn="l"/>
                <a:tab pos="3647440" algn="l"/>
              </a:tabLst>
            </a:pPr>
            <a:r>
              <a:rPr sz="5400" dirty="0">
                <a:latin typeface="Times New Roman"/>
                <a:cs typeface="Times New Roman"/>
              </a:rPr>
              <a:t>Op{Action:	pickup(B)}</a:t>
            </a:r>
            <a:endParaRPr sz="5400">
              <a:latin typeface="Times New Roman"/>
              <a:cs typeface="Times New Roman"/>
            </a:endParaRPr>
          </a:p>
          <a:p>
            <a:pPr marL="253365" indent="-241300">
              <a:lnSpc>
                <a:spcPct val="100000"/>
              </a:lnSpc>
              <a:spcBef>
                <a:spcPts val="345"/>
              </a:spcBef>
              <a:buSzPct val="98148"/>
              <a:buFont typeface="Arial MT"/>
              <a:buChar char="•"/>
              <a:tabLst>
                <a:tab pos="254000" algn="l"/>
              </a:tabLst>
            </a:pPr>
            <a:r>
              <a:rPr sz="5400" dirty="0">
                <a:latin typeface="Times New Roman"/>
                <a:cs typeface="Times New Roman"/>
              </a:rPr>
              <a:t>Op{Action:</a:t>
            </a:r>
            <a:r>
              <a:rPr sz="5400" spc="-5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stack(B,C)}</a:t>
            </a:r>
            <a:endParaRPr sz="5400">
              <a:latin typeface="Times New Roman"/>
              <a:cs typeface="Times New Roman"/>
            </a:endParaRPr>
          </a:p>
          <a:p>
            <a:pPr marL="253365" indent="-241300">
              <a:lnSpc>
                <a:spcPct val="100000"/>
              </a:lnSpc>
              <a:spcBef>
                <a:spcPts val="365"/>
              </a:spcBef>
              <a:buSzPct val="98148"/>
              <a:buFont typeface="Arial MT"/>
              <a:buChar char="•"/>
              <a:tabLst>
                <a:tab pos="254000" algn="l"/>
                <a:tab pos="3647440" algn="l"/>
              </a:tabLst>
            </a:pPr>
            <a:r>
              <a:rPr sz="5400" dirty="0">
                <a:latin typeface="Times New Roman"/>
                <a:cs typeface="Times New Roman"/>
              </a:rPr>
              <a:t>Op{Action:	pickup(A)}</a:t>
            </a:r>
            <a:endParaRPr sz="5400">
              <a:latin typeface="Times New Roman"/>
              <a:cs typeface="Times New Roman"/>
            </a:endParaRPr>
          </a:p>
          <a:p>
            <a:pPr marL="253365" indent="-241300">
              <a:lnSpc>
                <a:spcPct val="100000"/>
              </a:lnSpc>
              <a:spcBef>
                <a:spcPts val="345"/>
              </a:spcBef>
              <a:buSzPct val="98148"/>
              <a:buFont typeface="Arial MT"/>
              <a:buChar char="•"/>
              <a:tabLst>
                <a:tab pos="254000" algn="l"/>
              </a:tabLst>
            </a:pPr>
            <a:r>
              <a:rPr sz="5400" dirty="0">
                <a:latin typeface="Times New Roman"/>
                <a:cs typeface="Times New Roman"/>
              </a:rPr>
              <a:t>Op{Action:</a:t>
            </a:r>
            <a:r>
              <a:rPr sz="5400" spc="-5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stack(A,B)}</a:t>
            </a:r>
            <a:endParaRPr sz="5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04414" y="353568"/>
            <a:ext cx="784860" cy="546100"/>
            <a:chOff x="8704414" y="353568"/>
            <a:chExt cx="784860" cy="546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4414" y="387096"/>
              <a:ext cx="784682" cy="417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2915" y="353568"/>
              <a:ext cx="486155" cy="5455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4711" y="426720"/>
              <a:ext cx="704088" cy="3002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44711" y="429894"/>
            <a:ext cx="836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509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41126" y="353568"/>
            <a:ext cx="786130" cy="546100"/>
            <a:chOff x="9541126" y="353568"/>
            <a:chExt cx="786130" cy="5461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1126" y="387096"/>
              <a:ext cx="786135" cy="417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5688" y="353568"/>
              <a:ext cx="477011" cy="5455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1388" y="426720"/>
              <a:ext cx="705611" cy="3002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448800" y="429894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21952" y="0"/>
            <a:ext cx="824865" cy="516890"/>
            <a:chOff x="9521952" y="0"/>
            <a:chExt cx="824865" cy="51689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1952" y="4572"/>
              <a:ext cx="824483" cy="4175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0260" y="0"/>
              <a:ext cx="469392" cy="5166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1388" y="44196"/>
              <a:ext cx="705611" cy="30022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581388" y="47371"/>
            <a:ext cx="706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27364" y="4572"/>
            <a:ext cx="3522345" cy="841375"/>
            <a:chOff x="8627364" y="4572"/>
            <a:chExt cx="3522345" cy="841375"/>
          </a:xfrm>
        </p:grpSpPr>
        <p:sp>
          <p:nvSpPr>
            <p:cNvPr id="19" name="object 19"/>
            <p:cNvSpPr/>
            <p:nvPr/>
          </p:nvSpPr>
          <p:spPr>
            <a:xfrm>
              <a:off x="8665464" y="781812"/>
              <a:ext cx="1690370" cy="26034"/>
            </a:xfrm>
            <a:custGeom>
              <a:avLst/>
              <a:gdLst/>
              <a:ahLst/>
              <a:cxnLst/>
              <a:rect l="l" t="t" r="r" b="b"/>
              <a:pathLst>
                <a:path w="1690370" h="26034">
                  <a:moveTo>
                    <a:pt x="0" y="25780"/>
                  </a:moveTo>
                  <a:lnTo>
                    <a:pt x="1690369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01528" y="23752"/>
              <a:ext cx="512064" cy="7480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13720" y="155448"/>
              <a:ext cx="486155" cy="5455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60964" y="44195"/>
              <a:ext cx="393192" cy="6690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69396" y="4572"/>
              <a:ext cx="512064" cy="7863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86160" y="155448"/>
              <a:ext cx="477011" cy="5455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28832" y="44195"/>
              <a:ext cx="393192" cy="6690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37264" y="4572"/>
              <a:ext cx="512064" cy="784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58600" y="153924"/>
              <a:ext cx="469392" cy="5455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96700" y="44195"/>
              <a:ext cx="393192" cy="66751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884154" y="231470"/>
            <a:ext cx="1078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5140" algn="l"/>
                <a:tab pos="957580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	B	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722864" y="743712"/>
            <a:ext cx="1405890" cy="1396365"/>
            <a:chOff x="10722864" y="743712"/>
            <a:chExt cx="1405890" cy="1396365"/>
          </a:xfrm>
        </p:grpSpPr>
        <p:sp>
          <p:nvSpPr>
            <p:cNvPr id="31" name="object 31"/>
            <p:cNvSpPr/>
            <p:nvPr/>
          </p:nvSpPr>
          <p:spPr>
            <a:xfrm>
              <a:off x="10760964" y="781812"/>
              <a:ext cx="1329690" cy="0"/>
            </a:xfrm>
            <a:custGeom>
              <a:avLst/>
              <a:gdLst/>
              <a:ahLst/>
              <a:cxnLst/>
              <a:rect l="l" t="t" r="r" b="b"/>
              <a:pathLst>
                <a:path w="1329690">
                  <a:moveTo>
                    <a:pt x="0" y="0"/>
                  </a:moveTo>
                  <a:lnTo>
                    <a:pt x="1329562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53344" y="1559887"/>
              <a:ext cx="495300" cy="5545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57916" y="1594104"/>
              <a:ext cx="486155" cy="5455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12780" y="1580387"/>
              <a:ext cx="376427" cy="47548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812780" y="1580388"/>
            <a:ext cx="376555" cy="4756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649456" y="1082875"/>
            <a:ext cx="495300" cy="581660"/>
            <a:chOff x="11649456" y="1082875"/>
            <a:chExt cx="495300" cy="581660"/>
          </a:xfrm>
        </p:grpSpPr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49456" y="1082875"/>
              <a:ext cx="495300" cy="55458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57076" y="1118616"/>
              <a:ext cx="477012" cy="5455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708892" y="1103376"/>
              <a:ext cx="376427" cy="47548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1827891" y="1194561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647931" y="1539239"/>
            <a:ext cx="494030" cy="600710"/>
            <a:chOff x="11647931" y="1539239"/>
            <a:chExt cx="494030" cy="600710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47931" y="1539239"/>
              <a:ext cx="493775" cy="5943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60123" y="1594103"/>
              <a:ext cx="469392" cy="5455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707367" y="1578863"/>
              <a:ext cx="374903" cy="47701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1830304" y="1671066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811511" y="1173480"/>
            <a:ext cx="2317115" cy="1149350"/>
            <a:chOff x="9811511" y="1173480"/>
            <a:chExt cx="2317115" cy="1149350"/>
          </a:xfrm>
        </p:grpSpPr>
        <p:sp>
          <p:nvSpPr>
            <p:cNvPr id="47" name="object 47"/>
            <p:cNvSpPr/>
            <p:nvPr/>
          </p:nvSpPr>
          <p:spPr>
            <a:xfrm>
              <a:off x="10760963" y="2142744"/>
              <a:ext cx="1329690" cy="635"/>
            </a:xfrm>
            <a:custGeom>
              <a:avLst/>
              <a:gdLst/>
              <a:ahLst/>
              <a:cxnLst/>
              <a:rect l="l" t="t" r="r" b="b"/>
              <a:pathLst>
                <a:path w="1329690" h="635">
                  <a:moveTo>
                    <a:pt x="0" y="0"/>
                  </a:moveTo>
                  <a:lnTo>
                    <a:pt x="1329562" y="634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811511" y="1205484"/>
              <a:ext cx="571500" cy="4191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852659" y="1173480"/>
              <a:ext cx="486155" cy="5455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870947" y="1245108"/>
              <a:ext cx="452627" cy="3017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814559" y="1507236"/>
              <a:ext cx="569976" cy="4191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860279" y="1475232"/>
              <a:ext cx="477012" cy="5455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873995" y="1546860"/>
              <a:ext cx="451103" cy="30175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811511" y="1808988"/>
              <a:ext cx="571500" cy="4191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861803" y="1776984"/>
              <a:ext cx="469392" cy="5455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870947" y="1848612"/>
              <a:ext cx="452627" cy="301751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0023093" y="1191539"/>
            <a:ext cx="1485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237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  B  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706611" y="338327"/>
            <a:ext cx="2862580" cy="1906270"/>
            <a:chOff x="8706611" y="338327"/>
            <a:chExt cx="2862580" cy="1906270"/>
          </a:xfrm>
        </p:grpSpPr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306811" y="338327"/>
              <a:ext cx="438911" cy="3169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366247" y="377951"/>
              <a:ext cx="320040" cy="19964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329517" y="900683"/>
              <a:ext cx="239064" cy="52273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370563" y="940308"/>
              <a:ext cx="156971" cy="40538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744711" y="2205227"/>
              <a:ext cx="1588770" cy="1270"/>
            </a:xfrm>
            <a:custGeom>
              <a:avLst/>
              <a:gdLst/>
              <a:ahLst/>
              <a:cxnLst/>
              <a:rect l="l" t="t" r="r" b="b"/>
              <a:pathLst>
                <a:path w="1588770" h="1269">
                  <a:moveTo>
                    <a:pt x="0" y="0"/>
                  </a:moveTo>
                  <a:lnTo>
                    <a:pt x="1588262" y="1016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322051" y="1709927"/>
              <a:ext cx="438911" cy="3169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381488" y="1749552"/>
              <a:ext cx="320039" cy="199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769" y="304799"/>
            <a:ext cx="11774538" cy="64007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77508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Planning</a:t>
            </a:r>
            <a:r>
              <a:rPr sz="4400" spc="-5" dirty="0"/>
              <a:t> </a:t>
            </a:r>
            <a:r>
              <a:rPr sz="4400" dirty="0"/>
              <a:t>with</a:t>
            </a:r>
            <a:r>
              <a:rPr sz="4400" spc="-20" dirty="0"/>
              <a:t> </a:t>
            </a:r>
            <a:r>
              <a:rPr sz="4400" dirty="0"/>
              <a:t>state</a:t>
            </a:r>
            <a:r>
              <a:rPr sz="4400" spc="-30" dirty="0"/>
              <a:t> </a:t>
            </a:r>
            <a:r>
              <a:rPr sz="4400" dirty="0"/>
              <a:t>space</a:t>
            </a:r>
            <a:r>
              <a:rPr sz="4400" spc="-15" dirty="0"/>
              <a:t> 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81301"/>
            <a:ext cx="10358755" cy="318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4000" spc="-5" dirty="0">
                <a:latin typeface="Times New Roman"/>
                <a:cs typeface="Times New Roman"/>
              </a:rPr>
              <a:t>Planning as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Search:</a:t>
            </a:r>
            <a:endParaRPr sz="40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3600" dirty="0">
                <a:latin typeface="Times New Roman"/>
                <a:cs typeface="Times New Roman"/>
              </a:rPr>
              <a:t>There are two </a:t>
            </a:r>
            <a:r>
              <a:rPr sz="3600" spc="-5" dirty="0">
                <a:latin typeface="Times New Roman"/>
                <a:cs typeface="Times New Roman"/>
              </a:rPr>
              <a:t>main </a:t>
            </a:r>
            <a:r>
              <a:rPr sz="3600" dirty="0">
                <a:latin typeface="Times New Roman"/>
                <a:cs typeface="Times New Roman"/>
              </a:rPr>
              <a:t>approaches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dirty="0">
                <a:latin typeface="Times New Roman"/>
                <a:cs typeface="Times New Roman"/>
              </a:rPr>
              <a:t>solving planning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problems,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depending</a:t>
            </a:r>
            <a:r>
              <a:rPr sz="3600" dirty="0">
                <a:latin typeface="Times New Roman"/>
                <a:cs typeface="Times New Roman"/>
              </a:rPr>
              <a:t> on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kind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search</a:t>
            </a:r>
            <a:r>
              <a:rPr sz="3600" spc="8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space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that is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explored:</a:t>
            </a:r>
            <a:endParaRPr sz="3600">
              <a:latin typeface="Times New Roman"/>
              <a:cs typeface="Times New Roman"/>
            </a:endParaRPr>
          </a:p>
          <a:p>
            <a:pPr marL="949960" marR="5206365" lvl="2" algn="just">
              <a:lnSpc>
                <a:spcPct val="103200"/>
              </a:lnSpc>
              <a:spcBef>
                <a:spcPts val="10"/>
              </a:spcBef>
              <a:buSzPct val="96875"/>
              <a:buAutoNum type="arabicPeriod"/>
              <a:tabLst>
                <a:tab pos="12573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Situation-space</a:t>
            </a: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2.Planning-space</a:t>
            </a: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5560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Situation-Space</a:t>
            </a:r>
            <a:r>
              <a:rPr sz="4400" spc="-70" dirty="0"/>
              <a:t> </a:t>
            </a:r>
            <a:r>
              <a:rPr sz="4400" spc="-15" dirty="0"/>
              <a:t>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1415"/>
            <a:ext cx="10360025" cy="3098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situation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space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3030"/>
              </a:lnSpc>
              <a:spcBef>
                <a:spcPts val="55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search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space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space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8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possible</a:t>
            </a:r>
            <a:r>
              <a:rPr sz="28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states</a:t>
            </a:r>
            <a:r>
              <a:rPr sz="28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situations</a:t>
            </a:r>
            <a:r>
              <a:rPr sz="28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b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world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Initial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one node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</a:t>
            </a:r>
            <a:r>
              <a:rPr sz="2800" dirty="0">
                <a:latin typeface="Times New Roman"/>
                <a:cs typeface="Times New Roman"/>
              </a:rPr>
              <a:t> node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where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goal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state </a:t>
            </a:r>
            <a:r>
              <a:rPr sz="28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are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satisfied</a:t>
            </a:r>
            <a:endParaRPr sz="2800">
              <a:latin typeface="Times New Roman"/>
              <a:cs typeface="Times New Roman"/>
            </a:endParaRPr>
          </a:p>
          <a:p>
            <a:pPr marL="698500" marR="7620" lvl="1" indent="-228600">
              <a:lnSpc>
                <a:spcPts val="3030"/>
              </a:lnSpc>
              <a:spcBef>
                <a:spcPts val="54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sequence</a:t>
            </a:r>
            <a:r>
              <a:rPr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actions</a:t>
            </a:r>
            <a:r>
              <a:rPr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(e.g.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instances)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291" y="2845307"/>
            <a:ext cx="914400" cy="914400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26692" y="1714500"/>
            <a:ext cx="6638925" cy="4127500"/>
            <a:chOff x="1726692" y="1714500"/>
            <a:chExt cx="6638925" cy="4127500"/>
          </a:xfrm>
        </p:grpSpPr>
        <p:sp>
          <p:nvSpPr>
            <p:cNvPr id="4" name="object 4"/>
            <p:cNvSpPr/>
            <p:nvPr/>
          </p:nvSpPr>
          <p:spPr>
            <a:xfrm>
              <a:off x="3802380" y="2845308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9144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914400" y="3337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0" y="2845308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0" y="333756"/>
                  </a:moveTo>
                  <a:lnTo>
                    <a:pt x="914400" y="333756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2380" y="3425951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9144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914400" y="3337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380" y="3425951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0" y="333756"/>
                  </a:moveTo>
                  <a:lnTo>
                    <a:pt x="914400" y="333756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7524" y="2924555"/>
              <a:ext cx="257810" cy="754380"/>
            </a:xfrm>
            <a:custGeom>
              <a:avLst/>
              <a:gdLst/>
              <a:ahLst/>
              <a:cxnLst/>
              <a:rect l="l" t="t" r="r" b="b"/>
              <a:pathLst>
                <a:path w="257810" h="754379">
                  <a:moveTo>
                    <a:pt x="71120" y="580517"/>
                  </a:moveTo>
                  <a:lnTo>
                    <a:pt x="71120" y="754253"/>
                  </a:lnTo>
                  <a:lnTo>
                    <a:pt x="186943" y="696341"/>
                  </a:lnTo>
                  <a:lnTo>
                    <a:pt x="100075" y="696341"/>
                  </a:lnTo>
                  <a:lnTo>
                    <a:pt x="100075" y="638429"/>
                  </a:lnTo>
                  <a:lnTo>
                    <a:pt x="186944" y="638429"/>
                  </a:lnTo>
                  <a:lnTo>
                    <a:pt x="71120" y="580517"/>
                  </a:lnTo>
                  <a:close/>
                </a:path>
                <a:path w="257810" h="754379">
                  <a:moveTo>
                    <a:pt x="83820" y="57912"/>
                  </a:moveTo>
                  <a:lnTo>
                    <a:pt x="0" y="57912"/>
                  </a:lnTo>
                  <a:lnTo>
                    <a:pt x="0" y="696341"/>
                  </a:lnTo>
                  <a:lnTo>
                    <a:pt x="71120" y="696341"/>
                  </a:lnTo>
                  <a:lnTo>
                    <a:pt x="71120" y="667385"/>
                  </a:lnTo>
                  <a:lnTo>
                    <a:pt x="57912" y="667385"/>
                  </a:lnTo>
                  <a:lnTo>
                    <a:pt x="28955" y="638429"/>
                  </a:lnTo>
                  <a:lnTo>
                    <a:pt x="57912" y="638429"/>
                  </a:lnTo>
                  <a:lnTo>
                    <a:pt x="57912" y="115824"/>
                  </a:lnTo>
                  <a:lnTo>
                    <a:pt x="28955" y="115824"/>
                  </a:lnTo>
                  <a:lnTo>
                    <a:pt x="57912" y="86868"/>
                  </a:lnTo>
                  <a:lnTo>
                    <a:pt x="83820" y="86868"/>
                  </a:lnTo>
                  <a:lnTo>
                    <a:pt x="83820" y="57912"/>
                  </a:lnTo>
                  <a:close/>
                </a:path>
                <a:path w="257810" h="754379">
                  <a:moveTo>
                    <a:pt x="186944" y="638429"/>
                  </a:moveTo>
                  <a:lnTo>
                    <a:pt x="100075" y="638429"/>
                  </a:lnTo>
                  <a:lnTo>
                    <a:pt x="100075" y="696341"/>
                  </a:lnTo>
                  <a:lnTo>
                    <a:pt x="186943" y="696341"/>
                  </a:lnTo>
                  <a:lnTo>
                    <a:pt x="244855" y="667385"/>
                  </a:lnTo>
                  <a:lnTo>
                    <a:pt x="186944" y="638429"/>
                  </a:lnTo>
                  <a:close/>
                </a:path>
                <a:path w="257810" h="754379">
                  <a:moveTo>
                    <a:pt x="57912" y="638429"/>
                  </a:moveTo>
                  <a:lnTo>
                    <a:pt x="28955" y="638429"/>
                  </a:lnTo>
                  <a:lnTo>
                    <a:pt x="57912" y="667385"/>
                  </a:lnTo>
                  <a:lnTo>
                    <a:pt x="57912" y="638429"/>
                  </a:lnTo>
                  <a:close/>
                </a:path>
                <a:path w="257810" h="754379">
                  <a:moveTo>
                    <a:pt x="71120" y="638429"/>
                  </a:moveTo>
                  <a:lnTo>
                    <a:pt x="57912" y="638429"/>
                  </a:lnTo>
                  <a:lnTo>
                    <a:pt x="57912" y="667385"/>
                  </a:lnTo>
                  <a:lnTo>
                    <a:pt x="71120" y="667385"/>
                  </a:lnTo>
                  <a:lnTo>
                    <a:pt x="71120" y="638429"/>
                  </a:lnTo>
                  <a:close/>
                </a:path>
                <a:path w="257810" h="754379">
                  <a:moveTo>
                    <a:pt x="83820" y="0"/>
                  </a:moveTo>
                  <a:lnTo>
                    <a:pt x="83820" y="173736"/>
                  </a:lnTo>
                  <a:lnTo>
                    <a:pt x="199644" y="115824"/>
                  </a:lnTo>
                  <a:lnTo>
                    <a:pt x="112775" y="115824"/>
                  </a:lnTo>
                  <a:lnTo>
                    <a:pt x="112775" y="57912"/>
                  </a:lnTo>
                  <a:lnTo>
                    <a:pt x="199643" y="57912"/>
                  </a:lnTo>
                  <a:lnTo>
                    <a:pt x="83820" y="0"/>
                  </a:lnTo>
                  <a:close/>
                </a:path>
                <a:path w="257810" h="754379">
                  <a:moveTo>
                    <a:pt x="57912" y="86868"/>
                  </a:moveTo>
                  <a:lnTo>
                    <a:pt x="28955" y="115824"/>
                  </a:lnTo>
                  <a:lnTo>
                    <a:pt x="57912" y="115824"/>
                  </a:lnTo>
                  <a:lnTo>
                    <a:pt x="57912" y="86868"/>
                  </a:lnTo>
                  <a:close/>
                </a:path>
                <a:path w="257810" h="754379">
                  <a:moveTo>
                    <a:pt x="83820" y="86868"/>
                  </a:moveTo>
                  <a:lnTo>
                    <a:pt x="57912" y="86868"/>
                  </a:lnTo>
                  <a:lnTo>
                    <a:pt x="57912" y="115824"/>
                  </a:lnTo>
                  <a:lnTo>
                    <a:pt x="83820" y="115824"/>
                  </a:lnTo>
                  <a:lnTo>
                    <a:pt x="83820" y="86868"/>
                  </a:lnTo>
                  <a:close/>
                </a:path>
                <a:path w="257810" h="754379">
                  <a:moveTo>
                    <a:pt x="199643" y="57912"/>
                  </a:moveTo>
                  <a:lnTo>
                    <a:pt x="112775" y="57912"/>
                  </a:lnTo>
                  <a:lnTo>
                    <a:pt x="112775" y="115824"/>
                  </a:lnTo>
                  <a:lnTo>
                    <a:pt x="199644" y="115824"/>
                  </a:lnTo>
                  <a:lnTo>
                    <a:pt x="257555" y="86868"/>
                  </a:lnTo>
                  <a:lnTo>
                    <a:pt x="199643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6692" y="3302508"/>
              <a:ext cx="1858010" cy="0"/>
            </a:xfrm>
            <a:custGeom>
              <a:avLst/>
              <a:gdLst/>
              <a:ahLst/>
              <a:cxnLst/>
              <a:rect l="l" t="t" r="r" b="b"/>
              <a:pathLst>
                <a:path w="1858010">
                  <a:moveTo>
                    <a:pt x="0" y="0"/>
                  </a:moveTo>
                  <a:lnTo>
                    <a:pt x="1857883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8644" y="4216907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9144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914400" y="3337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8644" y="4216907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0" y="333756"/>
                  </a:moveTo>
                  <a:lnTo>
                    <a:pt x="914400" y="333756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38644" y="4797551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9144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914400" y="3337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38644" y="4797551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0" y="333756"/>
                  </a:moveTo>
                  <a:lnTo>
                    <a:pt x="914400" y="333756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3788" y="4296155"/>
              <a:ext cx="257810" cy="754380"/>
            </a:xfrm>
            <a:custGeom>
              <a:avLst/>
              <a:gdLst/>
              <a:ahLst/>
              <a:cxnLst/>
              <a:rect l="l" t="t" r="r" b="b"/>
              <a:pathLst>
                <a:path w="257809" h="754379">
                  <a:moveTo>
                    <a:pt x="71119" y="580517"/>
                  </a:moveTo>
                  <a:lnTo>
                    <a:pt x="71119" y="754253"/>
                  </a:lnTo>
                  <a:lnTo>
                    <a:pt x="186943" y="696341"/>
                  </a:lnTo>
                  <a:lnTo>
                    <a:pt x="100075" y="696341"/>
                  </a:lnTo>
                  <a:lnTo>
                    <a:pt x="100075" y="638429"/>
                  </a:lnTo>
                  <a:lnTo>
                    <a:pt x="186943" y="638429"/>
                  </a:lnTo>
                  <a:lnTo>
                    <a:pt x="71119" y="580517"/>
                  </a:lnTo>
                  <a:close/>
                </a:path>
                <a:path w="257809" h="754379">
                  <a:moveTo>
                    <a:pt x="83819" y="57912"/>
                  </a:moveTo>
                  <a:lnTo>
                    <a:pt x="0" y="57912"/>
                  </a:lnTo>
                  <a:lnTo>
                    <a:pt x="0" y="696341"/>
                  </a:lnTo>
                  <a:lnTo>
                    <a:pt x="71119" y="696341"/>
                  </a:lnTo>
                  <a:lnTo>
                    <a:pt x="71119" y="667385"/>
                  </a:lnTo>
                  <a:lnTo>
                    <a:pt x="57911" y="667385"/>
                  </a:lnTo>
                  <a:lnTo>
                    <a:pt x="28955" y="638429"/>
                  </a:lnTo>
                  <a:lnTo>
                    <a:pt x="57911" y="638429"/>
                  </a:lnTo>
                  <a:lnTo>
                    <a:pt x="57911" y="115824"/>
                  </a:lnTo>
                  <a:lnTo>
                    <a:pt x="28955" y="115824"/>
                  </a:lnTo>
                  <a:lnTo>
                    <a:pt x="57911" y="86868"/>
                  </a:lnTo>
                  <a:lnTo>
                    <a:pt x="83819" y="86868"/>
                  </a:lnTo>
                  <a:lnTo>
                    <a:pt x="83819" y="57912"/>
                  </a:lnTo>
                  <a:close/>
                </a:path>
                <a:path w="257809" h="754379">
                  <a:moveTo>
                    <a:pt x="186943" y="638429"/>
                  </a:moveTo>
                  <a:lnTo>
                    <a:pt x="100075" y="638429"/>
                  </a:lnTo>
                  <a:lnTo>
                    <a:pt x="100075" y="696341"/>
                  </a:lnTo>
                  <a:lnTo>
                    <a:pt x="186943" y="696341"/>
                  </a:lnTo>
                  <a:lnTo>
                    <a:pt x="244855" y="667385"/>
                  </a:lnTo>
                  <a:lnTo>
                    <a:pt x="186943" y="638429"/>
                  </a:lnTo>
                  <a:close/>
                </a:path>
                <a:path w="257809" h="754379">
                  <a:moveTo>
                    <a:pt x="57911" y="638429"/>
                  </a:moveTo>
                  <a:lnTo>
                    <a:pt x="28955" y="638429"/>
                  </a:lnTo>
                  <a:lnTo>
                    <a:pt x="57911" y="667385"/>
                  </a:lnTo>
                  <a:lnTo>
                    <a:pt x="57911" y="638429"/>
                  </a:lnTo>
                  <a:close/>
                </a:path>
                <a:path w="257809" h="754379">
                  <a:moveTo>
                    <a:pt x="71119" y="638429"/>
                  </a:moveTo>
                  <a:lnTo>
                    <a:pt x="57911" y="638429"/>
                  </a:lnTo>
                  <a:lnTo>
                    <a:pt x="57911" y="667385"/>
                  </a:lnTo>
                  <a:lnTo>
                    <a:pt x="71119" y="667385"/>
                  </a:lnTo>
                  <a:lnTo>
                    <a:pt x="71119" y="638429"/>
                  </a:lnTo>
                  <a:close/>
                </a:path>
                <a:path w="257809" h="754379">
                  <a:moveTo>
                    <a:pt x="83819" y="0"/>
                  </a:moveTo>
                  <a:lnTo>
                    <a:pt x="83819" y="173736"/>
                  </a:lnTo>
                  <a:lnTo>
                    <a:pt x="199643" y="115824"/>
                  </a:lnTo>
                  <a:lnTo>
                    <a:pt x="112775" y="115824"/>
                  </a:lnTo>
                  <a:lnTo>
                    <a:pt x="112775" y="57912"/>
                  </a:lnTo>
                  <a:lnTo>
                    <a:pt x="199643" y="57912"/>
                  </a:lnTo>
                  <a:lnTo>
                    <a:pt x="83819" y="0"/>
                  </a:lnTo>
                  <a:close/>
                </a:path>
                <a:path w="257809" h="754379">
                  <a:moveTo>
                    <a:pt x="57911" y="86868"/>
                  </a:moveTo>
                  <a:lnTo>
                    <a:pt x="28955" y="115824"/>
                  </a:lnTo>
                  <a:lnTo>
                    <a:pt x="57911" y="115824"/>
                  </a:lnTo>
                  <a:lnTo>
                    <a:pt x="57911" y="86868"/>
                  </a:lnTo>
                  <a:close/>
                </a:path>
                <a:path w="257809" h="754379">
                  <a:moveTo>
                    <a:pt x="83819" y="86868"/>
                  </a:moveTo>
                  <a:lnTo>
                    <a:pt x="57911" y="86868"/>
                  </a:lnTo>
                  <a:lnTo>
                    <a:pt x="57911" y="115824"/>
                  </a:lnTo>
                  <a:lnTo>
                    <a:pt x="83819" y="115824"/>
                  </a:lnTo>
                  <a:lnTo>
                    <a:pt x="83819" y="86868"/>
                  </a:lnTo>
                  <a:close/>
                </a:path>
                <a:path w="257809" h="754379">
                  <a:moveTo>
                    <a:pt x="199643" y="57912"/>
                  </a:moveTo>
                  <a:lnTo>
                    <a:pt x="112775" y="57912"/>
                  </a:lnTo>
                  <a:lnTo>
                    <a:pt x="112775" y="115824"/>
                  </a:lnTo>
                  <a:lnTo>
                    <a:pt x="199643" y="115824"/>
                  </a:lnTo>
                  <a:lnTo>
                    <a:pt x="257555" y="86868"/>
                  </a:lnTo>
                  <a:lnTo>
                    <a:pt x="199643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6780" y="3592067"/>
              <a:ext cx="2504440" cy="1082040"/>
            </a:xfrm>
            <a:custGeom>
              <a:avLst/>
              <a:gdLst/>
              <a:ahLst/>
              <a:cxnLst/>
              <a:rect l="l" t="t" r="r" b="b"/>
              <a:pathLst>
                <a:path w="2504440" h="1082039">
                  <a:moveTo>
                    <a:pt x="646176" y="1082040"/>
                  </a:moveTo>
                  <a:lnTo>
                    <a:pt x="2504059" y="1082040"/>
                  </a:lnTo>
                </a:path>
                <a:path w="2504440" h="1082039">
                  <a:moveTo>
                    <a:pt x="645922" y="1081278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38644" y="1720595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914400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914400" y="33375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8644" y="1720595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0" y="333755"/>
                  </a:moveTo>
                  <a:lnTo>
                    <a:pt x="914400" y="33375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337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38644" y="2301240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914400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914400" y="33375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38644" y="2301240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0" y="333755"/>
                  </a:moveTo>
                  <a:lnTo>
                    <a:pt x="914400" y="333755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337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93788" y="1799843"/>
              <a:ext cx="257810" cy="754380"/>
            </a:xfrm>
            <a:custGeom>
              <a:avLst/>
              <a:gdLst/>
              <a:ahLst/>
              <a:cxnLst/>
              <a:rect l="l" t="t" r="r" b="b"/>
              <a:pathLst>
                <a:path w="257809" h="754380">
                  <a:moveTo>
                    <a:pt x="71119" y="580516"/>
                  </a:moveTo>
                  <a:lnTo>
                    <a:pt x="71119" y="754252"/>
                  </a:lnTo>
                  <a:lnTo>
                    <a:pt x="186943" y="696340"/>
                  </a:lnTo>
                  <a:lnTo>
                    <a:pt x="100075" y="696340"/>
                  </a:lnTo>
                  <a:lnTo>
                    <a:pt x="100075" y="638428"/>
                  </a:lnTo>
                  <a:lnTo>
                    <a:pt x="186944" y="638428"/>
                  </a:lnTo>
                  <a:lnTo>
                    <a:pt x="71119" y="580516"/>
                  </a:lnTo>
                  <a:close/>
                </a:path>
                <a:path w="257809" h="754380">
                  <a:moveTo>
                    <a:pt x="83819" y="57911"/>
                  </a:moveTo>
                  <a:lnTo>
                    <a:pt x="0" y="57911"/>
                  </a:lnTo>
                  <a:lnTo>
                    <a:pt x="0" y="696340"/>
                  </a:lnTo>
                  <a:lnTo>
                    <a:pt x="71119" y="696340"/>
                  </a:lnTo>
                  <a:lnTo>
                    <a:pt x="71119" y="667384"/>
                  </a:lnTo>
                  <a:lnTo>
                    <a:pt x="57911" y="667384"/>
                  </a:lnTo>
                  <a:lnTo>
                    <a:pt x="28955" y="638428"/>
                  </a:lnTo>
                  <a:lnTo>
                    <a:pt x="57911" y="638428"/>
                  </a:lnTo>
                  <a:lnTo>
                    <a:pt x="57911" y="115823"/>
                  </a:lnTo>
                  <a:lnTo>
                    <a:pt x="28955" y="115823"/>
                  </a:lnTo>
                  <a:lnTo>
                    <a:pt x="57911" y="86867"/>
                  </a:lnTo>
                  <a:lnTo>
                    <a:pt x="83819" y="86867"/>
                  </a:lnTo>
                  <a:lnTo>
                    <a:pt x="83819" y="57911"/>
                  </a:lnTo>
                  <a:close/>
                </a:path>
                <a:path w="257809" h="754380">
                  <a:moveTo>
                    <a:pt x="186944" y="638428"/>
                  </a:moveTo>
                  <a:lnTo>
                    <a:pt x="100075" y="638428"/>
                  </a:lnTo>
                  <a:lnTo>
                    <a:pt x="100075" y="696340"/>
                  </a:lnTo>
                  <a:lnTo>
                    <a:pt x="186943" y="696340"/>
                  </a:lnTo>
                  <a:lnTo>
                    <a:pt x="244855" y="667384"/>
                  </a:lnTo>
                  <a:lnTo>
                    <a:pt x="186944" y="638428"/>
                  </a:lnTo>
                  <a:close/>
                </a:path>
                <a:path w="257809" h="754380">
                  <a:moveTo>
                    <a:pt x="57911" y="638428"/>
                  </a:moveTo>
                  <a:lnTo>
                    <a:pt x="28955" y="638428"/>
                  </a:lnTo>
                  <a:lnTo>
                    <a:pt x="57911" y="667384"/>
                  </a:lnTo>
                  <a:lnTo>
                    <a:pt x="57911" y="638428"/>
                  </a:lnTo>
                  <a:close/>
                </a:path>
                <a:path w="257809" h="754380">
                  <a:moveTo>
                    <a:pt x="71119" y="638428"/>
                  </a:moveTo>
                  <a:lnTo>
                    <a:pt x="57911" y="638428"/>
                  </a:lnTo>
                  <a:lnTo>
                    <a:pt x="57911" y="667384"/>
                  </a:lnTo>
                  <a:lnTo>
                    <a:pt x="71119" y="667384"/>
                  </a:lnTo>
                  <a:lnTo>
                    <a:pt x="71119" y="638428"/>
                  </a:lnTo>
                  <a:close/>
                </a:path>
                <a:path w="257809" h="754380">
                  <a:moveTo>
                    <a:pt x="83819" y="0"/>
                  </a:moveTo>
                  <a:lnTo>
                    <a:pt x="83819" y="173735"/>
                  </a:lnTo>
                  <a:lnTo>
                    <a:pt x="199644" y="115823"/>
                  </a:lnTo>
                  <a:lnTo>
                    <a:pt x="112775" y="115823"/>
                  </a:lnTo>
                  <a:lnTo>
                    <a:pt x="112775" y="57911"/>
                  </a:lnTo>
                  <a:lnTo>
                    <a:pt x="199643" y="57911"/>
                  </a:lnTo>
                  <a:lnTo>
                    <a:pt x="83819" y="0"/>
                  </a:lnTo>
                  <a:close/>
                </a:path>
                <a:path w="257809" h="754380">
                  <a:moveTo>
                    <a:pt x="57911" y="86867"/>
                  </a:moveTo>
                  <a:lnTo>
                    <a:pt x="28955" y="115823"/>
                  </a:lnTo>
                  <a:lnTo>
                    <a:pt x="57911" y="115823"/>
                  </a:lnTo>
                  <a:lnTo>
                    <a:pt x="57911" y="86867"/>
                  </a:lnTo>
                  <a:close/>
                </a:path>
                <a:path w="257809" h="754380">
                  <a:moveTo>
                    <a:pt x="83819" y="86867"/>
                  </a:moveTo>
                  <a:lnTo>
                    <a:pt x="57911" y="86867"/>
                  </a:lnTo>
                  <a:lnTo>
                    <a:pt x="57911" y="115823"/>
                  </a:lnTo>
                  <a:lnTo>
                    <a:pt x="83819" y="115823"/>
                  </a:lnTo>
                  <a:lnTo>
                    <a:pt x="83819" y="86867"/>
                  </a:lnTo>
                  <a:close/>
                </a:path>
                <a:path w="257809" h="754380">
                  <a:moveTo>
                    <a:pt x="199643" y="57911"/>
                  </a:moveTo>
                  <a:lnTo>
                    <a:pt x="112775" y="57911"/>
                  </a:lnTo>
                  <a:lnTo>
                    <a:pt x="112775" y="115823"/>
                  </a:lnTo>
                  <a:lnTo>
                    <a:pt x="199644" y="115823"/>
                  </a:lnTo>
                  <a:lnTo>
                    <a:pt x="257555" y="86867"/>
                  </a:lnTo>
                  <a:lnTo>
                    <a:pt x="199643" y="57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16780" y="2170176"/>
              <a:ext cx="2504440" cy="842010"/>
            </a:xfrm>
            <a:custGeom>
              <a:avLst/>
              <a:gdLst/>
              <a:ahLst/>
              <a:cxnLst/>
              <a:rect l="l" t="t" r="r" b="b"/>
              <a:pathLst>
                <a:path w="2504440" h="842010">
                  <a:moveTo>
                    <a:pt x="646176" y="7620"/>
                  </a:moveTo>
                  <a:lnTo>
                    <a:pt x="2504059" y="7620"/>
                  </a:lnTo>
                </a:path>
                <a:path w="2504440" h="842010">
                  <a:moveTo>
                    <a:pt x="0" y="841883"/>
                  </a:moveTo>
                  <a:lnTo>
                    <a:pt x="645922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4739" y="5501640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9144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914400" y="3337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4739" y="5501640"/>
              <a:ext cx="914400" cy="334010"/>
            </a:xfrm>
            <a:custGeom>
              <a:avLst/>
              <a:gdLst/>
              <a:ahLst/>
              <a:cxnLst/>
              <a:rect l="l" t="t" r="r" b="b"/>
              <a:pathLst>
                <a:path w="914400" h="334010">
                  <a:moveTo>
                    <a:pt x="0" y="333756"/>
                  </a:moveTo>
                  <a:lnTo>
                    <a:pt x="914400" y="333756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81088" y="4876800"/>
              <a:ext cx="264160" cy="878205"/>
            </a:xfrm>
            <a:custGeom>
              <a:avLst/>
              <a:gdLst/>
              <a:ahLst/>
              <a:cxnLst/>
              <a:rect l="l" t="t" r="r" b="b"/>
              <a:pathLst>
                <a:path w="264159" h="878204">
                  <a:moveTo>
                    <a:pt x="90169" y="703961"/>
                  </a:moveTo>
                  <a:lnTo>
                    <a:pt x="90169" y="877671"/>
                  </a:lnTo>
                  <a:lnTo>
                    <a:pt x="205993" y="819759"/>
                  </a:lnTo>
                  <a:lnTo>
                    <a:pt x="119125" y="819759"/>
                  </a:lnTo>
                  <a:lnTo>
                    <a:pt x="119125" y="761847"/>
                  </a:lnTo>
                  <a:lnTo>
                    <a:pt x="205977" y="761847"/>
                  </a:lnTo>
                  <a:lnTo>
                    <a:pt x="90169" y="703961"/>
                  </a:lnTo>
                  <a:close/>
                </a:path>
                <a:path w="264159" h="878204">
                  <a:moveTo>
                    <a:pt x="83819" y="57912"/>
                  </a:moveTo>
                  <a:lnTo>
                    <a:pt x="0" y="57912"/>
                  </a:lnTo>
                  <a:lnTo>
                    <a:pt x="0" y="819759"/>
                  </a:lnTo>
                  <a:lnTo>
                    <a:pt x="90169" y="819759"/>
                  </a:lnTo>
                  <a:lnTo>
                    <a:pt x="90169" y="790803"/>
                  </a:lnTo>
                  <a:lnTo>
                    <a:pt x="57911" y="790803"/>
                  </a:lnTo>
                  <a:lnTo>
                    <a:pt x="28955" y="761847"/>
                  </a:lnTo>
                  <a:lnTo>
                    <a:pt x="57911" y="761847"/>
                  </a:lnTo>
                  <a:lnTo>
                    <a:pt x="57911" y="115824"/>
                  </a:lnTo>
                  <a:lnTo>
                    <a:pt x="28955" y="115824"/>
                  </a:lnTo>
                  <a:lnTo>
                    <a:pt x="57911" y="86868"/>
                  </a:lnTo>
                  <a:lnTo>
                    <a:pt x="83819" y="86868"/>
                  </a:lnTo>
                  <a:lnTo>
                    <a:pt x="83819" y="57912"/>
                  </a:lnTo>
                  <a:close/>
                </a:path>
                <a:path w="264159" h="878204">
                  <a:moveTo>
                    <a:pt x="205977" y="761847"/>
                  </a:moveTo>
                  <a:lnTo>
                    <a:pt x="119125" y="761847"/>
                  </a:lnTo>
                  <a:lnTo>
                    <a:pt x="119125" y="819759"/>
                  </a:lnTo>
                  <a:lnTo>
                    <a:pt x="205993" y="819759"/>
                  </a:lnTo>
                  <a:lnTo>
                    <a:pt x="263905" y="790803"/>
                  </a:lnTo>
                  <a:lnTo>
                    <a:pt x="205977" y="761847"/>
                  </a:lnTo>
                  <a:close/>
                </a:path>
                <a:path w="264159" h="878204">
                  <a:moveTo>
                    <a:pt x="57911" y="761847"/>
                  </a:moveTo>
                  <a:lnTo>
                    <a:pt x="28955" y="761847"/>
                  </a:lnTo>
                  <a:lnTo>
                    <a:pt x="57911" y="790803"/>
                  </a:lnTo>
                  <a:lnTo>
                    <a:pt x="57911" y="761847"/>
                  </a:lnTo>
                  <a:close/>
                </a:path>
                <a:path w="264159" h="878204">
                  <a:moveTo>
                    <a:pt x="90169" y="761847"/>
                  </a:moveTo>
                  <a:lnTo>
                    <a:pt x="57911" y="761847"/>
                  </a:lnTo>
                  <a:lnTo>
                    <a:pt x="57911" y="790803"/>
                  </a:lnTo>
                  <a:lnTo>
                    <a:pt x="90169" y="790803"/>
                  </a:lnTo>
                  <a:lnTo>
                    <a:pt x="90169" y="761847"/>
                  </a:lnTo>
                  <a:close/>
                </a:path>
                <a:path w="264159" h="878204">
                  <a:moveTo>
                    <a:pt x="83819" y="0"/>
                  </a:moveTo>
                  <a:lnTo>
                    <a:pt x="83819" y="173736"/>
                  </a:lnTo>
                  <a:lnTo>
                    <a:pt x="199643" y="115824"/>
                  </a:lnTo>
                  <a:lnTo>
                    <a:pt x="112775" y="115824"/>
                  </a:lnTo>
                  <a:lnTo>
                    <a:pt x="112775" y="57912"/>
                  </a:lnTo>
                  <a:lnTo>
                    <a:pt x="199643" y="57912"/>
                  </a:lnTo>
                  <a:lnTo>
                    <a:pt x="83819" y="0"/>
                  </a:lnTo>
                  <a:close/>
                </a:path>
                <a:path w="264159" h="878204">
                  <a:moveTo>
                    <a:pt x="57911" y="86868"/>
                  </a:moveTo>
                  <a:lnTo>
                    <a:pt x="28955" y="115824"/>
                  </a:lnTo>
                  <a:lnTo>
                    <a:pt x="57911" y="115824"/>
                  </a:lnTo>
                  <a:lnTo>
                    <a:pt x="57911" y="86868"/>
                  </a:lnTo>
                  <a:close/>
                </a:path>
                <a:path w="264159" h="878204">
                  <a:moveTo>
                    <a:pt x="83819" y="86868"/>
                  </a:moveTo>
                  <a:lnTo>
                    <a:pt x="57911" y="86868"/>
                  </a:lnTo>
                  <a:lnTo>
                    <a:pt x="57911" y="115824"/>
                  </a:lnTo>
                  <a:lnTo>
                    <a:pt x="83819" y="115824"/>
                  </a:lnTo>
                  <a:lnTo>
                    <a:pt x="83819" y="86868"/>
                  </a:lnTo>
                  <a:close/>
                </a:path>
                <a:path w="264159" h="878204">
                  <a:moveTo>
                    <a:pt x="199643" y="57912"/>
                  </a:moveTo>
                  <a:lnTo>
                    <a:pt x="112775" y="57912"/>
                  </a:lnTo>
                  <a:lnTo>
                    <a:pt x="112775" y="115824"/>
                  </a:lnTo>
                  <a:lnTo>
                    <a:pt x="199643" y="115824"/>
                  </a:lnTo>
                  <a:lnTo>
                    <a:pt x="257555" y="86868"/>
                  </a:lnTo>
                  <a:lnTo>
                    <a:pt x="199643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455152" y="1807464"/>
            <a:ext cx="550545" cy="216535"/>
            <a:chOff x="8455152" y="1807464"/>
            <a:chExt cx="550545" cy="216535"/>
          </a:xfrm>
        </p:grpSpPr>
        <p:sp>
          <p:nvSpPr>
            <p:cNvPr id="26" name="object 26"/>
            <p:cNvSpPr/>
            <p:nvPr/>
          </p:nvSpPr>
          <p:spPr>
            <a:xfrm>
              <a:off x="8461248" y="1813560"/>
              <a:ext cx="538480" cy="204470"/>
            </a:xfrm>
            <a:custGeom>
              <a:avLst/>
              <a:gdLst/>
              <a:ahLst/>
              <a:cxnLst/>
              <a:rect l="l" t="t" r="r" b="b"/>
              <a:pathLst>
                <a:path w="538479" h="204469">
                  <a:moveTo>
                    <a:pt x="435863" y="0"/>
                  </a:moveTo>
                  <a:lnTo>
                    <a:pt x="435863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435863" y="153162"/>
                  </a:lnTo>
                  <a:lnTo>
                    <a:pt x="435863" y="204215"/>
                  </a:lnTo>
                  <a:lnTo>
                    <a:pt x="537972" y="102107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1248" y="1813560"/>
              <a:ext cx="538480" cy="204470"/>
            </a:xfrm>
            <a:custGeom>
              <a:avLst/>
              <a:gdLst/>
              <a:ahLst/>
              <a:cxnLst/>
              <a:rect l="l" t="t" r="r" b="b"/>
              <a:pathLst>
                <a:path w="538479" h="204469">
                  <a:moveTo>
                    <a:pt x="0" y="51053"/>
                  </a:moveTo>
                  <a:lnTo>
                    <a:pt x="435863" y="51053"/>
                  </a:lnTo>
                  <a:lnTo>
                    <a:pt x="435863" y="0"/>
                  </a:lnTo>
                  <a:lnTo>
                    <a:pt x="537972" y="102107"/>
                  </a:lnTo>
                  <a:lnTo>
                    <a:pt x="435863" y="204215"/>
                  </a:lnTo>
                  <a:lnTo>
                    <a:pt x="435863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455152" y="2324100"/>
            <a:ext cx="550545" cy="309880"/>
            <a:chOff x="8455152" y="2324100"/>
            <a:chExt cx="550545" cy="309880"/>
          </a:xfrm>
        </p:grpSpPr>
        <p:sp>
          <p:nvSpPr>
            <p:cNvPr id="29" name="object 29"/>
            <p:cNvSpPr/>
            <p:nvPr/>
          </p:nvSpPr>
          <p:spPr>
            <a:xfrm>
              <a:off x="8461248" y="2330195"/>
              <a:ext cx="538480" cy="297180"/>
            </a:xfrm>
            <a:custGeom>
              <a:avLst/>
              <a:gdLst/>
              <a:ahLst/>
              <a:cxnLst/>
              <a:rect l="l" t="t" r="r" b="b"/>
              <a:pathLst>
                <a:path w="538479" h="297180">
                  <a:moveTo>
                    <a:pt x="389381" y="0"/>
                  </a:moveTo>
                  <a:lnTo>
                    <a:pt x="389381" y="74294"/>
                  </a:lnTo>
                  <a:lnTo>
                    <a:pt x="0" y="74294"/>
                  </a:lnTo>
                  <a:lnTo>
                    <a:pt x="0" y="222884"/>
                  </a:lnTo>
                  <a:lnTo>
                    <a:pt x="389381" y="222884"/>
                  </a:lnTo>
                  <a:lnTo>
                    <a:pt x="389381" y="297179"/>
                  </a:lnTo>
                  <a:lnTo>
                    <a:pt x="537972" y="148589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61248" y="2330195"/>
              <a:ext cx="538480" cy="297180"/>
            </a:xfrm>
            <a:custGeom>
              <a:avLst/>
              <a:gdLst/>
              <a:ahLst/>
              <a:cxnLst/>
              <a:rect l="l" t="t" r="r" b="b"/>
              <a:pathLst>
                <a:path w="538479" h="297180">
                  <a:moveTo>
                    <a:pt x="0" y="222884"/>
                  </a:moveTo>
                  <a:lnTo>
                    <a:pt x="389381" y="222884"/>
                  </a:lnTo>
                  <a:lnTo>
                    <a:pt x="389381" y="297179"/>
                  </a:lnTo>
                  <a:lnTo>
                    <a:pt x="537972" y="148589"/>
                  </a:lnTo>
                  <a:lnTo>
                    <a:pt x="389381" y="0"/>
                  </a:lnTo>
                  <a:lnTo>
                    <a:pt x="389381" y="74294"/>
                  </a:lnTo>
                  <a:lnTo>
                    <a:pt x="0" y="74294"/>
                  </a:lnTo>
                  <a:lnTo>
                    <a:pt x="0" y="2228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491728" y="4245864"/>
            <a:ext cx="550545" cy="311150"/>
            <a:chOff x="8491728" y="4245864"/>
            <a:chExt cx="550545" cy="311150"/>
          </a:xfrm>
        </p:grpSpPr>
        <p:sp>
          <p:nvSpPr>
            <p:cNvPr id="32" name="object 32"/>
            <p:cNvSpPr/>
            <p:nvPr/>
          </p:nvSpPr>
          <p:spPr>
            <a:xfrm>
              <a:off x="8497824" y="4251960"/>
              <a:ext cx="538480" cy="299085"/>
            </a:xfrm>
            <a:custGeom>
              <a:avLst/>
              <a:gdLst/>
              <a:ahLst/>
              <a:cxnLst/>
              <a:rect l="l" t="t" r="r" b="b"/>
              <a:pathLst>
                <a:path w="538479" h="299085">
                  <a:moveTo>
                    <a:pt x="388620" y="0"/>
                  </a:moveTo>
                  <a:lnTo>
                    <a:pt x="388620" y="74675"/>
                  </a:lnTo>
                  <a:lnTo>
                    <a:pt x="0" y="74675"/>
                  </a:lnTo>
                  <a:lnTo>
                    <a:pt x="0" y="224027"/>
                  </a:lnTo>
                  <a:lnTo>
                    <a:pt x="388620" y="224027"/>
                  </a:lnTo>
                  <a:lnTo>
                    <a:pt x="388620" y="298703"/>
                  </a:lnTo>
                  <a:lnTo>
                    <a:pt x="537972" y="1493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97824" y="4251960"/>
              <a:ext cx="538480" cy="299085"/>
            </a:xfrm>
            <a:custGeom>
              <a:avLst/>
              <a:gdLst/>
              <a:ahLst/>
              <a:cxnLst/>
              <a:rect l="l" t="t" r="r" b="b"/>
              <a:pathLst>
                <a:path w="538479" h="299085">
                  <a:moveTo>
                    <a:pt x="0" y="224027"/>
                  </a:moveTo>
                  <a:lnTo>
                    <a:pt x="388620" y="224027"/>
                  </a:lnTo>
                  <a:lnTo>
                    <a:pt x="388620" y="298703"/>
                  </a:lnTo>
                  <a:lnTo>
                    <a:pt x="537972" y="149351"/>
                  </a:lnTo>
                  <a:lnTo>
                    <a:pt x="388620" y="0"/>
                  </a:lnTo>
                  <a:lnTo>
                    <a:pt x="388620" y="74675"/>
                  </a:lnTo>
                  <a:lnTo>
                    <a:pt x="0" y="74675"/>
                  </a:lnTo>
                  <a:lnTo>
                    <a:pt x="0" y="224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491728" y="4820411"/>
            <a:ext cx="550545" cy="309880"/>
            <a:chOff x="8491728" y="4820411"/>
            <a:chExt cx="550545" cy="309880"/>
          </a:xfrm>
        </p:grpSpPr>
        <p:sp>
          <p:nvSpPr>
            <p:cNvPr id="35" name="object 35"/>
            <p:cNvSpPr/>
            <p:nvPr/>
          </p:nvSpPr>
          <p:spPr>
            <a:xfrm>
              <a:off x="8497824" y="4826507"/>
              <a:ext cx="538480" cy="297180"/>
            </a:xfrm>
            <a:custGeom>
              <a:avLst/>
              <a:gdLst/>
              <a:ahLst/>
              <a:cxnLst/>
              <a:rect l="l" t="t" r="r" b="b"/>
              <a:pathLst>
                <a:path w="538479" h="297179">
                  <a:moveTo>
                    <a:pt x="389381" y="0"/>
                  </a:moveTo>
                  <a:lnTo>
                    <a:pt x="389381" y="74295"/>
                  </a:lnTo>
                  <a:lnTo>
                    <a:pt x="0" y="74295"/>
                  </a:lnTo>
                  <a:lnTo>
                    <a:pt x="0" y="222885"/>
                  </a:lnTo>
                  <a:lnTo>
                    <a:pt x="389381" y="222885"/>
                  </a:lnTo>
                  <a:lnTo>
                    <a:pt x="389381" y="297180"/>
                  </a:lnTo>
                  <a:lnTo>
                    <a:pt x="537972" y="148590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97824" y="4826507"/>
              <a:ext cx="538480" cy="297180"/>
            </a:xfrm>
            <a:custGeom>
              <a:avLst/>
              <a:gdLst/>
              <a:ahLst/>
              <a:cxnLst/>
              <a:rect l="l" t="t" r="r" b="b"/>
              <a:pathLst>
                <a:path w="538479" h="297179">
                  <a:moveTo>
                    <a:pt x="0" y="222885"/>
                  </a:moveTo>
                  <a:lnTo>
                    <a:pt x="389381" y="222885"/>
                  </a:lnTo>
                  <a:lnTo>
                    <a:pt x="389381" y="297180"/>
                  </a:lnTo>
                  <a:lnTo>
                    <a:pt x="537972" y="148590"/>
                  </a:lnTo>
                  <a:lnTo>
                    <a:pt x="389381" y="0"/>
                  </a:lnTo>
                  <a:lnTo>
                    <a:pt x="389381" y="74295"/>
                  </a:lnTo>
                  <a:lnTo>
                    <a:pt x="0" y="74295"/>
                  </a:lnTo>
                  <a:lnTo>
                    <a:pt x="0" y="22288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491728" y="5509259"/>
            <a:ext cx="550545" cy="309880"/>
            <a:chOff x="8491728" y="5509259"/>
            <a:chExt cx="550545" cy="309880"/>
          </a:xfrm>
        </p:grpSpPr>
        <p:sp>
          <p:nvSpPr>
            <p:cNvPr id="38" name="object 38"/>
            <p:cNvSpPr/>
            <p:nvPr/>
          </p:nvSpPr>
          <p:spPr>
            <a:xfrm>
              <a:off x="8497824" y="5515355"/>
              <a:ext cx="538480" cy="297180"/>
            </a:xfrm>
            <a:custGeom>
              <a:avLst/>
              <a:gdLst/>
              <a:ahLst/>
              <a:cxnLst/>
              <a:rect l="l" t="t" r="r" b="b"/>
              <a:pathLst>
                <a:path w="538479" h="297179">
                  <a:moveTo>
                    <a:pt x="389381" y="0"/>
                  </a:moveTo>
                  <a:lnTo>
                    <a:pt x="389381" y="74295"/>
                  </a:lnTo>
                  <a:lnTo>
                    <a:pt x="0" y="74295"/>
                  </a:lnTo>
                  <a:lnTo>
                    <a:pt x="0" y="222885"/>
                  </a:lnTo>
                  <a:lnTo>
                    <a:pt x="389381" y="222885"/>
                  </a:lnTo>
                  <a:lnTo>
                    <a:pt x="389381" y="297180"/>
                  </a:lnTo>
                  <a:lnTo>
                    <a:pt x="537972" y="148590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97824" y="5515355"/>
              <a:ext cx="538480" cy="297180"/>
            </a:xfrm>
            <a:custGeom>
              <a:avLst/>
              <a:gdLst/>
              <a:ahLst/>
              <a:cxnLst/>
              <a:rect l="l" t="t" r="r" b="b"/>
              <a:pathLst>
                <a:path w="538479" h="297179">
                  <a:moveTo>
                    <a:pt x="0" y="222885"/>
                  </a:moveTo>
                  <a:lnTo>
                    <a:pt x="389381" y="222885"/>
                  </a:lnTo>
                  <a:lnTo>
                    <a:pt x="389381" y="297180"/>
                  </a:lnTo>
                  <a:lnTo>
                    <a:pt x="537972" y="148590"/>
                  </a:lnTo>
                  <a:lnTo>
                    <a:pt x="389381" y="0"/>
                  </a:lnTo>
                  <a:lnTo>
                    <a:pt x="389381" y="74295"/>
                  </a:lnTo>
                  <a:lnTo>
                    <a:pt x="0" y="74295"/>
                  </a:lnTo>
                  <a:lnTo>
                    <a:pt x="0" y="22288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428731" y="4133088"/>
            <a:ext cx="1285240" cy="41783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5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884664" y="4224528"/>
            <a:ext cx="550545" cy="280670"/>
            <a:chOff x="9884664" y="4224528"/>
            <a:chExt cx="550545" cy="280670"/>
          </a:xfrm>
        </p:grpSpPr>
        <p:sp>
          <p:nvSpPr>
            <p:cNvPr id="42" name="object 42"/>
            <p:cNvSpPr/>
            <p:nvPr/>
          </p:nvSpPr>
          <p:spPr>
            <a:xfrm>
              <a:off x="9890760" y="4230624"/>
              <a:ext cx="538480" cy="268605"/>
            </a:xfrm>
            <a:custGeom>
              <a:avLst/>
              <a:gdLst/>
              <a:ahLst/>
              <a:cxnLst/>
              <a:rect l="l" t="t" r="r" b="b"/>
              <a:pathLst>
                <a:path w="538479" h="268604">
                  <a:moveTo>
                    <a:pt x="403860" y="0"/>
                  </a:moveTo>
                  <a:lnTo>
                    <a:pt x="403860" y="67056"/>
                  </a:lnTo>
                  <a:lnTo>
                    <a:pt x="0" y="67056"/>
                  </a:lnTo>
                  <a:lnTo>
                    <a:pt x="0" y="201168"/>
                  </a:lnTo>
                  <a:lnTo>
                    <a:pt x="403860" y="201168"/>
                  </a:lnTo>
                  <a:lnTo>
                    <a:pt x="403860" y="268224"/>
                  </a:lnTo>
                  <a:lnTo>
                    <a:pt x="537972" y="134112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90760" y="4230624"/>
              <a:ext cx="538480" cy="268605"/>
            </a:xfrm>
            <a:custGeom>
              <a:avLst/>
              <a:gdLst/>
              <a:ahLst/>
              <a:cxnLst/>
              <a:rect l="l" t="t" r="r" b="b"/>
              <a:pathLst>
                <a:path w="538479" h="268604">
                  <a:moveTo>
                    <a:pt x="0" y="201168"/>
                  </a:moveTo>
                  <a:lnTo>
                    <a:pt x="403860" y="201168"/>
                  </a:lnTo>
                  <a:lnTo>
                    <a:pt x="403860" y="268224"/>
                  </a:lnTo>
                  <a:lnTo>
                    <a:pt x="537972" y="134112"/>
                  </a:lnTo>
                  <a:lnTo>
                    <a:pt x="403860" y="0"/>
                  </a:lnTo>
                  <a:lnTo>
                    <a:pt x="403860" y="67056"/>
                  </a:lnTo>
                  <a:lnTo>
                    <a:pt x="0" y="67056"/>
                  </a:lnTo>
                  <a:lnTo>
                    <a:pt x="0" y="20116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14420" y="2370582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Pickup(A)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11677" y="3901820"/>
            <a:ext cx="120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Unstack(C,B)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57569" y="1278382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Putdown(A)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24776" y="3698875"/>
            <a:ext cx="963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Stack(A,C)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27190" y="4844922"/>
            <a:ext cx="96139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Stack(C,A)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Stack(C,B)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144740" y="461772"/>
            <a:ext cx="462915" cy="439420"/>
            <a:chOff x="10144740" y="461772"/>
            <a:chExt cx="462915" cy="439420"/>
          </a:xfrm>
        </p:grpSpPr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740" y="470916"/>
              <a:ext cx="462827" cy="37185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8796" y="461772"/>
              <a:ext cx="394716" cy="43891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4892" y="510540"/>
              <a:ext cx="382524" cy="254508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330306" y="524383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9607" y="461772"/>
            <a:ext cx="501650" cy="439420"/>
            <a:chOff x="10579607" y="461772"/>
            <a:chExt cx="501650" cy="439420"/>
          </a:xfrm>
        </p:grpSpPr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9607" y="470916"/>
              <a:ext cx="501396" cy="37185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37519" y="461772"/>
              <a:ext cx="387096" cy="43891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9043" y="510540"/>
              <a:ext cx="382524" cy="25450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0789031" y="524383"/>
            <a:ext cx="98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104119" y="137160"/>
            <a:ext cx="1979930" cy="735330"/>
            <a:chOff x="10104119" y="137160"/>
            <a:chExt cx="1979930" cy="735330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9607" y="146304"/>
              <a:ext cx="501396" cy="37185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9043" y="137160"/>
              <a:ext cx="382524" cy="43891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39043" y="185928"/>
              <a:ext cx="382524" cy="25450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142219" y="812292"/>
              <a:ext cx="916305" cy="22225"/>
            </a:xfrm>
            <a:custGeom>
              <a:avLst/>
              <a:gdLst/>
              <a:ahLst/>
              <a:cxnLst/>
              <a:rect l="l" t="t" r="r" b="b"/>
              <a:pathLst>
                <a:path w="916304" h="22225">
                  <a:moveTo>
                    <a:pt x="0" y="21844"/>
                  </a:moveTo>
                  <a:lnTo>
                    <a:pt x="915924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37706" y="147828"/>
              <a:ext cx="293145" cy="68275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87683" y="294131"/>
              <a:ext cx="394716" cy="43891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77599" y="187452"/>
              <a:ext cx="213359" cy="5654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72671" y="147828"/>
              <a:ext cx="332231" cy="68275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45239" y="294131"/>
              <a:ext cx="387096" cy="43891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32107" y="187452"/>
              <a:ext cx="213359" cy="5654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25655" y="146304"/>
              <a:ext cx="332231" cy="68427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01271" y="292607"/>
              <a:ext cx="382524" cy="43891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5091" y="185928"/>
              <a:ext cx="213359" cy="566927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0639043" y="200405"/>
            <a:ext cx="1339850" cy="36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ts val="1335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  <a:p>
            <a:pPr marL="701040">
              <a:lnSpc>
                <a:spcPts val="1335"/>
              </a:lnSpc>
              <a:tabLst>
                <a:tab pos="958215" algn="l"/>
                <a:tab pos="1214120" algn="l"/>
              </a:tabLst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	B	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1212068" y="774191"/>
            <a:ext cx="824230" cy="1178560"/>
            <a:chOff x="11212068" y="774191"/>
            <a:chExt cx="824230" cy="1178560"/>
          </a:xfrm>
        </p:grpSpPr>
        <p:sp>
          <p:nvSpPr>
            <p:cNvPr id="75" name="object 75"/>
            <p:cNvSpPr/>
            <p:nvPr/>
          </p:nvSpPr>
          <p:spPr>
            <a:xfrm>
              <a:off x="11277600" y="812291"/>
              <a:ext cx="720725" cy="0"/>
            </a:xfrm>
            <a:custGeom>
              <a:avLst/>
              <a:gdLst/>
              <a:ahLst/>
              <a:cxnLst/>
              <a:rect l="l" t="t" r="r" b="b"/>
              <a:pathLst>
                <a:path w="720725">
                  <a:moveTo>
                    <a:pt x="0" y="0"/>
                  </a:moveTo>
                  <a:lnTo>
                    <a:pt x="720471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47120" y="1467047"/>
              <a:ext cx="323088" cy="48118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12068" y="1513331"/>
              <a:ext cx="394716" cy="43891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306556" y="1487423"/>
              <a:ext cx="204216" cy="402336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11306556" y="1487424"/>
            <a:ext cx="204470" cy="4025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9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1699747" y="1063244"/>
            <a:ext cx="387350" cy="485140"/>
            <a:chOff x="11699747" y="1063244"/>
            <a:chExt cx="387350" cy="485140"/>
          </a:xfrm>
        </p:grpSpPr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33275" y="1063244"/>
              <a:ext cx="321564" cy="48260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99747" y="1109472"/>
              <a:ext cx="387096" cy="43891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792711" y="1083564"/>
              <a:ext cx="202692" cy="403860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11840082" y="1172083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1701271" y="1447800"/>
            <a:ext cx="382905" cy="520065"/>
            <a:chOff x="11701271" y="1447800"/>
            <a:chExt cx="382905" cy="520065"/>
          </a:xfrm>
        </p:grpSpPr>
        <p:pic>
          <p:nvPicPr>
            <p:cNvPr id="86" name="object 8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31751" y="1447800"/>
              <a:ext cx="321564" cy="51968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701271" y="1511807"/>
              <a:ext cx="382524" cy="43891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791187" y="1487423"/>
              <a:ext cx="202692" cy="402336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11840971" y="1575308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0721340" y="1156716"/>
            <a:ext cx="1315085" cy="949960"/>
            <a:chOff x="10721340" y="1156716"/>
            <a:chExt cx="1315085" cy="949960"/>
          </a:xfrm>
        </p:grpSpPr>
        <p:sp>
          <p:nvSpPr>
            <p:cNvPr id="91" name="object 91"/>
            <p:cNvSpPr/>
            <p:nvPr/>
          </p:nvSpPr>
          <p:spPr>
            <a:xfrm>
              <a:off x="11277600" y="1962912"/>
              <a:ext cx="720725" cy="635"/>
            </a:xfrm>
            <a:custGeom>
              <a:avLst/>
              <a:gdLst/>
              <a:ahLst/>
              <a:cxnLst/>
              <a:rect l="l" t="t" r="r" b="b"/>
              <a:pathLst>
                <a:path w="720725" h="635">
                  <a:moveTo>
                    <a:pt x="0" y="0"/>
                  </a:moveTo>
                  <a:lnTo>
                    <a:pt x="720471" y="508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755750" y="1164336"/>
              <a:ext cx="325895" cy="37337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721340" y="1156716"/>
              <a:ext cx="394716" cy="43738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796016" y="1203960"/>
              <a:ext cx="245364" cy="25603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38104" y="1420368"/>
              <a:ext cx="364235" cy="371855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725912" y="1411224"/>
              <a:ext cx="387096" cy="43891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97540" y="1459992"/>
              <a:ext cx="245364" cy="25450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736580" y="1674876"/>
              <a:ext cx="364235" cy="37337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727436" y="1667256"/>
              <a:ext cx="382524" cy="43891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796016" y="1714500"/>
              <a:ext cx="245364" cy="256032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10861293" y="1146302"/>
            <a:ext cx="118110" cy="79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marR="5080" indent="-5080" algn="just">
              <a:lnSpc>
                <a:spcPct val="139800"/>
              </a:lnSpc>
              <a:spcBef>
                <a:spcPts val="9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 B  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0146792" y="429768"/>
            <a:ext cx="1606550" cy="1625600"/>
            <a:chOff x="10146792" y="429768"/>
            <a:chExt cx="1606550" cy="1625600"/>
          </a:xfrm>
        </p:grpSpPr>
        <p:pic>
          <p:nvPicPr>
            <p:cNvPr id="103" name="object 10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004804" y="429768"/>
              <a:ext cx="292607" cy="28651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064240" y="469392"/>
              <a:ext cx="173735" cy="16916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548872" y="906780"/>
              <a:ext cx="204216" cy="458724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608308" y="946404"/>
              <a:ext cx="85344" cy="34137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0184892" y="2016251"/>
              <a:ext cx="861060" cy="1270"/>
            </a:xfrm>
            <a:custGeom>
              <a:avLst/>
              <a:gdLst/>
              <a:ahLst/>
              <a:cxnLst/>
              <a:rect l="l" t="t" r="r" b="b"/>
              <a:pathLst>
                <a:path w="861059" h="1269">
                  <a:moveTo>
                    <a:pt x="0" y="0"/>
                  </a:moveTo>
                  <a:lnTo>
                    <a:pt x="860551" y="762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013948" y="1591056"/>
              <a:ext cx="291083" cy="28651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073384" y="1630679"/>
              <a:ext cx="172212" cy="169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5343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Planning-space</a:t>
            </a:r>
            <a:r>
              <a:rPr sz="4400" spc="-70" dirty="0"/>
              <a:t> </a:t>
            </a:r>
            <a:r>
              <a:rPr sz="4400" spc="-15" dirty="0"/>
              <a:t>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8586"/>
            <a:ext cx="10358755" cy="3735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search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space is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possible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plans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corresponds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partial</a:t>
            </a:r>
            <a:r>
              <a:rPr sz="28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plan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  <a:tab pos="1501775" algn="l"/>
                <a:tab pos="2052955" algn="l"/>
                <a:tab pos="2742565" algn="l"/>
                <a:tab pos="3905250" algn="l"/>
                <a:tab pos="4376420" algn="l"/>
                <a:tab pos="5548630" algn="l"/>
                <a:tab pos="6501130" algn="l"/>
                <a:tab pos="7506970" algn="l"/>
                <a:tab pos="7880350" algn="l"/>
                <a:tab pos="8549640" algn="l"/>
                <a:tab pos="9418320" algn="l"/>
                <a:tab pos="9831705" algn="l"/>
              </a:tabLst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iti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lly</a:t>
            </a:r>
            <a:r>
              <a:rPr sz="2800" dirty="0">
                <a:latin typeface="Times New Roman"/>
                <a:cs typeface="Times New Roman"/>
              </a:rPr>
              <a:t>	w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will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ify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"</a:t>
            </a:r>
            <a:r>
              <a:rPr sz="2800" b="1" spc="-5" dirty="0">
                <a:latin typeface="Times New Roman"/>
                <a:cs typeface="Times New Roman"/>
              </a:rPr>
              <a:t>in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ti</a:t>
            </a:r>
            <a:r>
              <a:rPr sz="2800" b="1" spc="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pla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"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on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1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de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is  space</a:t>
            </a:r>
            <a:endParaRPr sz="2800">
              <a:latin typeface="Times New Roman"/>
              <a:cs typeface="Times New Roman"/>
            </a:endParaRPr>
          </a:p>
          <a:p>
            <a:pPr marL="241300" marR="5715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containing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complete,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satisfying </a:t>
            </a:r>
            <a:r>
              <a:rPr sz="2800" b="1" spc="-68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all</a:t>
            </a:r>
            <a:r>
              <a:rPr sz="2800" b="1" spc="-1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of</a:t>
            </a:r>
            <a:r>
              <a:rPr sz="2800" b="1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the</a:t>
            </a:r>
            <a:r>
              <a:rPr sz="2800" b="1" dirty="0">
                <a:solidFill>
                  <a:srgbClr val="385622"/>
                </a:solidFill>
                <a:latin typeface="Times New Roman"/>
                <a:cs typeface="Times New Roman"/>
              </a:rPr>
              <a:t> goals</a:t>
            </a:r>
            <a:r>
              <a:rPr sz="28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 in</a:t>
            </a:r>
            <a:r>
              <a:rPr sz="2800" b="1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the</a:t>
            </a:r>
            <a:r>
              <a:rPr sz="2800" b="1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goal</a:t>
            </a:r>
            <a:r>
              <a:rPr sz="2800" b="1" spc="-30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85622"/>
                </a:solidFill>
                <a:latin typeface="Times New Roman"/>
                <a:cs typeface="Times New Roman"/>
              </a:rPr>
              <a:t>state</a:t>
            </a:r>
            <a:endParaRPr sz="2800">
              <a:latin typeface="Times New Roman"/>
              <a:cs typeface="Times New Roman"/>
            </a:endParaRPr>
          </a:p>
          <a:p>
            <a:pPr marL="241300" marR="5715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  <a:tab pos="963294" algn="l"/>
                <a:tab pos="1826260" algn="l"/>
                <a:tab pos="2708910" algn="l"/>
                <a:tab pos="4062095" algn="l"/>
                <a:tab pos="4606290" algn="l"/>
                <a:tab pos="5074285" algn="l"/>
                <a:tab pos="5718810" algn="l"/>
                <a:tab pos="7711440" algn="l"/>
                <a:tab pos="8298180" algn="l"/>
                <a:tab pos="1018667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nod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elf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ai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all</a:t>
            </a:r>
            <a:r>
              <a:rPr sz="2800" b="1" dirty="0">
                <a:latin typeface="Times New Roman"/>
                <a:cs typeface="Times New Roman"/>
              </a:rPr>
              <a:t>	o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f</a:t>
            </a:r>
            <a:r>
              <a:rPr sz="2800" b="1" spc="-5" dirty="0">
                <a:latin typeface="Times New Roman"/>
                <a:cs typeface="Times New Roman"/>
              </a:rPr>
              <a:t>orma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deter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  </a:t>
            </a:r>
            <a:r>
              <a:rPr sz="2800" dirty="0">
                <a:latin typeface="Times New Roman"/>
                <a:cs typeface="Times New Roman"/>
              </a:rPr>
              <a:t>solution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(e.g.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sequence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actions)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874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Purpose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-25" dirty="0"/>
              <a:t> </a:t>
            </a:r>
            <a:r>
              <a:rPr sz="4400" dirty="0"/>
              <a:t>Planning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60025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purpose </a:t>
            </a:r>
            <a:r>
              <a:rPr sz="2800" dirty="0">
                <a:latin typeface="Times New Roman"/>
                <a:cs typeface="Times New Roman"/>
              </a:rPr>
              <a:t>of planning </a:t>
            </a:r>
            <a:r>
              <a:rPr sz="2800" spc="-5" dirty="0">
                <a:latin typeface="Times New Roman"/>
                <a:cs typeface="Times New Roman"/>
              </a:rPr>
              <a:t>is to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find a sequence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of actions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achieves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starting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 other words, given a set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operator instances (defining the possible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primitive actions </a:t>
            </a:r>
            <a:r>
              <a:rPr sz="2800" dirty="0">
                <a:latin typeface="Times New Roman"/>
                <a:cs typeface="Times New Roman"/>
              </a:rPr>
              <a:t>by the </a:t>
            </a:r>
            <a:r>
              <a:rPr sz="2800" spc="-5" dirty="0">
                <a:latin typeface="Times New Roman"/>
                <a:cs typeface="Times New Roman"/>
              </a:rPr>
              <a:t>agent), an initial state description,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a goal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description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predicate,</a:t>
            </a:r>
            <a:r>
              <a:rPr sz="2800" dirty="0">
                <a:latin typeface="Times New Roman"/>
                <a:cs typeface="Times New Roman"/>
              </a:rPr>
              <a:t> the </a:t>
            </a:r>
            <a:r>
              <a:rPr sz="2800" spc="-5" dirty="0">
                <a:latin typeface="Times New Roman"/>
                <a:cs typeface="Times New Roman"/>
              </a:rPr>
              <a:t>planning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computes 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067" y="4271771"/>
            <a:ext cx="2265045" cy="58547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90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067" y="5960364"/>
            <a:ext cx="2265045" cy="5842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0">
              <a:lnSpc>
                <a:spcPts val="4240"/>
              </a:lnSpc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6100" y="4856988"/>
            <a:ext cx="228600" cy="1103630"/>
          </a:xfrm>
          <a:custGeom>
            <a:avLst/>
            <a:gdLst/>
            <a:ahLst/>
            <a:cxnLst/>
            <a:rect l="l" t="t" r="r" b="b"/>
            <a:pathLst>
              <a:path w="228600" h="1103629">
                <a:moveTo>
                  <a:pt x="76200" y="874699"/>
                </a:moveTo>
                <a:lnTo>
                  <a:pt x="0" y="874699"/>
                </a:lnTo>
                <a:lnTo>
                  <a:pt x="114300" y="1103299"/>
                </a:lnTo>
                <a:lnTo>
                  <a:pt x="209550" y="912799"/>
                </a:lnTo>
                <a:lnTo>
                  <a:pt x="76200" y="912799"/>
                </a:lnTo>
                <a:lnTo>
                  <a:pt x="76200" y="874699"/>
                </a:lnTo>
                <a:close/>
              </a:path>
              <a:path w="228600" h="1103629">
                <a:moveTo>
                  <a:pt x="152400" y="0"/>
                </a:moveTo>
                <a:lnTo>
                  <a:pt x="76200" y="0"/>
                </a:lnTo>
                <a:lnTo>
                  <a:pt x="76200" y="912799"/>
                </a:lnTo>
                <a:lnTo>
                  <a:pt x="152400" y="912799"/>
                </a:lnTo>
                <a:lnTo>
                  <a:pt x="152400" y="0"/>
                </a:lnTo>
                <a:close/>
              </a:path>
              <a:path w="228600" h="1103629">
                <a:moveTo>
                  <a:pt x="228600" y="874699"/>
                </a:moveTo>
                <a:lnTo>
                  <a:pt x="152400" y="874699"/>
                </a:lnTo>
                <a:lnTo>
                  <a:pt x="152400" y="912799"/>
                </a:lnTo>
                <a:lnTo>
                  <a:pt x="209550" y="912799"/>
                </a:lnTo>
                <a:lnTo>
                  <a:pt x="228600" y="8746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309998" y="4507865"/>
            <a:ext cx="2623185" cy="1804670"/>
            <a:chOff x="4309998" y="4507865"/>
            <a:chExt cx="2623185" cy="1804670"/>
          </a:xfrm>
        </p:grpSpPr>
        <p:sp>
          <p:nvSpPr>
            <p:cNvPr id="8" name="object 8"/>
            <p:cNvSpPr/>
            <p:nvPr/>
          </p:nvSpPr>
          <p:spPr>
            <a:xfrm>
              <a:off x="4309999" y="4507865"/>
              <a:ext cx="903605" cy="1804670"/>
            </a:xfrm>
            <a:custGeom>
              <a:avLst/>
              <a:gdLst/>
              <a:ahLst/>
              <a:cxnLst/>
              <a:rect l="l" t="t" r="r" b="b"/>
              <a:pathLst>
                <a:path w="903604" h="1804670">
                  <a:moveTo>
                    <a:pt x="882142" y="667639"/>
                  </a:moveTo>
                  <a:lnTo>
                    <a:pt x="840155" y="584835"/>
                  </a:lnTo>
                  <a:lnTo>
                    <a:pt x="766572" y="439674"/>
                  </a:lnTo>
                  <a:lnTo>
                    <a:pt x="721182" y="500900"/>
                  </a:lnTo>
                  <a:lnTo>
                    <a:pt x="45466" y="0"/>
                  </a:lnTo>
                  <a:lnTo>
                    <a:pt x="0" y="61214"/>
                  </a:lnTo>
                  <a:lnTo>
                    <a:pt x="675805" y="562102"/>
                  </a:lnTo>
                  <a:lnTo>
                    <a:pt x="630428" y="623316"/>
                  </a:lnTo>
                  <a:lnTo>
                    <a:pt x="882142" y="667639"/>
                  </a:lnTo>
                  <a:close/>
                </a:path>
                <a:path w="903604" h="1804670">
                  <a:moveTo>
                    <a:pt x="903605" y="1250823"/>
                  </a:moveTo>
                  <a:lnTo>
                    <a:pt x="860679" y="1187831"/>
                  </a:lnTo>
                  <a:lnTo>
                    <a:pt x="190207" y="1644383"/>
                  </a:lnTo>
                  <a:lnTo>
                    <a:pt x="147320" y="1581378"/>
                  </a:lnTo>
                  <a:lnTo>
                    <a:pt x="22733" y="1804517"/>
                  </a:lnTo>
                  <a:lnTo>
                    <a:pt x="275971" y="1770341"/>
                  </a:lnTo>
                  <a:lnTo>
                    <a:pt x="247688" y="1728800"/>
                  </a:lnTo>
                  <a:lnTo>
                    <a:pt x="233108" y="1707400"/>
                  </a:lnTo>
                  <a:lnTo>
                    <a:pt x="903605" y="125082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3439" y="5158740"/>
              <a:ext cx="2263140" cy="585470"/>
            </a:xfrm>
            <a:custGeom>
              <a:avLst/>
              <a:gdLst/>
              <a:ahLst/>
              <a:cxnLst/>
              <a:rect l="l" t="t" r="r" b="b"/>
              <a:pathLst>
                <a:path w="2263140" h="585470">
                  <a:moveTo>
                    <a:pt x="2263140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2263140" y="585216"/>
                  </a:lnTo>
                  <a:lnTo>
                    <a:pt x="2263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3439" y="5158740"/>
              <a:ext cx="2263140" cy="585470"/>
            </a:xfrm>
            <a:custGeom>
              <a:avLst/>
              <a:gdLst/>
              <a:ahLst/>
              <a:cxnLst/>
              <a:rect l="l" t="t" r="r" b="b"/>
              <a:pathLst>
                <a:path w="2263140" h="585470">
                  <a:moveTo>
                    <a:pt x="0" y="585216"/>
                  </a:moveTo>
                  <a:lnTo>
                    <a:pt x="2263140" y="585216"/>
                  </a:lnTo>
                  <a:lnTo>
                    <a:pt x="2263140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03316" y="5053406"/>
            <a:ext cx="1183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Instances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89064" y="4940808"/>
            <a:ext cx="990600" cy="995680"/>
            <a:chOff x="6989064" y="4940808"/>
            <a:chExt cx="990600" cy="995680"/>
          </a:xfrm>
        </p:grpSpPr>
        <p:sp>
          <p:nvSpPr>
            <p:cNvPr id="13" name="object 13"/>
            <p:cNvSpPr/>
            <p:nvPr/>
          </p:nvSpPr>
          <p:spPr>
            <a:xfrm>
              <a:off x="6995160" y="4946904"/>
              <a:ext cx="978535" cy="982980"/>
            </a:xfrm>
            <a:custGeom>
              <a:avLst/>
              <a:gdLst/>
              <a:ahLst/>
              <a:cxnLst/>
              <a:rect l="l" t="t" r="r" b="b"/>
              <a:pathLst>
                <a:path w="978534" h="982979">
                  <a:moveTo>
                    <a:pt x="489204" y="0"/>
                  </a:moveTo>
                  <a:lnTo>
                    <a:pt x="489204" y="245745"/>
                  </a:lnTo>
                  <a:lnTo>
                    <a:pt x="0" y="245745"/>
                  </a:lnTo>
                  <a:lnTo>
                    <a:pt x="0" y="737235"/>
                  </a:lnTo>
                  <a:lnTo>
                    <a:pt x="489204" y="737235"/>
                  </a:lnTo>
                  <a:lnTo>
                    <a:pt x="489204" y="982980"/>
                  </a:lnTo>
                  <a:lnTo>
                    <a:pt x="978408" y="491490"/>
                  </a:lnTo>
                  <a:lnTo>
                    <a:pt x="48920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95160" y="4946904"/>
              <a:ext cx="978535" cy="982980"/>
            </a:xfrm>
            <a:custGeom>
              <a:avLst/>
              <a:gdLst/>
              <a:ahLst/>
              <a:cxnLst/>
              <a:rect l="l" t="t" r="r" b="b"/>
              <a:pathLst>
                <a:path w="978534" h="982979">
                  <a:moveTo>
                    <a:pt x="0" y="245745"/>
                  </a:moveTo>
                  <a:lnTo>
                    <a:pt x="489204" y="245745"/>
                  </a:lnTo>
                  <a:lnTo>
                    <a:pt x="489204" y="0"/>
                  </a:lnTo>
                  <a:lnTo>
                    <a:pt x="978408" y="491490"/>
                  </a:lnTo>
                  <a:lnTo>
                    <a:pt x="489204" y="982980"/>
                  </a:lnTo>
                  <a:lnTo>
                    <a:pt x="489204" y="737235"/>
                  </a:lnTo>
                  <a:lnTo>
                    <a:pt x="0" y="737235"/>
                  </a:lnTo>
                  <a:lnTo>
                    <a:pt x="0" y="24574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8218931" y="5141976"/>
            <a:ext cx="2263140" cy="585470"/>
          </a:xfrm>
          <a:custGeom>
            <a:avLst/>
            <a:gdLst/>
            <a:ahLst/>
            <a:cxnLst/>
            <a:rect l="l" t="t" r="r" b="b"/>
            <a:pathLst>
              <a:path w="2263140" h="585470">
                <a:moveTo>
                  <a:pt x="0" y="585216"/>
                </a:moveTo>
                <a:lnTo>
                  <a:pt x="2263139" y="585216"/>
                </a:lnTo>
                <a:lnTo>
                  <a:pt x="2263139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62796" y="5017414"/>
            <a:ext cx="1378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40FF"/>
                </a:solidFill>
                <a:latin typeface="Calibri"/>
                <a:cs typeface="Calibri"/>
              </a:rPr>
              <a:t>PLAN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576" y="1146047"/>
            <a:ext cx="2192020" cy="927100"/>
            <a:chOff x="798576" y="1146047"/>
            <a:chExt cx="2192020" cy="927100"/>
          </a:xfrm>
        </p:grpSpPr>
        <p:sp>
          <p:nvSpPr>
            <p:cNvPr id="3" name="object 3"/>
            <p:cNvSpPr/>
            <p:nvPr/>
          </p:nvSpPr>
          <p:spPr>
            <a:xfrm>
              <a:off x="798576" y="1146047"/>
              <a:ext cx="2192020" cy="814069"/>
            </a:xfrm>
            <a:custGeom>
              <a:avLst/>
              <a:gdLst/>
              <a:ahLst/>
              <a:cxnLst/>
              <a:rect l="l" t="t" r="r" b="b"/>
              <a:pathLst>
                <a:path w="2192020" h="814069">
                  <a:moveTo>
                    <a:pt x="2191512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2191512" y="813815"/>
                  </a:lnTo>
                  <a:lnTo>
                    <a:pt x="21915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012" y="1173479"/>
              <a:ext cx="1324356" cy="899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8576" y="1146047"/>
            <a:ext cx="2192020" cy="814069"/>
          </a:xfrm>
          <a:prstGeom prst="rect">
            <a:avLst/>
          </a:prstGeom>
          <a:ln w="12191">
            <a:solidFill>
              <a:srgbClr val="41709C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85"/>
              </a:spcBef>
            </a:pPr>
            <a:r>
              <a:rPr sz="3200" b="0" spc="-10" dirty="0">
                <a:latin typeface="Calibri"/>
                <a:cs typeface="Calibri"/>
              </a:rPr>
              <a:t>Start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8576" y="3156204"/>
            <a:ext cx="2192020" cy="927100"/>
            <a:chOff x="798576" y="3156204"/>
            <a:chExt cx="2192020" cy="927100"/>
          </a:xfrm>
        </p:grpSpPr>
        <p:sp>
          <p:nvSpPr>
            <p:cNvPr id="7" name="object 7"/>
            <p:cNvSpPr/>
            <p:nvPr/>
          </p:nvSpPr>
          <p:spPr>
            <a:xfrm>
              <a:off x="798576" y="3156204"/>
              <a:ext cx="2192020" cy="814069"/>
            </a:xfrm>
            <a:custGeom>
              <a:avLst/>
              <a:gdLst/>
              <a:ahLst/>
              <a:cxnLst/>
              <a:rect l="l" t="t" r="r" b="b"/>
              <a:pathLst>
                <a:path w="2192020" h="814070">
                  <a:moveTo>
                    <a:pt x="2191512" y="0"/>
                  </a:moveTo>
                  <a:lnTo>
                    <a:pt x="0" y="0"/>
                  </a:lnTo>
                  <a:lnTo>
                    <a:pt x="0" y="813816"/>
                  </a:lnTo>
                  <a:lnTo>
                    <a:pt x="2191512" y="813816"/>
                  </a:lnTo>
                  <a:lnTo>
                    <a:pt x="21915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" y="3183636"/>
              <a:ext cx="2097024" cy="89915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98576" y="3156204"/>
            <a:ext cx="2192020" cy="814069"/>
          </a:xfrm>
          <a:prstGeom prst="rect">
            <a:avLst/>
          </a:prstGeom>
          <a:ln w="12191">
            <a:solidFill>
              <a:srgbClr val="41709C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90"/>
              </a:spcBef>
            </a:pPr>
            <a:r>
              <a:rPr sz="3200" spc="-10" dirty="0">
                <a:latin typeface="Calibri"/>
                <a:cs typeface="Calibri"/>
              </a:rPr>
              <a:t>Pickup(A)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7571" y="3150107"/>
            <a:ext cx="2212848" cy="9326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21826" y="3281552"/>
            <a:ext cx="1698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Stack(A,C)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73668" y="5544311"/>
            <a:ext cx="2192020" cy="927100"/>
            <a:chOff x="8773668" y="5544311"/>
            <a:chExt cx="2192020" cy="927100"/>
          </a:xfrm>
        </p:grpSpPr>
        <p:sp>
          <p:nvSpPr>
            <p:cNvPr id="13" name="object 13"/>
            <p:cNvSpPr/>
            <p:nvPr/>
          </p:nvSpPr>
          <p:spPr>
            <a:xfrm>
              <a:off x="8773668" y="5544311"/>
              <a:ext cx="2192020" cy="812800"/>
            </a:xfrm>
            <a:custGeom>
              <a:avLst/>
              <a:gdLst/>
              <a:ahLst/>
              <a:cxnLst/>
              <a:rect l="l" t="t" r="r" b="b"/>
              <a:pathLst>
                <a:path w="2192020" h="812800">
                  <a:moveTo>
                    <a:pt x="2191512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2191512" y="812292"/>
                  </a:lnTo>
                  <a:lnTo>
                    <a:pt x="21915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0284" y="5571743"/>
              <a:ext cx="1491996" cy="8991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773668" y="5544311"/>
            <a:ext cx="2192020" cy="8128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090"/>
              </a:spcBef>
            </a:pPr>
            <a:r>
              <a:rPr sz="3200" spc="-5" dirty="0">
                <a:latin typeface="Calibri"/>
                <a:cs typeface="Calibri"/>
              </a:rPr>
              <a:t>Finish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80032" y="1959864"/>
            <a:ext cx="8204200" cy="3585210"/>
            <a:chOff x="1780032" y="1959864"/>
            <a:chExt cx="8204200" cy="3585210"/>
          </a:xfrm>
        </p:grpSpPr>
        <p:sp>
          <p:nvSpPr>
            <p:cNvPr id="17" name="object 17"/>
            <p:cNvSpPr/>
            <p:nvPr/>
          </p:nvSpPr>
          <p:spPr>
            <a:xfrm>
              <a:off x="1780032" y="1959863"/>
              <a:ext cx="8204200" cy="3585210"/>
            </a:xfrm>
            <a:custGeom>
              <a:avLst/>
              <a:gdLst/>
              <a:ahLst/>
              <a:cxnLst/>
              <a:rect l="l" t="t" r="r" b="b"/>
              <a:pathLst>
                <a:path w="8204200" h="3585210">
                  <a:moveTo>
                    <a:pt x="228600" y="968883"/>
                  </a:moveTo>
                  <a:lnTo>
                    <a:pt x="152400" y="968883"/>
                  </a:lnTo>
                  <a:lnTo>
                    <a:pt x="152400" y="0"/>
                  </a:lnTo>
                  <a:lnTo>
                    <a:pt x="76200" y="0"/>
                  </a:lnTo>
                  <a:lnTo>
                    <a:pt x="76200" y="968883"/>
                  </a:lnTo>
                  <a:lnTo>
                    <a:pt x="0" y="968883"/>
                  </a:lnTo>
                  <a:lnTo>
                    <a:pt x="114300" y="1197483"/>
                  </a:lnTo>
                  <a:lnTo>
                    <a:pt x="209550" y="1006983"/>
                  </a:lnTo>
                  <a:lnTo>
                    <a:pt x="228600" y="968883"/>
                  </a:lnTo>
                  <a:close/>
                </a:path>
                <a:path w="8204200" h="3585210">
                  <a:moveTo>
                    <a:pt x="6994017" y="1603248"/>
                  </a:moveTo>
                  <a:lnTo>
                    <a:pt x="6917817" y="1565148"/>
                  </a:lnTo>
                  <a:lnTo>
                    <a:pt x="6765417" y="1488948"/>
                  </a:lnTo>
                  <a:lnTo>
                    <a:pt x="6765417" y="1565148"/>
                  </a:lnTo>
                  <a:lnTo>
                    <a:pt x="1210056" y="1565148"/>
                  </a:lnTo>
                  <a:lnTo>
                    <a:pt x="1210056" y="1641348"/>
                  </a:lnTo>
                  <a:lnTo>
                    <a:pt x="6765417" y="1641348"/>
                  </a:lnTo>
                  <a:lnTo>
                    <a:pt x="6765417" y="1717548"/>
                  </a:lnTo>
                  <a:lnTo>
                    <a:pt x="6917817" y="1641348"/>
                  </a:lnTo>
                  <a:lnTo>
                    <a:pt x="6994017" y="1603248"/>
                  </a:lnTo>
                  <a:close/>
                </a:path>
                <a:path w="8204200" h="3585210">
                  <a:moveTo>
                    <a:pt x="8203692" y="3356356"/>
                  </a:moveTo>
                  <a:lnTo>
                    <a:pt x="8127492" y="3356356"/>
                  </a:lnTo>
                  <a:lnTo>
                    <a:pt x="8127492" y="2010156"/>
                  </a:lnTo>
                  <a:lnTo>
                    <a:pt x="8051292" y="2010156"/>
                  </a:lnTo>
                  <a:lnTo>
                    <a:pt x="8051292" y="3356356"/>
                  </a:lnTo>
                  <a:lnTo>
                    <a:pt x="7975092" y="3356356"/>
                  </a:lnTo>
                  <a:lnTo>
                    <a:pt x="8089392" y="3584956"/>
                  </a:lnTo>
                  <a:lnTo>
                    <a:pt x="8184642" y="3394456"/>
                  </a:lnTo>
                  <a:lnTo>
                    <a:pt x="8203692" y="33563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6084" y="2655372"/>
              <a:ext cx="1092096" cy="21875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41550" y="2576576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Handempty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5267" y="3104388"/>
            <a:ext cx="1292352" cy="51358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472554" y="3158997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Holding(A)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07523" y="4690871"/>
            <a:ext cx="1028700" cy="51358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044430" y="4744973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On(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,C)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49030" y="648233"/>
            <a:ext cx="3232023" cy="175948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6" y="4830876"/>
            <a:ext cx="5459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45" dirty="0">
                <a:latin typeface="Calibri Light"/>
                <a:cs typeface="Calibri Light"/>
              </a:rPr>
              <a:t>Situation</a:t>
            </a:r>
            <a:r>
              <a:rPr sz="6000" b="0" spc="-170" dirty="0">
                <a:latin typeface="Calibri Light"/>
                <a:cs typeface="Calibri Light"/>
              </a:rPr>
              <a:t> </a:t>
            </a:r>
            <a:r>
              <a:rPr sz="6000" b="0" spc="-40" dirty="0">
                <a:latin typeface="Calibri Light"/>
                <a:cs typeface="Calibri Light"/>
              </a:rPr>
              <a:t>Planning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6" y="626440"/>
            <a:ext cx="7298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Situation</a:t>
            </a:r>
            <a:r>
              <a:rPr sz="4400" spc="-15" dirty="0"/>
              <a:t> </a:t>
            </a:r>
            <a:r>
              <a:rPr sz="4400" dirty="0"/>
              <a:t>Planning</a:t>
            </a:r>
            <a:r>
              <a:rPr sz="4400" spc="-265" dirty="0"/>
              <a:t> </a:t>
            </a:r>
            <a:r>
              <a:rPr sz="4400" dirty="0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74395" y="1645996"/>
            <a:ext cx="10729595" cy="175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4000" spc="-5" dirty="0">
                <a:latin typeface="Times New Roman"/>
                <a:cs typeface="Times New Roman"/>
              </a:rPr>
              <a:t>There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are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2</a:t>
            </a:r>
            <a:r>
              <a:rPr sz="4000" dirty="0">
                <a:latin typeface="Times New Roman"/>
                <a:cs typeface="Times New Roman"/>
              </a:rPr>
              <a:t> approaches </a:t>
            </a:r>
            <a:r>
              <a:rPr sz="4000" spc="-5" dirty="0">
                <a:latin typeface="Times New Roman"/>
                <a:cs typeface="Times New Roman"/>
              </a:rPr>
              <a:t>to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situation-space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planning:</a:t>
            </a:r>
            <a:endParaRPr sz="4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600" b="1" spc="-15" dirty="0">
                <a:latin typeface="Times New Roman"/>
                <a:cs typeface="Times New Roman"/>
              </a:rPr>
              <a:t>Progression</a:t>
            </a:r>
            <a:r>
              <a:rPr sz="3600" b="1" spc="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situation-space</a:t>
            </a:r>
            <a:r>
              <a:rPr sz="3600" b="1" spc="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planning</a:t>
            </a:r>
            <a:endParaRPr sz="36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600" b="1" spc="-10" dirty="0">
                <a:latin typeface="Times New Roman"/>
                <a:cs typeface="Times New Roman"/>
              </a:rPr>
              <a:t>Regression</a:t>
            </a:r>
            <a:r>
              <a:rPr sz="3600" b="1" spc="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situation-space</a:t>
            </a:r>
            <a:r>
              <a:rPr sz="3600" b="1" spc="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planning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3016"/>
            <a:ext cx="10257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Progression(Forward) </a:t>
            </a:r>
            <a:r>
              <a:rPr sz="4000" dirty="0"/>
              <a:t>situation-space</a:t>
            </a:r>
            <a:r>
              <a:rPr sz="4000" spc="20" dirty="0"/>
              <a:t> </a:t>
            </a:r>
            <a:r>
              <a:rPr sz="4000" spc="-5" dirty="0"/>
              <a:t>planning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9390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Forward search </a:t>
            </a:r>
            <a:r>
              <a:rPr sz="2800" dirty="0">
                <a:latin typeface="Times New Roman"/>
                <a:cs typeface="Times New Roman"/>
              </a:rPr>
              <a:t>through the </a:t>
            </a:r>
            <a:r>
              <a:rPr sz="2800" spc="-5" dirty="0">
                <a:latin typeface="Times New Roman"/>
                <a:cs typeface="Times New Roman"/>
              </a:rPr>
              <a:t>space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states,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starting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initial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 and using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problem’s </a:t>
            </a:r>
            <a:r>
              <a:rPr sz="2800" spc="-5" dirty="0">
                <a:latin typeface="Times New Roman"/>
                <a:cs typeface="Times New Roman"/>
              </a:rPr>
              <a:t>actions until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member </a:t>
            </a:r>
            <a:r>
              <a:rPr sz="2800" dirty="0">
                <a:latin typeface="Times New Roman"/>
                <a:cs typeface="Times New Roman"/>
              </a:rPr>
              <a:t>of goal </a:t>
            </a:r>
            <a:r>
              <a:rPr sz="2800" spc="-5" dirty="0">
                <a:latin typeface="Times New Roman"/>
                <a:cs typeface="Times New Roman"/>
              </a:rPr>
              <a:t>states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found.</a:t>
            </a:r>
            <a:endParaRPr sz="28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0" dirty="0">
                <a:latin typeface="Times New Roman"/>
                <a:cs typeface="Times New Roman"/>
              </a:rPr>
              <a:t>You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 any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search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you 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(i.e.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BFS,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DFS,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A*)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Since the forward </a:t>
            </a:r>
            <a:r>
              <a:rPr sz="2800" spc="-5" dirty="0">
                <a:latin typeface="Times New Roman"/>
                <a:cs typeface="Times New Roman"/>
              </a:rPr>
              <a:t>search is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prone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exploring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unrelated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r>
              <a:rPr sz="2800" spc="-5" dirty="0">
                <a:latin typeface="Times New Roman"/>
                <a:cs typeface="Times New Roman"/>
              </a:rPr>
              <a:t>,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tend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state spaces, it has been regarded </a:t>
            </a:r>
            <a:r>
              <a:rPr sz="2800" spc="-10" dirty="0">
                <a:latin typeface="Times New Roman"/>
                <a:cs typeface="Times New Roman"/>
              </a:rPr>
              <a:t>as inefficient </a:t>
            </a:r>
            <a:r>
              <a:rPr sz="2800" spc="-5" dirty="0">
                <a:latin typeface="Times New Roman"/>
                <a:cs typeface="Times New Roman"/>
              </a:rPr>
              <a:t> without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help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accurate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heuristics.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847" y="5715000"/>
            <a:ext cx="9290685" cy="462280"/>
          </a:xfrm>
          <a:prstGeom prst="rect">
            <a:avLst/>
          </a:prstGeom>
          <a:solidFill>
            <a:srgbClr val="EC7C30"/>
          </a:solidFill>
          <a:ln w="9144">
            <a:solidFill>
              <a:srgbClr val="FF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1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Disadvantage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huge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search</a:t>
            </a:r>
            <a:r>
              <a:rPr sz="2400" b="1" dirty="0">
                <a:latin typeface="Calibri"/>
                <a:cs typeface="Calibri"/>
              </a:rPr>
              <a:t> space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explore,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5" dirty="0">
                <a:latin typeface="Calibri"/>
                <a:cs typeface="Calibri"/>
              </a:rPr>
              <a:t> usually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very</a:t>
            </a:r>
            <a:r>
              <a:rPr sz="2400" b="1" spc="-10" dirty="0">
                <a:latin typeface="Calibri"/>
                <a:cs typeface="Calibri"/>
              </a:rPr>
              <a:t> inefficient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88921"/>
            <a:ext cx="10358755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3600" spc="-5" dirty="0">
                <a:latin typeface="Times New Roman"/>
                <a:cs typeface="Times New Roman"/>
              </a:rPr>
              <a:t>Algorithm:</a:t>
            </a:r>
            <a:endParaRPr sz="36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200" dirty="0">
                <a:latin typeface="Times New Roman"/>
                <a:cs typeface="Times New Roman"/>
              </a:rPr>
              <a:t>Start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initial</a:t>
            </a:r>
            <a:r>
              <a:rPr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state</a:t>
            </a:r>
            <a:endParaRPr sz="3200">
              <a:latin typeface="Times New Roman"/>
              <a:cs typeface="Times New Roman"/>
            </a:endParaRPr>
          </a:p>
          <a:p>
            <a:pPr marL="984885" marR="5080" lvl="1" indent="-515620">
              <a:lnSpc>
                <a:spcPts val="3460"/>
              </a:lnSpc>
              <a:spcBef>
                <a:spcPts val="55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200" dirty="0">
                <a:latin typeface="Times New Roman"/>
                <a:cs typeface="Times New Roman"/>
              </a:rPr>
              <a:t>Find</a:t>
            </a:r>
            <a:r>
              <a:rPr sz="3200" spc="3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3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operators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whose</a:t>
            </a:r>
            <a:r>
              <a:rPr sz="3200" spc="3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385622"/>
                </a:solidFill>
                <a:latin typeface="Times New Roman"/>
                <a:cs typeface="Times New Roman"/>
              </a:rPr>
              <a:t>preconditions</a:t>
            </a:r>
            <a:r>
              <a:rPr sz="3200" b="1" spc="390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85622"/>
                </a:solidFill>
                <a:latin typeface="Times New Roman"/>
                <a:cs typeface="Times New Roman"/>
              </a:rPr>
              <a:t>are</a:t>
            </a:r>
            <a:r>
              <a:rPr sz="3200" b="1" spc="380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true</a:t>
            </a:r>
            <a:r>
              <a:rPr sz="3200" b="1" spc="39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3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initial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</a:t>
            </a:r>
            <a:endParaRPr sz="3200">
              <a:latin typeface="Times New Roman"/>
              <a:cs typeface="Times New Roman"/>
            </a:endParaRPr>
          </a:p>
          <a:p>
            <a:pPr marL="984885" lvl="1" indent="-515620">
              <a:lnSpc>
                <a:spcPts val="3650"/>
              </a:lnSpc>
              <a:spcBef>
                <a:spcPts val="60"/>
              </a:spcBef>
              <a:buAutoNum type="arabicPeriod"/>
              <a:tabLst>
                <a:tab pos="984885" algn="l"/>
                <a:tab pos="985519" algn="l"/>
                <a:tab pos="2692400" algn="l"/>
                <a:tab pos="4013200" algn="l"/>
                <a:tab pos="4568190" algn="l"/>
                <a:tab pos="6456680" algn="l"/>
                <a:tab pos="7009765" algn="l"/>
                <a:tab pos="8717280" algn="l"/>
              </a:tabLst>
            </a:pPr>
            <a:r>
              <a:rPr sz="3200" dirty="0">
                <a:latin typeface="Times New Roman"/>
                <a:cs typeface="Times New Roman"/>
              </a:rPr>
              <a:t>Com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ute	</a:t>
            </a:r>
            <a:r>
              <a:rPr sz="3200" b="1" dirty="0">
                <a:solidFill>
                  <a:srgbClr val="843B0C"/>
                </a:solidFill>
                <a:latin typeface="Times New Roman"/>
                <a:cs typeface="Times New Roman"/>
              </a:rPr>
              <a:t>effects	of	oper</a:t>
            </a:r>
            <a:r>
              <a:rPr sz="3200" b="1" spc="-15" dirty="0">
                <a:solidFill>
                  <a:srgbClr val="843B0C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843B0C"/>
                </a:solidFill>
                <a:latin typeface="Times New Roman"/>
                <a:cs typeface="Times New Roman"/>
              </a:rPr>
              <a:t>tors	</a:t>
            </a:r>
            <a:r>
              <a:rPr sz="3200" b="1" spc="-15" dirty="0">
                <a:solidFill>
                  <a:srgbClr val="843B0C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843B0C"/>
                </a:solidFill>
                <a:latin typeface="Times New Roman"/>
                <a:cs typeface="Times New Roman"/>
              </a:rPr>
              <a:t>o	generate	successor</a:t>
            </a:r>
            <a:endParaRPr sz="3200">
              <a:latin typeface="Times New Roman"/>
              <a:cs typeface="Times New Roman"/>
            </a:endParaRPr>
          </a:p>
          <a:p>
            <a:pPr marL="984885">
              <a:lnSpc>
                <a:spcPts val="3650"/>
              </a:lnSpc>
            </a:pPr>
            <a:r>
              <a:rPr sz="3200" dirty="0">
                <a:latin typeface="Times New Roman"/>
                <a:cs typeface="Times New Roman"/>
              </a:rPr>
              <a:t>states</a:t>
            </a:r>
            <a:endParaRPr sz="3200">
              <a:latin typeface="Times New Roman"/>
              <a:cs typeface="Times New Roman"/>
            </a:endParaRPr>
          </a:p>
          <a:p>
            <a:pPr marL="984885" marR="5080" lvl="1" indent="-515620">
              <a:lnSpc>
                <a:spcPts val="3460"/>
              </a:lnSpc>
              <a:spcBef>
                <a:spcPts val="540"/>
              </a:spcBef>
              <a:buAutoNum type="arabicPeriod" startAt="4"/>
              <a:tabLst>
                <a:tab pos="984885" algn="l"/>
                <a:tab pos="985519" algn="l"/>
                <a:tab pos="2280285" algn="l"/>
                <a:tab pos="3257550" algn="l"/>
                <a:tab pos="4370070" algn="l"/>
                <a:tab pos="5276850" algn="l"/>
                <a:tab pos="5622925" algn="l"/>
                <a:tab pos="6487160" algn="l"/>
                <a:tab pos="7464425" algn="l"/>
                <a:tab pos="8983980" algn="l"/>
                <a:tab pos="9643745" algn="l"/>
              </a:tabLst>
            </a:pPr>
            <a:r>
              <a:rPr sz="3200" dirty="0">
                <a:latin typeface="Times New Roman"/>
                <a:cs typeface="Times New Roman"/>
              </a:rPr>
              <a:t>Re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	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teps	</a:t>
            </a:r>
            <a:r>
              <a:rPr sz="3200" spc="-10" dirty="0">
                <a:latin typeface="Times New Roman"/>
                <a:cs typeface="Times New Roman"/>
              </a:rPr>
              <a:t>#</a:t>
            </a:r>
            <a:r>
              <a:rPr sz="3200" spc="5" dirty="0">
                <a:latin typeface="Times New Roman"/>
                <a:cs typeface="Times New Roman"/>
              </a:rPr>
              <a:t>2</a:t>
            </a:r>
            <a:r>
              <a:rPr sz="3200" spc="-15" dirty="0">
                <a:latin typeface="Times New Roman"/>
                <a:cs typeface="Times New Roman"/>
              </a:rPr>
              <a:t>-</a:t>
            </a:r>
            <a:r>
              <a:rPr sz="3200" spc="5" dirty="0">
                <a:latin typeface="Times New Roman"/>
                <a:cs typeface="Times New Roman"/>
              </a:rPr>
              <a:t>#</a:t>
            </a:r>
            <a:r>
              <a:rPr sz="3200" dirty="0">
                <a:latin typeface="Times New Roman"/>
                <a:cs typeface="Times New Roman"/>
              </a:rPr>
              <a:t>3	until	a	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new	state	sati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fies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go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  conditions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3016"/>
            <a:ext cx="1050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Regression</a:t>
            </a:r>
            <a:r>
              <a:rPr sz="4000" spc="-15" dirty="0"/>
              <a:t> </a:t>
            </a:r>
            <a:r>
              <a:rPr sz="4000" dirty="0"/>
              <a:t>(Backward)</a:t>
            </a:r>
            <a:r>
              <a:rPr sz="4000" spc="-10" dirty="0"/>
              <a:t> </a:t>
            </a:r>
            <a:r>
              <a:rPr sz="4000" dirty="0"/>
              <a:t>situation-space</a:t>
            </a:r>
            <a:r>
              <a:rPr sz="4000" spc="10" dirty="0"/>
              <a:t> </a:t>
            </a:r>
            <a:r>
              <a:rPr sz="4000" spc="-5" dirty="0"/>
              <a:t>planning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60660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35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Backward </a:t>
            </a:r>
            <a:r>
              <a:rPr sz="2800" spc="-5" dirty="0">
                <a:latin typeface="Times New Roman"/>
                <a:cs typeface="Times New Roman"/>
              </a:rPr>
              <a:t>search through the relevant states, starting 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goal </a:t>
            </a:r>
            <a:r>
              <a:rPr sz="2800" spc="-5" dirty="0">
                <a:latin typeface="Times New Roman"/>
                <a:cs typeface="Times New Roman"/>
              </a:rPr>
              <a:t> state,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initial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inverse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actions.</a:t>
            </a:r>
            <a:endParaRPr sz="28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Backward-chaining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 state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initial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9235" algn="just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Regression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situation-space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usually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efficient</a:t>
            </a:r>
            <a:r>
              <a:rPr sz="2800" spc="-5" dirty="0">
                <a:latin typeface="Times New Roman"/>
                <a:cs typeface="Times New Roman"/>
              </a:rPr>
              <a:t> than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progression because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operators are applicable </a:t>
            </a:r>
            <a:r>
              <a:rPr sz="2800" spc="-10" dirty="0">
                <a:latin typeface="Times New Roman"/>
                <a:cs typeface="Times New Roman"/>
              </a:rPr>
              <a:t>at each </a:t>
            </a:r>
            <a:r>
              <a:rPr sz="2800" spc="-5" dirty="0">
                <a:latin typeface="Times New Roman"/>
                <a:cs typeface="Times New Roman"/>
              </a:rPr>
              <a:t>state, yet </a:t>
            </a:r>
            <a:r>
              <a:rPr sz="2800" dirty="0">
                <a:latin typeface="Times New Roman"/>
                <a:cs typeface="Times New Roman"/>
              </a:rPr>
              <a:t> only </a:t>
            </a:r>
            <a:r>
              <a:rPr sz="2800" spc="-5" dirty="0">
                <a:latin typeface="Times New Roman"/>
                <a:cs typeface="Times New Roman"/>
              </a:rPr>
              <a:t>a small number of operators are applicable for achieving a given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Hence,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regression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more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goal-directed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r>
              <a:rPr sz="2800" dirty="0">
                <a:latin typeface="Times New Roman"/>
                <a:cs typeface="Times New Roman"/>
              </a:rPr>
              <a:t> progression </a:t>
            </a:r>
            <a:r>
              <a:rPr sz="2800" spc="-5" dirty="0">
                <a:latin typeface="Times New Roman"/>
                <a:cs typeface="Times New Roman"/>
              </a:rPr>
              <a:t>situation-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planning.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823" y="6176771"/>
            <a:ext cx="8912860" cy="462280"/>
          </a:xfrm>
          <a:prstGeom prst="rect">
            <a:avLst/>
          </a:prstGeom>
          <a:solidFill>
            <a:srgbClr val="EC7C30"/>
          </a:solidFill>
          <a:ln w="9144">
            <a:solidFill>
              <a:srgbClr val="FF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50570">
              <a:lnSpc>
                <a:spcPct val="100000"/>
              </a:lnSpc>
              <a:spcBef>
                <a:spcPts val="21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Disadvantage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cannot </a:t>
            </a:r>
            <a:r>
              <a:rPr sz="2400" b="1" spc="-15" dirty="0">
                <a:latin typeface="Calibri"/>
                <a:cs typeface="Calibri"/>
              </a:rPr>
              <a:t>always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find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plan </a:t>
            </a:r>
            <a:r>
              <a:rPr sz="2400" b="1" spc="-15" dirty="0">
                <a:latin typeface="Calibri"/>
                <a:cs typeface="Calibri"/>
              </a:rPr>
              <a:t>even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exists!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3204" algn="l"/>
              </a:tabLst>
            </a:pPr>
            <a:r>
              <a:rPr sz="3600" spc="-5" dirty="0"/>
              <a:t>Algorithm:</a:t>
            </a:r>
            <a:endParaRPr sz="3600"/>
          </a:p>
          <a:p>
            <a:pPr marL="985519" marR="5715" lvl="1" indent="-515620">
              <a:lnSpc>
                <a:spcPts val="3460"/>
              </a:lnSpc>
              <a:spcBef>
                <a:spcPts val="555"/>
              </a:spcBef>
              <a:buAutoNum type="arabicPeriod"/>
              <a:tabLst>
                <a:tab pos="986155" algn="l"/>
                <a:tab pos="986790" algn="l"/>
                <a:tab pos="2037714" algn="l"/>
                <a:tab pos="3044190" algn="l"/>
                <a:tab pos="4051300" algn="l"/>
                <a:tab pos="5170170" algn="l"/>
                <a:tab pos="7782559" algn="l"/>
                <a:tab pos="8381365" algn="l"/>
                <a:tab pos="9366250" algn="l"/>
                <a:tab pos="9963785" algn="l"/>
              </a:tabLst>
            </a:pP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art	w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th	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goal	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e	</a:t>
            </a:r>
            <a:r>
              <a:rPr sz="3200" dirty="0">
                <a:latin typeface="Times New Roman"/>
                <a:cs typeface="Times New Roman"/>
              </a:rPr>
              <a:t>corresp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ndi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goal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-10" dirty="0">
                <a:latin typeface="Times New Roman"/>
                <a:cs typeface="Times New Roman"/>
              </a:rPr>
              <a:t>be  </a:t>
            </a:r>
            <a:r>
              <a:rPr sz="3200" dirty="0">
                <a:latin typeface="Times New Roman"/>
                <a:cs typeface="Times New Roman"/>
              </a:rPr>
              <a:t>achieved</a:t>
            </a:r>
            <a:endParaRPr sz="3200">
              <a:latin typeface="Times New Roman"/>
              <a:cs typeface="Times New Roman"/>
            </a:endParaRPr>
          </a:p>
          <a:p>
            <a:pPr marL="985519" lvl="1" indent="-515620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986155" algn="l"/>
                <a:tab pos="986790" algn="l"/>
              </a:tabLst>
            </a:pPr>
            <a:r>
              <a:rPr sz="3200" dirty="0">
                <a:latin typeface="Times New Roman"/>
                <a:cs typeface="Times New Roman"/>
              </a:rPr>
              <a:t>Choose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operator</a:t>
            </a:r>
            <a:r>
              <a:rPr sz="3200" b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that</a:t>
            </a:r>
            <a:r>
              <a:rPr sz="32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will</a:t>
            </a:r>
            <a:r>
              <a:rPr sz="32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add</a:t>
            </a:r>
            <a:r>
              <a:rPr sz="32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one of</a:t>
            </a:r>
            <a:r>
              <a:rPr sz="32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3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F2F9F"/>
                </a:solidFill>
                <a:latin typeface="Times New Roman"/>
                <a:cs typeface="Times New Roman"/>
              </a:rPr>
              <a:t>goals</a:t>
            </a:r>
            <a:endParaRPr sz="3200">
              <a:latin typeface="Times New Roman"/>
              <a:cs typeface="Times New Roman"/>
            </a:endParaRPr>
          </a:p>
          <a:p>
            <a:pPr marL="985519" lvl="1" indent="-51562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986155" algn="l"/>
                <a:tab pos="986790" algn="l"/>
              </a:tabLst>
            </a:pPr>
            <a:r>
              <a:rPr sz="3200" dirty="0">
                <a:latin typeface="Times New Roman"/>
                <a:cs typeface="Times New Roman"/>
              </a:rPr>
              <a:t>Replace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goal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operator's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85622"/>
                </a:solidFill>
                <a:latin typeface="Times New Roman"/>
                <a:cs typeface="Times New Roman"/>
              </a:rPr>
              <a:t>preconditions</a:t>
            </a:r>
            <a:endParaRPr sz="3200">
              <a:latin typeface="Times New Roman"/>
              <a:cs typeface="Times New Roman"/>
            </a:endParaRPr>
          </a:p>
          <a:p>
            <a:pPr marL="985519" marR="5080" lvl="1" indent="-515620">
              <a:lnSpc>
                <a:spcPts val="3460"/>
              </a:lnSpc>
              <a:spcBef>
                <a:spcPts val="545"/>
              </a:spcBef>
              <a:buAutoNum type="arabicPeriod"/>
              <a:tabLst>
                <a:tab pos="986155" algn="l"/>
                <a:tab pos="986790" algn="l"/>
                <a:tab pos="2313305" algn="l"/>
                <a:tab pos="3322954" algn="l"/>
                <a:tab pos="4467225" algn="l"/>
                <a:tab pos="5406390" algn="l"/>
                <a:tab pos="6212840" algn="l"/>
                <a:tab pos="7177405" algn="l"/>
                <a:tab pos="8639175" algn="l"/>
                <a:tab pos="9332595" algn="l"/>
              </a:tabLst>
            </a:pPr>
            <a:r>
              <a:rPr sz="3200" dirty="0">
                <a:latin typeface="Times New Roman"/>
                <a:cs typeface="Times New Roman"/>
              </a:rPr>
              <a:t>Re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	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teps	</a:t>
            </a:r>
            <a:r>
              <a:rPr sz="3200" spc="-10" dirty="0">
                <a:latin typeface="Times New Roman"/>
                <a:cs typeface="Times New Roman"/>
              </a:rPr>
              <a:t>#</a:t>
            </a:r>
            <a:r>
              <a:rPr sz="3200" spc="5" dirty="0">
                <a:latin typeface="Times New Roman"/>
                <a:cs typeface="Times New Roman"/>
              </a:rPr>
              <a:t>2</a:t>
            </a:r>
            <a:r>
              <a:rPr sz="3200" spc="-15" dirty="0">
                <a:latin typeface="Times New Roman"/>
                <a:cs typeface="Times New Roman"/>
              </a:rPr>
              <a:t>-</a:t>
            </a:r>
            <a:r>
              <a:rPr sz="3200" spc="5" dirty="0">
                <a:latin typeface="Times New Roman"/>
                <a:cs typeface="Times New Roman"/>
              </a:rPr>
              <a:t>#</a:t>
            </a:r>
            <a:r>
              <a:rPr sz="3200" dirty="0">
                <a:latin typeface="Times New Roman"/>
                <a:cs typeface="Times New Roman"/>
              </a:rPr>
              <a:t>3	until	you	have	rea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hed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tial  state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702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Heuristics</a:t>
            </a:r>
            <a:r>
              <a:rPr sz="4400" spc="-80" dirty="0"/>
              <a:t> </a:t>
            </a:r>
            <a:r>
              <a:rPr sz="4400" dirty="0"/>
              <a:t>planning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81301"/>
            <a:ext cx="10360025" cy="3505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marR="5080" indent="-229235" algn="just">
              <a:lnSpc>
                <a:spcPts val="4320"/>
              </a:lnSpc>
              <a:spcBef>
                <a:spcPts val="640"/>
              </a:spcBef>
              <a:buFont typeface="Arial MT"/>
              <a:buChar char="•"/>
              <a:tabLst>
                <a:tab pos="241935" algn="l"/>
              </a:tabLst>
            </a:pPr>
            <a:r>
              <a:rPr sz="4000" spc="-170" dirty="0">
                <a:latin typeface="Times New Roman"/>
                <a:cs typeface="Times New Roman"/>
              </a:rPr>
              <a:t>We</a:t>
            </a:r>
            <a:r>
              <a:rPr sz="4000" spc="-1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derive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an</a:t>
            </a:r>
            <a:r>
              <a:rPr sz="4000" dirty="0">
                <a:latin typeface="Times New Roman"/>
                <a:cs typeface="Times New Roman"/>
              </a:rPr>
              <a:t> admissible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heuristics</a:t>
            </a:r>
            <a:r>
              <a:rPr sz="4000" dirty="0">
                <a:latin typeface="Times New Roman"/>
                <a:cs typeface="Times New Roman"/>
              </a:rPr>
              <a:t> by 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defining</a:t>
            </a:r>
            <a:r>
              <a:rPr sz="4000" spc="-5" dirty="0">
                <a:latin typeface="Times New Roman"/>
                <a:cs typeface="Times New Roman"/>
              </a:rPr>
              <a:t> a </a:t>
            </a:r>
            <a:r>
              <a:rPr sz="4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relaxed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problem</a:t>
            </a:r>
            <a:r>
              <a:rPr sz="4000" b="1" spc="-15" dirty="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35"/>
              </a:spcBef>
              <a:buFont typeface="Arial MT"/>
              <a:buChar char="•"/>
              <a:tabLst>
                <a:tab pos="241935" algn="l"/>
              </a:tabLst>
            </a:pPr>
            <a:r>
              <a:rPr sz="4000" spc="-5" dirty="0">
                <a:latin typeface="Times New Roman"/>
                <a:cs typeface="Times New Roman"/>
              </a:rPr>
              <a:t>There are two ways </a:t>
            </a:r>
            <a:r>
              <a:rPr sz="4000" dirty="0">
                <a:latin typeface="Times New Roman"/>
                <a:cs typeface="Times New Roman"/>
              </a:rPr>
              <a:t>to </a:t>
            </a:r>
            <a:r>
              <a:rPr sz="4000" spc="-5" dirty="0">
                <a:latin typeface="Times New Roman"/>
                <a:cs typeface="Times New Roman"/>
              </a:rPr>
              <a:t>make </a:t>
            </a:r>
            <a:r>
              <a:rPr sz="4000" dirty="0">
                <a:latin typeface="Times New Roman"/>
                <a:cs typeface="Times New Roman"/>
              </a:rPr>
              <a:t>the </a:t>
            </a:r>
            <a:r>
              <a:rPr sz="4000" spc="-5" dirty="0">
                <a:latin typeface="Times New Roman"/>
                <a:cs typeface="Times New Roman"/>
              </a:rPr>
              <a:t>problem </a:t>
            </a:r>
            <a:r>
              <a:rPr sz="4000" dirty="0">
                <a:latin typeface="Times New Roman"/>
                <a:cs typeface="Times New Roman"/>
              </a:rPr>
              <a:t>easier: 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by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adding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more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edges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to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the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graph</a:t>
            </a:r>
            <a:r>
              <a:rPr sz="4000" dirty="0">
                <a:latin typeface="Times New Roman"/>
                <a:cs typeface="Times New Roman"/>
              </a:rPr>
              <a:t> making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it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easier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find</a:t>
            </a:r>
            <a:r>
              <a:rPr sz="4000" dirty="0">
                <a:latin typeface="Times New Roman"/>
                <a:cs typeface="Times New Roman"/>
              </a:rPr>
              <a:t> the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path</a:t>
            </a:r>
            <a:r>
              <a:rPr sz="4000" dirty="0">
                <a:latin typeface="Times New Roman"/>
                <a:cs typeface="Times New Roman"/>
              </a:rPr>
              <a:t> or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by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forming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an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abstraction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</a:t>
            </a:r>
            <a:r>
              <a:rPr sz="4000" spc="-5" dirty="0">
                <a:latin typeface="Times New Roman"/>
                <a:cs typeface="Times New Roman"/>
              </a:rPr>
              <a:t>state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space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that has</a:t>
            </a:r>
            <a:r>
              <a:rPr sz="4000" spc="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fewer</a:t>
            </a:r>
            <a:r>
              <a:rPr sz="4000" spc="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states.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6542"/>
            <a:ext cx="10177145" cy="39630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92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Neither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progression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regression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very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efficient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without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good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heuristic.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achieve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goal?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Exact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NP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-5" dirty="0">
                <a:latin typeface="Times New Roman"/>
                <a:cs typeface="Times New Roman"/>
              </a:rPr>
              <a:t> estimate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80" dirty="0">
                <a:latin typeface="Times New Roman"/>
                <a:cs typeface="Times New Roman"/>
              </a:rPr>
              <a:t>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approaches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find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admissible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heuristic: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optimal</a:t>
            </a:r>
            <a:r>
              <a:rPr sz="2400" dirty="0">
                <a:latin typeface="Times New Roman"/>
                <a:cs typeface="Times New Roman"/>
              </a:rPr>
              <a:t> solution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relaxed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Remove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preconditions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actions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subgoal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assumption:</a:t>
            </a:r>
            <a:endParaRPr sz="2400">
              <a:latin typeface="Times New Roman"/>
              <a:cs typeface="Times New Roman"/>
            </a:endParaRPr>
          </a:p>
          <a:p>
            <a:pPr marL="1155700" marR="85090" indent="-228600">
              <a:lnSpc>
                <a:spcPts val="1939"/>
              </a:lnSpc>
              <a:spcBef>
                <a:spcPts val="55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solving a conjunction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subgoals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approximated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sum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5" dirty="0">
                <a:latin typeface="Times New Roman"/>
                <a:cs typeface="Times New Roman"/>
              </a:rPr>
              <a:t> costs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solving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subproblems</a:t>
            </a:r>
            <a:r>
              <a:rPr sz="1800" spc="-10" dirty="0">
                <a:latin typeface="Times New Roman"/>
                <a:cs typeface="Times New Roman"/>
              </a:rPr>
              <a:t> independently.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3" y="220471"/>
            <a:ext cx="3264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Total-order</a:t>
            </a:r>
            <a:r>
              <a:rPr sz="3600" spc="-110" dirty="0"/>
              <a:t> </a:t>
            </a:r>
            <a:r>
              <a:rPr sz="3600" dirty="0"/>
              <a:t>Plan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685538" y="5624321"/>
            <a:ext cx="759460" cy="277495"/>
          </a:xfrm>
          <a:custGeom>
            <a:avLst/>
            <a:gdLst/>
            <a:ahLst/>
            <a:cxnLst/>
            <a:rect l="l" t="t" r="r" b="b"/>
            <a:pathLst>
              <a:path w="759460" h="277495">
                <a:moveTo>
                  <a:pt x="0" y="277367"/>
                </a:moveTo>
                <a:lnTo>
                  <a:pt x="758951" y="277367"/>
                </a:lnTo>
                <a:lnTo>
                  <a:pt x="7589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6596" y="5597448"/>
            <a:ext cx="58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7729" y="1078230"/>
            <a:ext cx="759460" cy="276225"/>
          </a:xfrm>
          <a:custGeom>
            <a:avLst/>
            <a:gdLst/>
            <a:ahLst/>
            <a:cxnLst/>
            <a:rect l="l" t="t" r="r" b="b"/>
            <a:pathLst>
              <a:path w="759460" h="276225">
                <a:moveTo>
                  <a:pt x="0" y="275844"/>
                </a:moveTo>
                <a:lnTo>
                  <a:pt x="758951" y="275844"/>
                </a:lnTo>
                <a:lnTo>
                  <a:pt x="75895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35778" y="1050416"/>
            <a:ext cx="48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1190" y="1082802"/>
            <a:ext cx="759460" cy="276225"/>
          </a:xfrm>
          <a:custGeom>
            <a:avLst/>
            <a:gdLst/>
            <a:ahLst/>
            <a:cxnLst/>
            <a:rect l="l" t="t" r="r" b="b"/>
            <a:pathLst>
              <a:path w="759460" h="276225">
                <a:moveTo>
                  <a:pt x="0" y="275844"/>
                </a:moveTo>
                <a:lnTo>
                  <a:pt x="758951" y="275844"/>
                </a:lnTo>
                <a:lnTo>
                  <a:pt x="75895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8603" y="1054684"/>
            <a:ext cx="48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26173" y="1082802"/>
            <a:ext cx="757555" cy="276225"/>
          </a:xfrm>
          <a:custGeom>
            <a:avLst/>
            <a:gdLst/>
            <a:ahLst/>
            <a:cxnLst/>
            <a:rect l="l" t="t" r="r" b="b"/>
            <a:pathLst>
              <a:path w="757554" h="276225">
                <a:moveTo>
                  <a:pt x="0" y="275844"/>
                </a:moveTo>
                <a:lnTo>
                  <a:pt x="757427" y="275844"/>
                </a:lnTo>
                <a:lnTo>
                  <a:pt x="7574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63333" y="1054684"/>
            <a:ext cx="48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38109" y="1082802"/>
            <a:ext cx="759460" cy="276225"/>
          </a:xfrm>
          <a:custGeom>
            <a:avLst/>
            <a:gdLst/>
            <a:ahLst/>
            <a:cxnLst/>
            <a:rect l="l" t="t" r="r" b="b"/>
            <a:pathLst>
              <a:path w="759459" h="276225">
                <a:moveTo>
                  <a:pt x="0" y="275844"/>
                </a:moveTo>
                <a:lnTo>
                  <a:pt x="758951" y="275844"/>
                </a:lnTo>
                <a:lnTo>
                  <a:pt x="75895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6158" y="1054684"/>
            <a:ext cx="48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53093" y="1082802"/>
            <a:ext cx="759460" cy="276225"/>
          </a:xfrm>
          <a:custGeom>
            <a:avLst/>
            <a:gdLst/>
            <a:ahLst/>
            <a:cxnLst/>
            <a:rect l="l" t="t" r="r" b="b"/>
            <a:pathLst>
              <a:path w="759459" h="276225">
                <a:moveTo>
                  <a:pt x="0" y="275844"/>
                </a:moveTo>
                <a:lnTo>
                  <a:pt x="758951" y="275844"/>
                </a:lnTo>
                <a:lnTo>
                  <a:pt x="75895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90761" y="1054684"/>
            <a:ext cx="48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66554" y="1066038"/>
            <a:ext cx="759460" cy="277495"/>
          </a:xfrm>
          <a:custGeom>
            <a:avLst/>
            <a:gdLst/>
            <a:ahLst/>
            <a:cxnLst/>
            <a:rect l="l" t="t" r="r" b="b"/>
            <a:pathLst>
              <a:path w="759459" h="277494">
                <a:moveTo>
                  <a:pt x="0" y="277367"/>
                </a:moveTo>
                <a:lnTo>
                  <a:pt x="758951" y="277367"/>
                </a:lnTo>
                <a:lnTo>
                  <a:pt x="7589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5238" y="1038809"/>
            <a:ext cx="48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97729" y="3704082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60" h="553720">
                <a:moveTo>
                  <a:pt x="0" y="553212"/>
                </a:moveTo>
                <a:lnTo>
                  <a:pt x="746760" y="553212"/>
                </a:lnTo>
                <a:lnTo>
                  <a:pt x="74676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25110" y="3678428"/>
            <a:ext cx="49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91634" y="4662678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60" h="553720">
                <a:moveTo>
                  <a:pt x="0" y="553212"/>
                </a:moveTo>
                <a:lnTo>
                  <a:pt x="746760" y="553212"/>
                </a:lnTo>
                <a:lnTo>
                  <a:pt x="74676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91253" y="4637278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91253" y="4911293"/>
            <a:ext cx="264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97729" y="2745485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60" h="553720">
                <a:moveTo>
                  <a:pt x="0" y="553212"/>
                </a:moveTo>
                <a:lnTo>
                  <a:pt x="746760" y="553212"/>
                </a:lnTo>
                <a:lnTo>
                  <a:pt x="74676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40985" y="2718891"/>
            <a:ext cx="4629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11190" y="5624321"/>
            <a:ext cx="759460" cy="277495"/>
          </a:xfrm>
          <a:custGeom>
            <a:avLst/>
            <a:gdLst/>
            <a:ahLst/>
            <a:cxnLst/>
            <a:rect l="l" t="t" r="r" b="b"/>
            <a:pathLst>
              <a:path w="759460" h="277495">
                <a:moveTo>
                  <a:pt x="0" y="277367"/>
                </a:moveTo>
                <a:lnTo>
                  <a:pt x="758951" y="277367"/>
                </a:lnTo>
                <a:lnTo>
                  <a:pt x="7589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02248" y="5597448"/>
            <a:ext cx="58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26173" y="5624321"/>
            <a:ext cx="757555" cy="277495"/>
          </a:xfrm>
          <a:custGeom>
            <a:avLst/>
            <a:gdLst/>
            <a:ahLst/>
            <a:cxnLst/>
            <a:rect l="l" t="t" r="r" b="b"/>
            <a:pathLst>
              <a:path w="757554" h="277495">
                <a:moveTo>
                  <a:pt x="0" y="277367"/>
                </a:moveTo>
                <a:lnTo>
                  <a:pt x="757427" y="277367"/>
                </a:lnTo>
                <a:lnTo>
                  <a:pt x="757427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16979" y="5597448"/>
            <a:ext cx="58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38109" y="5624321"/>
            <a:ext cx="759460" cy="277495"/>
          </a:xfrm>
          <a:custGeom>
            <a:avLst/>
            <a:gdLst/>
            <a:ahLst/>
            <a:cxnLst/>
            <a:rect l="l" t="t" r="r" b="b"/>
            <a:pathLst>
              <a:path w="759459" h="277495">
                <a:moveTo>
                  <a:pt x="0" y="277367"/>
                </a:moveTo>
                <a:lnTo>
                  <a:pt x="758951" y="277367"/>
                </a:lnTo>
                <a:lnTo>
                  <a:pt x="7589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29804" y="5597448"/>
            <a:ext cx="58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53093" y="5624321"/>
            <a:ext cx="759460" cy="277495"/>
          </a:xfrm>
          <a:custGeom>
            <a:avLst/>
            <a:gdLst/>
            <a:ahLst/>
            <a:cxnLst/>
            <a:rect l="l" t="t" r="r" b="b"/>
            <a:pathLst>
              <a:path w="759459" h="277495">
                <a:moveTo>
                  <a:pt x="0" y="277367"/>
                </a:moveTo>
                <a:lnTo>
                  <a:pt x="758951" y="277367"/>
                </a:lnTo>
                <a:lnTo>
                  <a:pt x="7589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44153" y="5597448"/>
            <a:ext cx="58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766554" y="5624321"/>
            <a:ext cx="759460" cy="277495"/>
          </a:xfrm>
          <a:custGeom>
            <a:avLst/>
            <a:gdLst/>
            <a:ahLst/>
            <a:cxnLst/>
            <a:rect l="l" t="t" r="r" b="b"/>
            <a:pathLst>
              <a:path w="759459" h="277495">
                <a:moveTo>
                  <a:pt x="0" y="277367"/>
                </a:moveTo>
                <a:lnTo>
                  <a:pt x="758951" y="277367"/>
                </a:lnTo>
                <a:lnTo>
                  <a:pt x="7589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858882" y="5597448"/>
            <a:ext cx="58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38366" y="1785366"/>
            <a:ext cx="745490" cy="554990"/>
          </a:xfrm>
          <a:custGeom>
            <a:avLst/>
            <a:gdLst/>
            <a:ahLst/>
            <a:cxnLst/>
            <a:rect l="l" t="t" r="r" b="b"/>
            <a:pathLst>
              <a:path w="745490" h="554989">
                <a:moveTo>
                  <a:pt x="0" y="554736"/>
                </a:moveTo>
                <a:lnTo>
                  <a:pt x="745235" y="554736"/>
                </a:lnTo>
                <a:lnTo>
                  <a:pt x="745235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81241" y="1760346"/>
            <a:ext cx="46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50302" y="1785366"/>
            <a:ext cx="746760" cy="554990"/>
          </a:xfrm>
          <a:custGeom>
            <a:avLst/>
            <a:gdLst/>
            <a:ahLst/>
            <a:cxnLst/>
            <a:rect l="l" t="t" r="r" b="b"/>
            <a:pathLst>
              <a:path w="746759" h="554989">
                <a:moveTo>
                  <a:pt x="0" y="554736"/>
                </a:moveTo>
                <a:lnTo>
                  <a:pt x="746759" y="554736"/>
                </a:lnTo>
                <a:lnTo>
                  <a:pt x="746759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894066" y="1760346"/>
            <a:ext cx="46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780269" y="1785366"/>
            <a:ext cx="745490" cy="554990"/>
          </a:xfrm>
          <a:custGeom>
            <a:avLst/>
            <a:gdLst/>
            <a:ahLst/>
            <a:cxnLst/>
            <a:rect l="l" t="t" r="r" b="b"/>
            <a:pathLst>
              <a:path w="745490" h="554989">
                <a:moveTo>
                  <a:pt x="0" y="554736"/>
                </a:moveTo>
                <a:lnTo>
                  <a:pt x="745235" y="554736"/>
                </a:lnTo>
                <a:lnTo>
                  <a:pt x="745235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23144" y="1760346"/>
            <a:ext cx="46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23382" y="1785366"/>
            <a:ext cx="746760" cy="554990"/>
          </a:xfrm>
          <a:custGeom>
            <a:avLst/>
            <a:gdLst/>
            <a:ahLst/>
            <a:cxnLst/>
            <a:rect l="l" t="t" r="r" b="b"/>
            <a:pathLst>
              <a:path w="746760" h="554989">
                <a:moveTo>
                  <a:pt x="0" y="554736"/>
                </a:moveTo>
                <a:lnTo>
                  <a:pt x="746760" y="554736"/>
                </a:lnTo>
                <a:lnTo>
                  <a:pt x="746760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38190" y="1760346"/>
            <a:ext cx="51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  Sock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765285" y="1785366"/>
            <a:ext cx="746760" cy="554990"/>
          </a:xfrm>
          <a:custGeom>
            <a:avLst/>
            <a:gdLst/>
            <a:ahLst/>
            <a:cxnLst/>
            <a:rect l="l" t="t" r="r" b="b"/>
            <a:pathLst>
              <a:path w="746759" h="554989">
                <a:moveTo>
                  <a:pt x="0" y="554736"/>
                </a:moveTo>
                <a:lnTo>
                  <a:pt x="746759" y="554736"/>
                </a:lnTo>
                <a:lnTo>
                  <a:pt x="746759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880093" y="1760346"/>
            <a:ext cx="51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  Sock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97729" y="1785366"/>
            <a:ext cx="746760" cy="554990"/>
          </a:xfrm>
          <a:custGeom>
            <a:avLst/>
            <a:gdLst/>
            <a:ahLst/>
            <a:cxnLst/>
            <a:rect l="l" t="t" r="r" b="b"/>
            <a:pathLst>
              <a:path w="746760" h="554989">
                <a:moveTo>
                  <a:pt x="0" y="554736"/>
                </a:moveTo>
                <a:lnTo>
                  <a:pt x="746760" y="554736"/>
                </a:lnTo>
                <a:lnTo>
                  <a:pt x="746760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12538" y="1760346"/>
            <a:ext cx="51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  Sock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23382" y="2745485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60" h="553720">
                <a:moveTo>
                  <a:pt x="0" y="553212"/>
                </a:moveTo>
                <a:lnTo>
                  <a:pt x="746760" y="553212"/>
                </a:lnTo>
                <a:lnTo>
                  <a:pt x="74676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66638" y="2718891"/>
            <a:ext cx="4629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765285" y="2745485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59" h="553720">
                <a:moveTo>
                  <a:pt x="0" y="553212"/>
                </a:moveTo>
                <a:lnTo>
                  <a:pt x="746759" y="553212"/>
                </a:lnTo>
                <a:lnTo>
                  <a:pt x="746759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880093" y="2718891"/>
            <a:ext cx="5194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Shoe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38366" y="2745485"/>
            <a:ext cx="745490" cy="553720"/>
          </a:xfrm>
          <a:custGeom>
            <a:avLst/>
            <a:gdLst/>
            <a:ahLst/>
            <a:cxnLst/>
            <a:rect l="l" t="t" r="r" b="b"/>
            <a:pathLst>
              <a:path w="745490" h="553720">
                <a:moveTo>
                  <a:pt x="0" y="553212"/>
                </a:moveTo>
                <a:lnTo>
                  <a:pt x="745235" y="553212"/>
                </a:lnTo>
                <a:lnTo>
                  <a:pt x="745235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852919" y="2718891"/>
            <a:ext cx="5194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Sock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750302" y="2745485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59" h="553720">
                <a:moveTo>
                  <a:pt x="0" y="553212"/>
                </a:moveTo>
                <a:lnTo>
                  <a:pt x="746759" y="553212"/>
                </a:lnTo>
                <a:lnTo>
                  <a:pt x="746759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865744" y="2718891"/>
            <a:ext cx="5194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Sock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780269" y="2745485"/>
            <a:ext cx="745490" cy="553720"/>
          </a:xfrm>
          <a:custGeom>
            <a:avLst/>
            <a:gdLst/>
            <a:ahLst/>
            <a:cxnLst/>
            <a:rect l="l" t="t" r="r" b="b"/>
            <a:pathLst>
              <a:path w="745490" h="553720">
                <a:moveTo>
                  <a:pt x="0" y="553212"/>
                </a:moveTo>
                <a:lnTo>
                  <a:pt x="745235" y="553212"/>
                </a:lnTo>
                <a:lnTo>
                  <a:pt x="745235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907269" y="2718891"/>
            <a:ext cx="4953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Shoe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50302" y="3704082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59" h="553720">
                <a:moveTo>
                  <a:pt x="0" y="553212"/>
                </a:moveTo>
                <a:lnTo>
                  <a:pt x="746759" y="553212"/>
                </a:lnTo>
                <a:lnTo>
                  <a:pt x="746759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78318" y="3678428"/>
            <a:ext cx="49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765285" y="3704082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59" h="553720">
                <a:moveTo>
                  <a:pt x="0" y="553212"/>
                </a:moveTo>
                <a:lnTo>
                  <a:pt x="746759" y="553212"/>
                </a:lnTo>
                <a:lnTo>
                  <a:pt x="746759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908542" y="3678428"/>
            <a:ext cx="46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23382" y="3704082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60" h="553720">
                <a:moveTo>
                  <a:pt x="0" y="553212"/>
                </a:moveTo>
                <a:lnTo>
                  <a:pt x="746760" y="553212"/>
                </a:lnTo>
                <a:lnTo>
                  <a:pt x="74676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723001" y="3678428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001" y="3952747"/>
            <a:ext cx="26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38366" y="3704082"/>
            <a:ext cx="745490" cy="553720"/>
          </a:xfrm>
          <a:custGeom>
            <a:avLst/>
            <a:gdLst/>
            <a:ahLst/>
            <a:cxnLst/>
            <a:rect l="l" t="t" r="r" b="b"/>
            <a:pathLst>
              <a:path w="745490" h="553720">
                <a:moveTo>
                  <a:pt x="0" y="553212"/>
                </a:moveTo>
                <a:lnTo>
                  <a:pt x="745235" y="553212"/>
                </a:lnTo>
                <a:lnTo>
                  <a:pt x="745235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737731" y="3678428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37731" y="3952747"/>
            <a:ext cx="26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780269" y="3704082"/>
            <a:ext cx="745490" cy="553720"/>
          </a:xfrm>
          <a:custGeom>
            <a:avLst/>
            <a:gdLst/>
            <a:ahLst/>
            <a:cxnLst/>
            <a:rect l="l" t="t" r="r" b="b"/>
            <a:pathLst>
              <a:path w="745490" h="553720">
                <a:moveTo>
                  <a:pt x="0" y="553212"/>
                </a:moveTo>
                <a:lnTo>
                  <a:pt x="745235" y="553212"/>
                </a:lnTo>
                <a:lnTo>
                  <a:pt x="745235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779634" y="3678428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tSo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779634" y="3952747"/>
            <a:ext cx="23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750302" y="4662678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59" h="553720">
                <a:moveTo>
                  <a:pt x="0" y="553212"/>
                </a:moveTo>
                <a:lnTo>
                  <a:pt x="746759" y="553212"/>
                </a:lnTo>
                <a:lnTo>
                  <a:pt x="746759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750556" y="4637278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750556" y="4911293"/>
            <a:ext cx="264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765285" y="4662678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59" h="553720">
                <a:moveTo>
                  <a:pt x="0" y="553212"/>
                </a:moveTo>
                <a:lnTo>
                  <a:pt x="746759" y="553212"/>
                </a:lnTo>
                <a:lnTo>
                  <a:pt x="746759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892667" y="4637278"/>
            <a:ext cx="4959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Shoe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723382" y="4662678"/>
            <a:ext cx="746760" cy="553720"/>
          </a:xfrm>
          <a:custGeom>
            <a:avLst/>
            <a:gdLst/>
            <a:ahLst/>
            <a:cxnLst/>
            <a:rect l="l" t="t" r="r" b="b"/>
            <a:pathLst>
              <a:path w="746760" h="553720">
                <a:moveTo>
                  <a:pt x="0" y="553212"/>
                </a:moveTo>
                <a:lnTo>
                  <a:pt x="746760" y="553212"/>
                </a:lnTo>
                <a:lnTo>
                  <a:pt x="74676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850763" y="4637278"/>
            <a:ext cx="4959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Shoe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38366" y="4662678"/>
            <a:ext cx="745490" cy="553720"/>
          </a:xfrm>
          <a:custGeom>
            <a:avLst/>
            <a:gdLst/>
            <a:ahLst/>
            <a:cxnLst/>
            <a:rect l="l" t="t" r="r" b="b"/>
            <a:pathLst>
              <a:path w="745490" h="553720">
                <a:moveTo>
                  <a:pt x="0" y="553212"/>
                </a:moveTo>
                <a:lnTo>
                  <a:pt x="745235" y="553212"/>
                </a:lnTo>
                <a:lnTo>
                  <a:pt x="745235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865111" y="4637278"/>
            <a:ext cx="4959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Shoe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780269" y="4662678"/>
            <a:ext cx="745490" cy="553720"/>
          </a:xfrm>
          <a:custGeom>
            <a:avLst/>
            <a:gdLst/>
            <a:ahLst/>
            <a:cxnLst/>
            <a:rect l="l" t="t" r="r" b="b"/>
            <a:pathLst>
              <a:path w="745490" h="553720">
                <a:moveTo>
                  <a:pt x="0" y="553212"/>
                </a:moveTo>
                <a:lnTo>
                  <a:pt x="745235" y="553212"/>
                </a:lnTo>
                <a:lnTo>
                  <a:pt x="745235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9894823" y="4637278"/>
            <a:ext cx="519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ig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Shoe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021580" y="1353819"/>
            <a:ext cx="95250" cy="4269740"/>
          </a:xfrm>
          <a:custGeom>
            <a:avLst/>
            <a:gdLst/>
            <a:ahLst/>
            <a:cxnLst/>
            <a:rect l="l" t="t" r="r" b="b"/>
            <a:pathLst>
              <a:path w="95250" h="4269740">
                <a:moveTo>
                  <a:pt x="86868" y="4124960"/>
                </a:moveTo>
                <a:lnTo>
                  <a:pt x="57912" y="4124960"/>
                </a:lnTo>
                <a:lnTo>
                  <a:pt x="57912" y="3862070"/>
                </a:lnTo>
                <a:lnTo>
                  <a:pt x="28956" y="3862070"/>
                </a:lnTo>
                <a:lnTo>
                  <a:pt x="28956" y="4124960"/>
                </a:lnTo>
                <a:lnTo>
                  <a:pt x="0" y="4124960"/>
                </a:lnTo>
                <a:lnTo>
                  <a:pt x="43434" y="4269689"/>
                </a:lnTo>
                <a:lnTo>
                  <a:pt x="82511" y="4139438"/>
                </a:lnTo>
                <a:lnTo>
                  <a:pt x="86868" y="4124960"/>
                </a:lnTo>
                <a:close/>
              </a:path>
              <a:path w="95250" h="4269740">
                <a:moveTo>
                  <a:pt x="89154" y="3164205"/>
                </a:moveTo>
                <a:lnTo>
                  <a:pt x="60159" y="3163786"/>
                </a:lnTo>
                <a:lnTo>
                  <a:pt x="64262" y="2903728"/>
                </a:lnTo>
                <a:lnTo>
                  <a:pt x="35306" y="2903220"/>
                </a:lnTo>
                <a:lnTo>
                  <a:pt x="31203" y="3163366"/>
                </a:lnTo>
                <a:lnTo>
                  <a:pt x="2286" y="3162935"/>
                </a:lnTo>
                <a:lnTo>
                  <a:pt x="43434" y="3308350"/>
                </a:lnTo>
                <a:lnTo>
                  <a:pt x="84670" y="3178302"/>
                </a:lnTo>
                <a:lnTo>
                  <a:pt x="89154" y="3164205"/>
                </a:lnTo>
                <a:close/>
              </a:path>
              <a:path w="95250" h="4269740">
                <a:moveTo>
                  <a:pt x="92964" y="2204986"/>
                </a:moveTo>
                <a:lnTo>
                  <a:pt x="64008" y="2204986"/>
                </a:lnTo>
                <a:lnTo>
                  <a:pt x="64008" y="1944878"/>
                </a:lnTo>
                <a:lnTo>
                  <a:pt x="35052" y="1944878"/>
                </a:lnTo>
                <a:lnTo>
                  <a:pt x="35052" y="2204986"/>
                </a:lnTo>
                <a:lnTo>
                  <a:pt x="6096" y="2204986"/>
                </a:lnTo>
                <a:lnTo>
                  <a:pt x="49530" y="2349754"/>
                </a:lnTo>
                <a:lnTo>
                  <a:pt x="88620" y="2219452"/>
                </a:lnTo>
                <a:lnTo>
                  <a:pt x="92964" y="2204986"/>
                </a:lnTo>
                <a:close/>
              </a:path>
              <a:path w="95250" h="4269740">
                <a:moveTo>
                  <a:pt x="92964" y="1246378"/>
                </a:moveTo>
                <a:lnTo>
                  <a:pt x="64008" y="1246378"/>
                </a:lnTo>
                <a:lnTo>
                  <a:pt x="64008" y="986282"/>
                </a:lnTo>
                <a:lnTo>
                  <a:pt x="35052" y="986282"/>
                </a:lnTo>
                <a:lnTo>
                  <a:pt x="35052" y="1246378"/>
                </a:lnTo>
                <a:lnTo>
                  <a:pt x="6096" y="1246378"/>
                </a:lnTo>
                <a:lnTo>
                  <a:pt x="49530" y="1391158"/>
                </a:lnTo>
                <a:lnTo>
                  <a:pt x="88620" y="1260856"/>
                </a:lnTo>
                <a:lnTo>
                  <a:pt x="92964" y="1246378"/>
                </a:lnTo>
                <a:close/>
              </a:path>
              <a:path w="95250" h="4269740">
                <a:moveTo>
                  <a:pt x="95123" y="287528"/>
                </a:moveTo>
                <a:lnTo>
                  <a:pt x="66116" y="287108"/>
                </a:lnTo>
                <a:lnTo>
                  <a:pt x="70358" y="508"/>
                </a:lnTo>
                <a:lnTo>
                  <a:pt x="41402" y="0"/>
                </a:lnTo>
                <a:lnTo>
                  <a:pt x="37160" y="286689"/>
                </a:lnTo>
                <a:lnTo>
                  <a:pt x="8255" y="286258"/>
                </a:lnTo>
                <a:lnTo>
                  <a:pt x="49530" y="431673"/>
                </a:lnTo>
                <a:lnTo>
                  <a:pt x="90652" y="301625"/>
                </a:lnTo>
                <a:lnTo>
                  <a:pt x="95123" y="287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49518" y="1358391"/>
            <a:ext cx="90805" cy="4265295"/>
          </a:xfrm>
          <a:custGeom>
            <a:avLst/>
            <a:gdLst/>
            <a:ahLst/>
            <a:cxnLst/>
            <a:rect l="l" t="t" r="r" b="b"/>
            <a:pathLst>
              <a:path w="90804" h="4265295">
                <a:moveTo>
                  <a:pt x="86868" y="4121023"/>
                </a:moveTo>
                <a:lnTo>
                  <a:pt x="57873" y="4120565"/>
                </a:lnTo>
                <a:lnTo>
                  <a:pt x="61976" y="3857752"/>
                </a:lnTo>
                <a:lnTo>
                  <a:pt x="33020" y="3857244"/>
                </a:lnTo>
                <a:lnTo>
                  <a:pt x="28917" y="4120096"/>
                </a:lnTo>
                <a:lnTo>
                  <a:pt x="0" y="4119626"/>
                </a:lnTo>
                <a:lnTo>
                  <a:pt x="41148" y="4265117"/>
                </a:lnTo>
                <a:lnTo>
                  <a:pt x="82423" y="4134993"/>
                </a:lnTo>
                <a:lnTo>
                  <a:pt x="86868" y="4121023"/>
                </a:lnTo>
                <a:close/>
              </a:path>
              <a:path w="90804" h="4265295">
                <a:moveTo>
                  <a:pt x="88773" y="281559"/>
                </a:moveTo>
                <a:lnTo>
                  <a:pt x="59842" y="281990"/>
                </a:lnTo>
                <a:lnTo>
                  <a:pt x="55626" y="0"/>
                </a:lnTo>
                <a:lnTo>
                  <a:pt x="26670" y="508"/>
                </a:lnTo>
                <a:lnTo>
                  <a:pt x="30886" y="282409"/>
                </a:lnTo>
                <a:lnTo>
                  <a:pt x="1905" y="282829"/>
                </a:lnTo>
                <a:lnTo>
                  <a:pt x="47498" y="426974"/>
                </a:lnTo>
                <a:lnTo>
                  <a:pt x="84442" y="296799"/>
                </a:lnTo>
                <a:lnTo>
                  <a:pt x="88773" y="281559"/>
                </a:lnTo>
                <a:close/>
              </a:path>
              <a:path w="90804" h="4265295">
                <a:moveTo>
                  <a:pt x="90678" y="3158998"/>
                </a:moveTo>
                <a:lnTo>
                  <a:pt x="61722" y="3158998"/>
                </a:lnTo>
                <a:lnTo>
                  <a:pt x="61722" y="2898902"/>
                </a:lnTo>
                <a:lnTo>
                  <a:pt x="32766" y="2898902"/>
                </a:lnTo>
                <a:lnTo>
                  <a:pt x="32766" y="3158998"/>
                </a:lnTo>
                <a:lnTo>
                  <a:pt x="3810" y="3158998"/>
                </a:lnTo>
                <a:lnTo>
                  <a:pt x="47244" y="3303778"/>
                </a:lnTo>
                <a:lnTo>
                  <a:pt x="86334" y="3173476"/>
                </a:lnTo>
                <a:lnTo>
                  <a:pt x="90678" y="3158998"/>
                </a:lnTo>
                <a:close/>
              </a:path>
              <a:path w="90804" h="4265295">
                <a:moveTo>
                  <a:pt x="90678" y="2200414"/>
                </a:moveTo>
                <a:lnTo>
                  <a:pt x="61722" y="2200414"/>
                </a:lnTo>
                <a:lnTo>
                  <a:pt x="61722" y="1940306"/>
                </a:lnTo>
                <a:lnTo>
                  <a:pt x="32766" y="1940306"/>
                </a:lnTo>
                <a:lnTo>
                  <a:pt x="32766" y="2200414"/>
                </a:lnTo>
                <a:lnTo>
                  <a:pt x="3810" y="2200414"/>
                </a:lnTo>
                <a:lnTo>
                  <a:pt x="47244" y="2345182"/>
                </a:lnTo>
                <a:lnTo>
                  <a:pt x="86334" y="2214880"/>
                </a:lnTo>
                <a:lnTo>
                  <a:pt x="90678" y="2200414"/>
                </a:lnTo>
                <a:close/>
              </a:path>
              <a:path w="90804" h="4265295">
                <a:moveTo>
                  <a:pt x="90678" y="1241806"/>
                </a:moveTo>
                <a:lnTo>
                  <a:pt x="61722" y="1241806"/>
                </a:lnTo>
                <a:lnTo>
                  <a:pt x="61722" y="981710"/>
                </a:lnTo>
                <a:lnTo>
                  <a:pt x="32766" y="981710"/>
                </a:lnTo>
                <a:lnTo>
                  <a:pt x="32766" y="1241806"/>
                </a:lnTo>
                <a:lnTo>
                  <a:pt x="3810" y="1241806"/>
                </a:lnTo>
                <a:lnTo>
                  <a:pt x="47244" y="1386586"/>
                </a:lnTo>
                <a:lnTo>
                  <a:pt x="86334" y="1256284"/>
                </a:lnTo>
                <a:lnTo>
                  <a:pt x="90678" y="1241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62978" y="1358391"/>
            <a:ext cx="92710" cy="4265295"/>
          </a:xfrm>
          <a:custGeom>
            <a:avLst/>
            <a:gdLst/>
            <a:ahLst/>
            <a:cxnLst/>
            <a:rect l="l" t="t" r="r" b="b"/>
            <a:pathLst>
              <a:path w="92709" h="4265295">
                <a:moveTo>
                  <a:pt x="86868" y="4121023"/>
                </a:moveTo>
                <a:lnTo>
                  <a:pt x="57873" y="4120565"/>
                </a:lnTo>
                <a:lnTo>
                  <a:pt x="61976" y="3857752"/>
                </a:lnTo>
                <a:lnTo>
                  <a:pt x="33020" y="3857244"/>
                </a:lnTo>
                <a:lnTo>
                  <a:pt x="28917" y="4120096"/>
                </a:lnTo>
                <a:lnTo>
                  <a:pt x="0" y="4119626"/>
                </a:lnTo>
                <a:lnTo>
                  <a:pt x="41148" y="4265117"/>
                </a:lnTo>
                <a:lnTo>
                  <a:pt x="82423" y="4134993"/>
                </a:lnTo>
                <a:lnTo>
                  <a:pt x="86868" y="4121023"/>
                </a:lnTo>
                <a:close/>
              </a:path>
              <a:path w="92709" h="4265295">
                <a:moveTo>
                  <a:pt x="88773" y="281559"/>
                </a:moveTo>
                <a:lnTo>
                  <a:pt x="59842" y="281990"/>
                </a:lnTo>
                <a:lnTo>
                  <a:pt x="55626" y="0"/>
                </a:lnTo>
                <a:lnTo>
                  <a:pt x="26670" y="508"/>
                </a:lnTo>
                <a:lnTo>
                  <a:pt x="30886" y="282409"/>
                </a:lnTo>
                <a:lnTo>
                  <a:pt x="1905" y="282829"/>
                </a:lnTo>
                <a:lnTo>
                  <a:pt x="47498" y="426974"/>
                </a:lnTo>
                <a:lnTo>
                  <a:pt x="84442" y="296799"/>
                </a:lnTo>
                <a:lnTo>
                  <a:pt x="88773" y="281559"/>
                </a:lnTo>
                <a:close/>
              </a:path>
              <a:path w="92709" h="4265295">
                <a:moveTo>
                  <a:pt x="92202" y="3158998"/>
                </a:moveTo>
                <a:lnTo>
                  <a:pt x="63246" y="3158998"/>
                </a:lnTo>
                <a:lnTo>
                  <a:pt x="63246" y="2898902"/>
                </a:lnTo>
                <a:lnTo>
                  <a:pt x="34290" y="2898902"/>
                </a:lnTo>
                <a:lnTo>
                  <a:pt x="34290" y="3158998"/>
                </a:lnTo>
                <a:lnTo>
                  <a:pt x="5334" y="3158998"/>
                </a:lnTo>
                <a:lnTo>
                  <a:pt x="48768" y="3303778"/>
                </a:lnTo>
                <a:lnTo>
                  <a:pt x="87858" y="3173476"/>
                </a:lnTo>
                <a:lnTo>
                  <a:pt x="92202" y="3158998"/>
                </a:lnTo>
                <a:close/>
              </a:path>
              <a:path w="92709" h="4265295">
                <a:moveTo>
                  <a:pt x="92202" y="2200414"/>
                </a:moveTo>
                <a:lnTo>
                  <a:pt x="63246" y="2200414"/>
                </a:lnTo>
                <a:lnTo>
                  <a:pt x="63246" y="1940306"/>
                </a:lnTo>
                <a:lnTo>
                  <a:pt x="34290" y="1940306"/>
                </a:lnTo>
                <a:lnTo>
                  <a:pt x="34290" y="2200414"/>
                </a:lnTo>
                <a:lnTo>
                  <a:pt x="5334" y="2200414"/>
                </a:lnTo>
                <a:lnTo>
                  <a:pt x="48768" y="2345182"/>
                </a:lnTo>
                <a:lnTo>
                  <a:pt x="87858" y="2214880"/>
                </a:lnTo>
                <a:lnTo>
                  <a:pt x="92202" y="2200414"/>
                </a:lnTo>
                <a:close/>
              </a:path>
              <a:path w="92709" h="4265295">
                <a:moveTo>
                  <a:pt x="92202" y="1241806"/>
                </a:moveTo>
                <a:lnTo>
                  <a:pt x="63246" y="1241806"/>
                </a:lnTo>
                <a:lnTo>
                  <a:pt x="63246" y="981710"/>
                </a:lnTo>
                <a:lnTo>
                  <a:pt x="34290" y="981710"/>
                </a:lnTo>
                <a:lnTo>
                  <a:pt x="34290" y="1241806"/>
                </a:lnTo>
                <a:lnTo>
                  <a:pt x="5334" y="1241806"/>
                </a:lnTo>
                <a:lnTo>
                  <a:pt x="48768" y="1386586"/>
                </a:lnTo>
                <a:lnTo>
                  <a:pt x="87858" y="1256284"/>
                </a:lnTo>
                <a:lnTo>
                  <a:pt x="92202" y="1241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76438" y="1358391"/>
            <a:ext cx="90805" cy="4265295"/>
          </a:xfrm>
          <a:custGeom>
            <a:avLst/>
            <a:gdLst/>
            <a:ahLst/>
            <a:cxnLst/>
            <a:rect l="l" t="t" r="r" b="b"/>
            <a:pathLst>
              <a:path w="90804" h="4265295">
                <a:moveTo>
                  <a:pt x="86868" y="4121023"/>
                </a:moveTo>
                <a:lnTo>
                  <a:pt x="57873" y="4120565"/>
                </a:lnTo>
                <a:lnTo>
                  <a:pt x="61976" y="3857752"/>
                </a:lnTo>
                <a:lnTo>
                  <a:pt x="33020" y="3857244"/>
                </a:lnTo>
                <a:lnTo>
                  <a:pt x="28917" y="4120096"/>
                </a:lnTo>
                <a:lnTo>
                  <a:pt x="0" y="4119626"/>
                </a:lnTo>
                <a:lnTo>
                  <a:pt x="41148" y="4265117"/>
                </a:lnTo>
                <a:lnTo>
                  <a:pt x="82423" y="4134993"/>
                </a:lnTo>
                <a:lnTo>
                  <a:pt x="86868" y="4121023"/>
                </a:lnTo>
                <a:close/>
              </a:path>
              <a:path w="90804" h="4265295">
                <a:moveTo>
                  <a:pt x="88773" y="281559"/>
                </a:moveTo>
                <a:lnTo>
                  <a:pt x="59842" y="281990"/>
                </a:lnTo>
                <a:lnTo>
                  <a:pt x="55626" y="0"/>
                </a:lnTo>
                <a:lnTo>
                  <a:pt x="26670" y="508"/>
                </a:lnTo>
                <a:lnTo>
                  <a:pt x="30886" y="282409"/>
                </a:lnTo>
                <a:lnTo>
                  <a:pt x="1905" y="282829"/>
                </a:lnTo>
                <a:lnTo>
                  <a:pt x="47498" y="426974"/>
                </a:lnTo>
                <a:lnTo>
                  <a:pt x="84442" y="296799"/>
                </a:lnTo>
                <a:lnTo>
                  <a:pt x="88773" y="281559"/>
                </a:lnTo>
                <a:close/>
              </a:path>
              <a:path w="90804" h="4265295">
                <a:moveTo>
                  <a:pt x="90678" y="3158998"/>
                </a:moveTo>
                <a:lnTo>
                  <a:pt x="61722" y="3158998"/>
                </a:lnTo>
                <a:lnTo>
                  <a:pt x="61722" y="2898902"/>
                </a:lnTo>
                <a:lnTo>
                  <a:pt x="32766" y="2898902"/>
                </a:lnTo>
                <a:lnTo>
                  <a:pt x="32766" y="3158998"/>
                </a:lnTo>
                <a:lnTo>
                  <a:pt x="3810" y="3158998"/>
                </a:lnTo>
                <a:lnTo>
                  <a:pt x="47244" y="3303778"/>
                </a:lnTo>
                <a:lnTo>
                  <a:pt x="86334" y="3173476"/>
                </a:lnTo>
                <a:lnTo>
                  <a:pt x="90678" y="3158998"/>
                </a:lnTo>
                <a:close/>
              </a:path>
              <a:path w="90804" h="4265295">
                <a:moveTo>
                  <a:pt x="90678" y="2200414"/>
                </a:moveTo>
                <a:lnTo>
                  <a:pt x="61722" y="2200414"/>
                </a:lnTo>
                <a:lnTo>
                  <a:pt x="61722" y="1940306"/>
                </a:lnTo>
                <a:lnTo>
                  <a:pt x="32766" y="1940306"/>
                </a:lnTo>
                <a:lnTo>
                  <a:pt x="32766" y="2200414"/>
                </a:lnTo>
                <a:lnTo>
                  <a:pt x="3810" y="2200414"/>
                </a:lnTo>
                <a:lnTo>
                  <a:pt x="47244" y="2345182"/>
                </a:lnTo>
                <a:lnTo>
                  <a:pt x="86334" y="2214880"/>
                </a:lnTo>
                <a:lnTo>
                  <a:pt x="90678" y="2200414"/>
                </a:lnTo>
                <a:close/>
              </a:path>
              <a:path w="90804" h="4265295">
                <a:moveTo>
                  <a:pt x="90678" y="1241806"/>
                </a:moveTo>
                <a:lnTo>
                  <a:pt x="61722" y="1241806"/>
                </a:lnTo>
                <a:lnTo>
                  <a:pt x="61722" y="981710"/>
                </a:lnTo>
                <a:lnTo>
                  <a:pt x="32766" y="981710"/>
                </a:lnTo>
                <a:lnTo>
                  <a:pt x="32766" y="1241806"/>
                </a:lnTo>
                <a:lnTo>
                  <a:pt x="3810" y="1241806"/>
                </a:lnTo>
                <a:lnTo>
                  <a:pt x="47244" y="1386586"/>
                </a:lnTo>
                <a:lnTo>
                  <a:pt x="86334" y="1256284"/>
                </a:lnTo>
                <a:lnTo>
                  <a:pt x="90678" y="1241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91422" y="1358391"/>
            <a:ext cx="90805" cy="4265295"/>
          </a:xfrm>
          <a:custGeom>
            <a:avLst/>
            <a:gdLst/>
            <a:ahLst/>
            <a:cxnLst/>
            <a:rect l="l" t="t" r="r" b="b"/>
            <a:pathLst>
              <a:path w="90804" h="4265295">
                <a:moveTo>
                  <a:pt x="86868" y="4121023"/>
                </a:moveTo>
                <a:lnTo>
                  <a:pt x="57873" y="4120565"/>
                </a:lnTo>
                <a:lnTo>
                  <a:pt x="61976" y="3857752"/>
                </a:lnTo>
                <a:lnTo>
                  <a:pt x="33020" y="3857244"/>
                </a:lnTo>
                <a:lnTo>
                  <a:pt x="28917" y="4120096"/>
                </a:lnTo>
                <a:lnTo>
                  <a:pt x="0" y="4119626"/>
                </a:lnTo>
                <a:lnTo>
                  <a:pt x="41148" y="4265117"/>
                </a:lnTo>
                <a:lnTo>
                  <a:pt x="82423" y="4134993"/>
                </a:lnTo>
                <a:lnTo>
                  <a:pt x="86868" y="4121023"/>
                </a:lnTo>
                <a:close/>
              </a:path>
              <a:path w="90804" h="4265295">
                <a:moveTo>
                  <a:pt x="88773" y="281559"/>
                </a:moveTo>
                <a:lnTo>
                  <a:pt x="59842" y="281990"/>
                </a:lnTo>
                <a:lnTo>
                  <a:pt x="55626" y="0"/>
                </a:lnTo>
                <a:lnTo>
                  <a:pt x="26670" y="508"/>
                </a:lnTo>
                <a:lnTo>
                  <a:pt x="30886" y="282409"/>
                </a:lnTo>
                <a:lnTo>
                  <a:pt x="1905" y="282829"/>
                </a:lnTo>
                <a:lnTo>
                  <a:pt x="47498" y="426974"/>
                </a:lnTo>
                <a:lnTo>
                  <a:pt x="84442" y="296799"/>
                </a:lnTo>
                <a:lnTo>
                  <a:pt x="88773" y="281559"/>
                </a:lnTo>
                <a:close/>
              </a:path>
              <a:path w="90804" h="4265295">
                <a:moveTo>
                  <a:pt x="90678" y="3158998"/>
                </a:moveTo>
                <a:lnTo>
                  <a:pt x="61722" y="3158998"/>
                </a:lnTo>
                <a:lnTo>
                  <a:pt x="61722" y="2898902"/>
                </a:lnTo>
                <a:lnTo>
                  <a:pt x="32766" y="2898902"/>
                </a:lnTo>
                <a:lnTo>
                  <a:pt x="32766" y="3158998"/>
                </a:lnTo>
                <a:lnTo>
                  <a:pt x="3810" y="3158998"/>
                </a:lnTo>
                <a:lnTo>
                  <a:pt x="47244" y="3303778"/>
                </a:lnTo>
                <a:lnTo>
                  <a:pt x="86334" y="3173476"/>
                </a:lnTo>
                <a:lnTo>
                  <a:pt x="90678" y="3158998"/>
                </a:lnTo>
                <a:close/>
              </a:path>
              <a:path w="90804" h="4265295">
                <a:moveTo>
                  <a:pt x="90678" y="2200414"/>
                </a:moveTo>
                <a:lnTo>
                  <a:pt x="61722" y="2200414"/>
                </a:lnTo>
                <a:lnTo>
                  <a:pt x="61722" y="1940306"/>
                </a:lnTo>
                <a:lnTo>
                  <a:pt x="32766" y="1940306"/>
                </a:lnTo>
                <a:lnTo>
                  <a:pt x="32766" y="2200414"/>
                </a:lnTo>
                <a:lnTo>
                  <a:pt x="3810" y="2200414"/>
                </a:lnTo>
                <a:lnTo>
                  <a:pt x="47244" y="2345182"/>
                </a:lnTo>
                <a:lnTo>
                  <a:pt x="86334" y="2214880"/>
                </a:lnTo>
                <a:lnTo>
                  <a:pt x="90678" y="2200414"/>
                </a:lnTo>
                <a:close/>
              </a:path>
              <a:path w="90804" h="4265295">
                <a:moveTo>
                  <a:pt x="90678" y="1241806"/>
                </a:moveTo>
                <a:lnTo>
                  <a:pt x="61722" y="1241806"/>
                </a:lnTo>
                <a:lnTo>
                  <a:pt x="61722" y="981710"/>
                </a:lnTo>
                <a:lnTo>
                  <a:pt x="32766" y="981710"/>
                </a:lnTo>
                <a:lnTo>
                  <a:pt x="32766" y="1241806"/>
                </a:lnTo>
                <a:lnTo>
                  <a:pt x="3810" y="1241806"/>
                </a:lnTo>
                <a:lnTo>
                  <a:pt x="47244" y="1386586"/>
                </a:lnTo>
                <a:lnTo>
                  <a:pt x="86334" y="1256284"/>
                </a:lnTo>
                <a:lnTo>
                  <a:pt x="90678" y="1241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104882" y="1343151"/>
            <a:ext cx="90805" cy="4280535"/>
          </a:xfrm>
          <a:custGeom>
            <a:avLst/>
            <a:gdLst/>
            <a:ahLst/>
            <a:cxnLst/>
            <a:rect l="l" t="t" r="r" b="b"/>
            <a:pathLst>
              <a:path w="90804" h="4280535">
                <a:moveTo>
                  <a:pt x="86868" y="4136263"/>
                </a:moveTo>
                <a:lnTo>
                  <a:pt x="57873" y="4135805"/>
                </a:lnTo>
                <a:lnTo>
                  <a:pt x="61976" y="3872992"/>
                </a:lnTo>
                <a:lnTo>
                  <a:pt x="33020" y="3872484"/>
                </a:lnTo>
                <a:lnTo>
                  <a:pt x="28917" y="4135336"/>
                </a:lnTo>
                <a:lnTo>
                  <a:pt x="0" y="4134866"/>
                </a:lnTo>
                <a:lnTo>
                  <a:pt x="41148" y="4280357"/>
                </a:lnTo>
                <a:lnTo>
                  <a:pt x="82423" y="4150233"/>
                </a:lnTo>
                <a:lnTo>
                  <a:pt x="86868" y="4136263"/>
                </a:lnTo>
                <a:close/>
              </a:path>
              <a:path w="90804" h="4280535">
                <a:moveTo>
                  <a:pt x="88900" y="297434"/>
                </a:moveTo>
                <a:lnTo>
                  <a:pt x="59855" y="297865"/>
                </a:lnTo>
                <a:lnTo>
                  <a:pt x="55626" y="0"/>
                </a:lnTo>
                <a:lnTo>
                  <a:pt x="26670" y="508"/>
                </a:lnTo>
                <a:lnTo>
                  <a:pt x="30899" y="298284"/>
                </a:lnTo>
                <a:lnTo>
                  <a:pt x="2032" y="298704"/>
                </a:lnTo>
                <a:lnTo>
                  <a:pt x="47498" y="442849"/>
                </a:lnTo>
                <a:lnTo>
                  <a:pt x="84556" y="312674"/>
                </a:lnTo>
                <a:lnTo>
                  <a:pt x="88900" y="297434"/>
                </a:lnTo>
                <a:close/>
              </a:path>
              <a:path w="90804" h="4280535">
                <a:moveTo>
                  <a:pt x="90678" y="3174238"/>
                </a:moveTo>
                <a:lnTo>
                  <a:pt x="61722" y="3174238"/>
                </a:lnTo>
                <a:lnTo>
                  <a:pt x="61722" y="2914142"/>
                </a:lnTo>
                <a:lnTo>
                  <a:pt x="32766" y="2914142"/>
                </a:lnTo>
                <a:lnTo>
                  <a:pt x="32766" y="3174238"/>
                </a:lnTo>
                <a:lnTo>
                  <a:pt x="3810" y="3174238"/>
                </a:lnTo>
                <a:lnTo>
                  <a:pt x="47244" y="3319018"/>
                </a:lnTo>
                <a:lnTo>
                  <a:pt x="86334" y="3188716"/>
                </a:lnTo>
                <a:lnTo>
                  <a:pt x="90678" y="3174238"/>
                </a:lnTo>
                <a:close/>
              </a:path>
              <a:path w="90804" h="4280535">
                <a:moveTo>
                  <a:pt x="90678" y="2215654"/>
                </a:moveTo>
                <a:lnTo>
                  <a:pt x="61722" y="2215654"/>
                </a:lnTo>
                <a:lnTo>
                  <a:pt x="61722" y="1955546"/>
                </a:lnTo>
                <a:lnTo>
                  <a:pt x="32766" y="1955546"/>
                </a:lnTo>
                <a:lnTo>
                  <a:pt x="32766" y="2215654"/>
                </a:lnTo>
                <a:lnTo>
                  <a:pt x="3810" y="2215654"/>
                </a:lnTo>
                <a:lnTo>
                  <a:pt x="47244" y="2360422"/>
                </a:lnTo>
                <a:lnTo>
                  <a:pt x="86334" y="2230120"/>
                </a:lnTo>
                <a:lnTo>
                  <a:pt x="90678" y="2215654"/>
                </a:lnTo>
                <a:close/>
              </a:path>
              <a:path w="90804" h="4280535">
                <a:moveTo>
                  <a:pt x="90678" y="1257046"/>
                </a:moveTo>
                <a:lnTo>
                  <a:pt x="61722" y="1257046"/>
                </a:lnTo>
                <a:lnTo>
                  <a:pt x="61722" y="996950"/>
                </a:lnTo>
                <a:lnTo>
                  <a:pt x="32766" y="996950"/>
                </a:lnTo>
                <a:lnTo>
                  <a:pt x="32766" y="1257046"/>
                </a:lnTo>
                <a:lnTo>
                  <a:pt x="3810" y="1257046"/>
                </a:lnTo>
                <a:lnTo>
                  <a:pt x="47244" y="1401826"/>
                </a:lnTo>
                <a:lnTo>
                  <a:pt x="86334" y="1271524"/>
                </a:lnTo>
                <a:lnTo>
                  <a:pt x="90678" y="1257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3382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</a:t>
            </a:r>
            <a:r>
              <a:rPr sz="4400" spc="-35" dirty="0"/>
              <a:t> </a:t>
            </a:r>
            <a:r>
              <a:rPr sz="4400" dirty="0"/>
              <a:t>is</a:t>
            </a:r>
            <a:r>
              <a:rPr sz="4400" spc="-50" dirty="0"/>
              <a:t> </a:t>
            </a:r>
            <a:r>
              <a:rPr sz="4400" dirty="0"/>
              <a:t>Plan?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9390" cy="38436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task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coming </a:t>
            </a:r>
            <a:r>
              <a:rPr sz="2800" dirty="0">
                <a:latin typeface="Times New Roman"/>
                <a:cs typeface="Times New Roman"/>
              </a:rPr>
              <a:t>up </a:t>
            </a:r>
            <a:r>
              <a:rPr sz="2800" spc="-5" dirty="0">
                <a:latin typeface="Times New Roman"/>
                <a:cs typeface="Times New Roman"/>
              </a:rPr>
              <a:t>with a sequence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actions that will achieve 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Planning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Planning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far: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search-based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solving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logical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planning</a:t>
            </a:r>
            <a:endParaRPr sz="2800">
              <a:latin typeface="Times New Roman"/>
              <a:cs typeface="Times New Roman"/>
            </a:endParaRPr>
          </a:p>
          <a:p>
            <a:pPr marL="344805" marR="5080" indent="-332740" algn="just">
              <a:lnSpc>
                <a:spcPct val="90000"/>
              </a:lnSpc>
              <a:spcBef>
                <a:spcPts val="500"/>
              </a:spcBef>
              <a:buFont typeface="Arial MT"/>
              <a:buChar char="•"/>
              <a:tabLst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Consider </a:t>
            </a:r>
            <a:r>
              <a:rPr sz="280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environment that are </a:t>
            </a:r>
            <a:r>
              <a:rPr sz="2800" dirty="0">
                <a:latin typeface="Times New Roman"/>
                <a:cs typeface="Times New Roman"/>
              </a:rPr>
              <a:t>fully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observable, deterministic, 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finite,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static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(change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happens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only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when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the</a:t>
            </a:r>
            <a:r>
              <a:rPr sz="2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agent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acts),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and </a:t>
            </a:r>
            <a:r>
              <a:rPr sz="2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discrete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(in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time,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action,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objects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and</a:t>
            </a:r>
            <a:r>
              <a:rPr sz="2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effects)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Classical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Planning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698" y="4830876"/>
            <a:ext cx="66979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45" dirty="0">
                <a:latin typeface="Calibri Light"/>
                <a:cs typeface="Calibri Light"/>
              </a:rPr>
              <a:t>Planning-space</a:t>
            </a:r>
            <a:r>
              <a:rPr sz="6000" b="0" spc="-185" dirty="0">
                <a:latin typeface="Calibri Light"/>
                <a:cs typeface="Calibri Light"/>
              </a:rPr>
              <a:t> </a:t>
            </a:r>
            <a:r>
              <a:rPr sz="6000" b="0" spc="-50" dirty="0">
                <a:latin typeface="Calibri Light"/>
                <a:cs typeface="Calibri Light"/>
              </a:rPr>
              <a:t>search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5620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Partial-Order</a:t>
            </a:r>
            <a:r>
              <a:rPr sz="4400" spc="-175" dirty="0"/>
              <a:t> </a:t>
            </a:r>
            <a:r>
              <a:rPr sz="4400" dirty="0"/>
              <a:t>Planning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935" indent="-229235">
              <a:lnSpc>
                <a:spcPts val="3650"/>
              </a:lnSpc>
              <a:spcBef>
                <a:spcPts val="105"/>
              </a:spcBef>
              <a:buFont typeface="Arial MT"/>
              <a:buChar char="•"/>
              <a:tabLst>
                <a:tab pos="243204" algn="l"/>
              </a:tabLst>
            </a:pP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Progression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/>
              <a:t>and</a:t>
            </a:r>
            <a:r>
              <a:rPr sz="3200" spc="10" dirty="0"/>
              <a:t> 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regression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/>
              <a:t>planning</a:t>
            </a:r>
            <a:r>
              <a:rPr sz="3200" spc="10" dirty="0"/>
              <a:t> </a:t>
            </a:r>
            <a:r>
              <a:rPr sz="3200" dirty="0"/>
              <a:t>are </a:t>
            </a:r>
            <a:r>
              <a:rPr sz="3200" i="1" spc="-5" dirty="0">
                <a:latin typeface="Times New Roman"/>
                <a:cs typeface="Times New Roman"/>
              </a:rPr>
              <a:t>totally</a:t>
            </a:r>
            <a:r>
              <a:rPr sz="3200" i="1" spc="1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6F2F9F"/>
                </a:solidFill>
                <a:latin typeface="Times New Roman"/>
                <a:cs typeface="Times New Roman"/>
              </a:rPr>
              <a:t>ordered plan</a:t>
            </a:r>
            <a:endParaRPr sz="3200">
              <a:latin typeface="Times New Roman"/>
              <a:cs typeface="Times New Roman"/>
            </a:endParaRPr>
          </a:p>
          <a:p>
            <a:pPr marL="241935">
              <a:lnSpc>
                <a:spcPts val="3650"/>
              </a:lnSpc>
            </a:pPr>
            <a:r>
              <a:rPr sz="3200" i="1" spc="-20" dirty="0">
                <a:latin typeface="Times New Roman"/>
                <a:cs typeface="Times New Roman"/>
              </a:rPr>
              <a:t>search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dirty="0"/>
              <a:t>forms.</a:t>
            </a:r>
            <a:endParaRPr sz="3200">
              <a:latin typeface="Times New Roman"/>
              <a:cs typeface="Times New Roman"/>
            </a:endParaRPr>
          </a:p>
          <a:p>
            <a:pPr marL="699135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700405" algn="l"/>
              </a:tabLst>
            </a:pP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advantage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decomposition.</a:t>
            </a:r>
            <a:endParaRPr sz="24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6970" algn="l"/>
                <a:tab pos="1157605" algn="l"/>
              </a:tabLst>
            </a:pPr>
            <a:r>
              <a:rPr sz="1800" spc="-5" dirty="0">
                <a:latin typeface="Times New Roman"/>
                <a:cs typeface="Times New Roman"/>
              </a:rPr>
              <a:t>Decisions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made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sequence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subproblems</a:t>
            </a:r>
            <a:endParaRPr sz="180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3204" algn="l"/>
              </a:tabLst>
            </a:pPr>
            <a:r>
              <a:rPr sz="3200" dirty="0"/>
              <a:t>Least</a:t>
            </a:r>
            <a:r>
              <a:rPr sz="3200" spc="-25" dirty="0"/>
              <a:t> </a:t>
            </a:r>
            <a:r>
              <a:rPr sz="3200" dirty="0"/>
              <a:t>commitment</a:t>
            </a:r>
            <a:r>
              <a:rPr sz="3200" spc="-45" dirty="0"/>
              <a:t> </a:t>
            </a:r>
            <a:r>
              <a:rPr sz="3200" dirty="0"/>
              <a:t>strategy:</a:t>
            </a:r>
            <a:endParaRPr sz="3200"/>
          </a:p>
          <a:p>
            <a:pPr marL="699135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700405" algn="l"/>
              </a:tabLst>
            </a:pPr>
            <a:r>
              <a:rPr sz="2400" dirty="0">
                <a:latin typeface="Times New Roman"/>
                <a:cs typeface="Times New Roman"/>
              </a:rPr>
              <a:t>Delay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9717"/>
            <a:ext cx="10358755" cy="39116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Partially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collection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steps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Start</a:t>
            </a: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step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</a:t>
            </a:r>
            <a:endParaRPr sz="24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9135" algn="l"/>
                <a:tab pos="1659889" algn="l"/>
                <a:tab pos="2332355" algn="l"/>
                <a:tab pos="2887345" algn="l"/>
                <a:tab pos="3408679" algn="l"/>
                <a:tab pos="4080510" algn="l"/>
                <a:tab pos="5579110" algn="l"/>
                <a:tab pos="5981065" algn="l"/>
                <a:tab pos="6417310" algn="l"/>
                <a:tab pos="8103234" algn="l"/>
                <a:tab pos="9011285" algn="l"/>
                <a:tab pos="9752330" algn="l"/>
              </a:tabLst>
            </a:pP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Finish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step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	the	g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al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escri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	precon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ition	causal	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nks</a:t>
            </a:r>
            <a:r>
              <a:rPr sz="2400" dirty="0">
                <a:latin typeface="Times New Roman"/>
                <a:cs typeface="Times New Roman"/>
              </a:rPr>
              <a:t>	fr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m  </a:t>
            </a:r>
            <a:r>
              <a:rPr sz="2400" spc="-5" dirty="0">
                <a:latin typeface="Times New Roman"/>
                <a:cs typeface="Times New Roman"/>
              </a:rPr>
              <a:t>outcome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precondition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another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temporal</a:t>
            </a:r>
            <a:r>
              <a:rPr sz="24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ordering</a:t>
            </a:r>
            <a:r>
              <a:rPr sz="24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Open</a:t>
            </a:r>
            <a:r>
              <a:rPr sz="28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condition</a:t>
            </a:r>
            <a:r>
              <a:rPr sz="28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 precondition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step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yet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causally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linked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plan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iff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precondition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achieved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precondition</a:t>
            </a:r>
            <a:r>
              <a:rPr sz="2800" b="1" spc="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achieved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iff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earlier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step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no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possibly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intervening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undoes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75950"/>
            <a:ext cx="3714115" cy="23710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29235" marR="50165" indent="-229235" algn="r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29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Partially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Plans:</a:t>
            </a:r>
            <a:endParaRPr sz="2800">
              <a:latin typeface="Times New Roman"/>
              <a:cs typeface="Times New Roman"/>
            </a:endParaRPr>
          </a:p>
          <a:p>
            <a:pPr marL="228600" marR="5080" lvl="1" indent="-228600" algn="r">
              <a:lnSpc>
                <a:spcPct val="100000"/>
              </a:lnSpc>
              <a:spcBef>
                <a:spcPts val="1005"/>
              </a:spcBef>
              <a:buChar char="•"/>
              <a:tabLst>
                <a:tab pos="228600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no strict</a:t>
            </a:r>
            <a:r>
              <a:rPr sz="2800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sequence</a:t>
            </a:r>
            <a:endParaRPr sz="28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1515"/>
              </a:spcBef>
              <a:buChar char="•"/>
              <a:tabLst>
                <a:tab pos="1156335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partly</a:t>
            </a:r>
            <a:r>
              <a:rPr sz="2800" spc="-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parallel</a:t>
            </a:r>
            <a:endParaRPr sz="28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1500"/>
              </a:spcBef>
              <a:buChar char="•"/>
              <a:tabLst>
                <a:tab pos="1156335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observe</a:t>
            </a:r>
            <a:r>
              <a:rPr sz="2800" spc="-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threats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10225" cy="5840095"/>
            <a:chOff x="0" y="0"/>
            <a:chExt cx="5610225" cy="58400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610225" cy="5840095"/>
            </a:xfrm>
            <a:custGeom>
              <a:avLst/>
              <a:gdLst/>
              <a:ahLst/>
              <a:cxnLst/>
              <a:rect l="l" t="t" r="r" b="b"/>
              <a:pathLst>
                <a:path w="5610225" h="5840095">
                  <a:moveTo>
                    <a:pt x="4637659" y="0"/>
                  </a:moveTo>
                  <a:lnTo>
                    <a:pt x="0" y="0"/>
                  </a:lnTo>
                  <a:lnTo>
                    <a:pt x="0" y="5073523"/>
                  </a:lnTo>
                  <a:lnTo>
                    <a:pt x="238252" y="5251704"/>
                  </a:lnTo>
                  <a:lnTo>
                    <a:pt x="278687" y="5278601"/>
                  </a:lnTo>
                  <a:lnTo>
                    <a:pt x="319520" y="5304942"/>
                  </a:lnTo>
                  <a:lnTo>
                    <a:pt x="360745" y="5330721"/>
                  </a:lnTo>
                  <a:lnTo>
                    <a:pt x="402358" y="5355932"/>
                  </a:lnTo>
                  <a:lnTo>
                    <a:pt x="444352" y="5380570"/>
                  </a:lnTo>
                  <a:lnTo>
                    <a:pt x="486722" y="5404629"/>
                  </a:lnTo>
                  <a:lnTo>
                    <a:pt x="529463" y="5428104"/>
                  </a:lnTo>
                  <a:lnTo>
                    <a:pt x="572570" y="5450989"/>
                  </a:lnTo>
                  <a:lnTo>
                    <a:pt x="616036" y="5473280"/>
                  </a:lnTo>
                  <a:lnTo>
                    <a:pt x="659857" y="5494970"/>
                  </a:lnTo>
                  <a:lnTo>
                    <a:pt x="704027" y="5516055"/>
                  </a:lnTo>
                  <a:lnTo>
                    <a:pt x="748540" y="5536528"/>
                  </a:lnTo>
                  <a:lnTo>
                    <a:pt x="793392" y="5556384"/>
                  </a:lnTo>
                  <a:lnTo>
                    <a:pt x="838577" y="5575619"/>
                  </a:lnTo>
                  <a:lnTo>
                    <a:pt x="884089" y="5594226"/>
                  </a:lnTo>
                  <a:lnTo>
                    <a:pt x="929923" y="5612200"/>
                  </a:lnTo>
                  <a:lnTo>
                    <a:pt x="976074" y="5629536"/>
                  </a:lnTo>
                  <a:lnTo>
                    <a:pt x="1022536" y="5646228"/>
                  </a:lnTo>
                  <a:lnTo>
                    <a:pt x="1069304" y="5662270"/>
                  </a:lnTo>
                  <a:lnTo>
                    <a:pt x="1116372" y="5677658"/>
                  </a:lnTo>
                  <a:lnTo>
                    <a:pt x="1163735" y="5692386"/>
                  </a:lnTo>
                  <a:lnTo>
                    <a:pt x="1211387" y="5706449"/>
                  </a:lnTo>
                  <a:lnTo>
                    <a:pt x="1259324" y="5719840"/>
                  </a:lnTo>
                  <a:lnTo>
                    <a:pt x="1307539" y="5732556"/>
                  </a:lnTo>
                  <a:lnTo>
                    <a:pt x="1356027" y="5744589"/>
                  </a:lnTo>
                  <a:lnTo>
                    <a:pt x="1404784" y="5755935"/>
                  </a:lnTo>
                  <a:lnTo>
                    <a:pt x="1453803" y="5766589"/>
                  </a:lnTo>
                  <a:lnTo>
                    <a:pt x="1503078" y="5776544"/>
                  </a:lnTo>
                  <a:lnTo>
                    <a:pt x="1552606" y="5785796"/>
                  </a:lnTo>
                  <a:lnTo>
                    <a:pt x="1602379" y="5794339"/>
                  </a:lnTo>
                  <a:lnTo>
                    <a:pt x="1652394" y="5802167"/>
                  </a:lnTo>
                  <a:lnTo>
                    <a:pt x="1702643" y="5809276"/>
                  </a:lnTo>
                  <a:lnTo>
                    <a:pt x="1753123" y="5815660"/>
                  </a:lnTo>
                  <a:lnTo>
                    <a:pt x="1803827" y="5821312"/>
                  </a:lnTo>
                  <a:lnTo>
                    <a:pt x="1854750" y="5826229"/>
                  </a:lnTo>
                  <a:lnTo>
                    <a:pt x="1905887" y="5830404"/>
                  </a:lnTo>
                  <a:lnTo>
                    <a:pt x="1957232" y="5833833"/>
                  </a:lnTo>
                  <a:lnTo>
                    <a:pt x="2008780" y="5836508"/>
                  </a:lnTo>
                  <a:lnTo>
                    <a:pt x="2060526" y="5838427"/>
                  </a:lnTo>
                  <a:lnTo>
                    <a:pt x="2112463" y="5839581"/>
                  </a:lnTo>
                  <a:lnTo>
                    <a:pt x="2164588" y="5839968"/>
                  </a:lnTo>
                  <a:lnTo>
                    <a:pt x="2212883" y="5839636"/>
                  </a:lnTo>
                  <a:lnTo>
                    <a:pt x="2261020" y="5838644"/>
                  </a:lnTo>
                  <a:lnTo>
                    <a:pt x="2308992" y="5836996"/>
                  </a:lnTo>
                  <a:lnTo>
                    <a:pt x="2356796" y="5834697"/>
                  </a:lnTo>
                  <a:lnTo>
                    <a:pt x="2404428" y="5831750"/>
                  </a:lnTo>
                  <a:lnTo>
                    <a:pt x="2451883" y="5828160"/>
                  </a:lnTo>
                  <a:lnTo>
                    <a:pt x="2499157" y="5823932"/>
                  </a:lnTo>
                  <a:lnTo>
                    <a:pt x="2546245" y="5819069"/>
                  </a:lnTo>
                  <a:lnTo>
                    <a:pt x="2593144" y="5813576"/>
                  </a:lnTo>
                  <a:lnTo>
                    <a:pt x="2639849" y="5807458"/>
                  </a:lnTo>
                  <a:lnTo>
                    <a:pt x="2686355" y="5800718"/>
                  </a:lnTo>
                  <a:lnTo>
                    <a:pt x="2732658" y="5793360"/>
                  </a:lnTo>
                  <a:lnTo>
                    <a:pt x="2778755" y="5785390"/>
                  </a:lnTo>
                  <a:lnTo>
                    <a:pt x="2824640" y="5776812"/>
                  </a:lnTo>
                  <a:lnTo>
                    <a:pt x="2870310" y="5767630"/>
                  </a:lnTo>
                  <a:lnTo>
                    <a:pt x="2915759" y="5757847"/>
                  </a:lnTo>
                  <a:lnTo>
                    <a:pt x="2960985" y="5747469"/>
                  </a:lnTo>
                  <a:lnTo>
                    <a:pt x="3005981" y="5736500"/>
                  </a:lnTo>
                  <a:lnTo>
                    <a:pt x="3050745" y="5724944"/>
                  </a:lnTo>
                  <a:lnTo>
                    <a:pt x="3095272" y="5712806"/>
                  </a:lnTo>
                  <a:lnTo>
                    <a:pt x="3139557" y="5700089"/>
                  </a:lnTo>
                  <a:lnTo>
                    <a:pt x="3183596" y="5686798"/>
                  </a:lnTo>
                  <a:lnTo>
                    <a:pt x="3227385" y="5672938"/>
                  </a:lnTo>
                  <a:lnTo>
                    <a:pt x="3270919" y="5658512"/>
                  </a:lnTo>
                  <a:lnTo>
                    <a:pt x="3314195" y="5643525"/>
                  </a:lnTo>
                  <a:lnTo>
                    <a:pt x="3357207" y="5627982"/>
                  </a:lnTo>
                  <a:lnTo>
                    <a:pt x="3399952" y="5611886"/>
                  </a:lnTo>
                  <a:lnTo>
                    <a:pt x="3442425" y="5595243"/>
                  </a:lnTo>
                  <a:lnTo>
                    <a:pt x="3484623" y="5578055"/>
                  </a:lnTo>
                  <a:lnTo>
                    <a:pt x="3526539" y="5560329"/>
                  </a:lnTo>
                  <a:lnTo>
                    <a:pt x="3568171" y="5542067"/>
                  </a:lnTo>
                  <a:lnTo>
                    <a:pt x="3609514" y="5523274"/>
                  </a:lnTo>
                  <a:lnTo>
                    <a:pt x="3650564" y="5503955"/>
                  </a:lnTo>
                  <a:lnTo>
                    <a:pt x="3691315" y="5484114"/>
                  </a:lnTo>
                  <a:lnTo>
                    <a:pt x="3731765" y="5463755"/>
                  </a:lnTo>
                  <a:lnTo>
                    <a:pt x="3771909" y="5442882"/>
                  </a:lnTo>
                  <a:lnTo>
                    <a:pt x="3811742" y="5421500"/>
                  </a:lnTo>
                  <a:lnTo>
                    <a:pt x="3851260" y="5399614"/>
                  </a:lnTo>
                  <a:lnTo>
                    <a:pt x="3890458" y="5377226"/>
                  </a:lnTo>
                  <a:lnTo>
                    <a:pt x="3929333" y="5354343"/>
                  </a:lnTo>
                  <a:lnTo>
                    <a:pt x="3967880" y="5330968"/>
                  </a:lnTo>
                  <a:lnTo>
                    <a:pt x="4006095" y="5307105"/>
                  </a:lnTo>
                  <a:lnTo>
                    <a:pt x="4043974" y="5282759"/>
                  </a:lnTo>
                  <a:lnTo>
                    <a:pt x="4081511" y="5257934"/>
                  </a:lnTo>
                  <a:lnTo>
                    <a:pt x="4118703" y="5232634"/>
                  </a:lnTo>
                  <a:lnTo>
                    <a:pt x="4155546" y="5206864"/>
                  </a:lnTo>
                  <a:lnTo>
                    <a:pt x="4192035" y="5180627"/>
                  </a:lnTo>
                  <a:lnTo>
                    <a:pt x="4228166" y="5153930"/>
                  </a:lnTo>
                  <a:lnTo>
                    <a:pt x="4263934" y="5126774"/>
                  </a:lnTo>
                  <a:lnTo>
                    <a:pt x="4299336" y="5099166"/>
                  </a:lnTo>
                  <a:lnTo>
                    <a:pt x="4334366" y="5071109"/>
                  </a:lnTo>
                  <a:lnTo>
                    <a:pt x="4369022" y="5042608"/>
                  </a:lnTo>
                  <a:lnTo>
                    <a:pt x="4403297" y="5013666"/>
                  </a:lnTo>
                  <a:lnTo>
                    <a:pt x="4437188" y="4984289"/>
                  </a:lnTo>
                  <a:lnTo>
                    <a:pt x="4470691" y="4954480"/>
                  </a:lnTo>
                  <a:lnTo>
                    <a:pt x="4503802" y="4924244"/>
                  </a:lnTo>
                  <a:lnTo>
                    <a:pt x="4536515" y="4893585"/>
                  </a:lnTo>
                  <a:lnTo>
                    <a:pt x="4568827" y="4862508"/>
                  </a:lnTo>
                  <a:lnTo>
                    <a:pt x="4600733" y="4831016"/>
                  </a:lnTo>
                  <a:lnTo>
                    <a:pt x="4632230" y="4799115"/>
                  </a:lnTo>
                  <a:lnTo>
                    <a:pt x="4663312" y="4766807"/>
                  </a:lnTo>
                  <a:lnTo>
                    <a:pt x="4693975" y="4734099"/>
                  </a:lnTo>
                  <a:lnTo>
                    <a:pt x="4724216" y="4700994"/>
                  </a:lnTo>
                  <a:lnTo>
                    <a:pt x="4754029" y="4667496"/>
                  </a:lnTo>
                  <a:lnTo>
                    <a:pt x="4783411" y="4633610"/>
                  </a:lnTo>
                  <a:lnTo>
                    <a:pt x="4812357" y="4599340"/>
                  </a:lnTo>
                  <a:lnTo>
                    <a:pt x="4840863" y="4564690"/>
                  </a:lnTo>
                  <a:lnTo>
                    <a:pt x="4868925" y="4529664"/>
                  </a:lnTo>
                  <a:lnTo>
                    <a:pt x="4896537" y="4494268"/>
                  </a:lnTo>
                  <a:lnTo>
                    <a:pt x="4923697" y="4458505"/>
                  </a:lnTo>
                  <a:lnTo>
                    <a:pt x="4950399" y="4422380"/>
                  </a:lnTo>
                  <a:lnTo>
                    <a:pt x="4976639" y="4385896"/>
                  </a:lnTo>
                  <a:lnTo>
                    <a:pt x="5002413" y="4349059"/>
                  </a:lnTo>
                  <a:lnTo>
                    <a:pt x="5027717" y="4311872"/>
                  </a:lnTo>
                  <a:lnTo>
                    <a:pt x="5052546" y="4274340"/>
                  </a:lnTo>
                  <a:lnTo>
                    <a:pt x="5076896" y="4236467"/>
                  </a:lnTo>
                  <a:lnTo>
                    <a:pt x="5100762" y="4198258"/>
                  </a:lnTo>
                  <a:lnTo>
                    <a:pt x="5124141" y="4159717"/>
                  </a:lnTo>
                  <a:lnTo>
                    <a:pt x="5147028" y="4120847"/>
                  </a:lnTo>
                  <a:lnTo>
                    <a:pt x="5169419" y="4081655"/>
                  </a:lnTo>
                  <a:lnTo>
                    <a:pt x="5191309" y="4042143"/>
                  </a:lnTo>
                  <a:lnTo>
                    <a:pt x="5212694" y="4002316"/>
                  </a:lnTo>
                  <a:lnTo>
                    <a:pt x="5233570" y="3962178"/>
                  </a:lnTo>
                  <a:lnTo>
                    <a:pt x="5253932" y="3921734"/>
                  </a:lnTo>
                  <a:lnTo>
                    <a:pt x="5273777" y="3880988"/>
                  </a:lnTo>
                  <a:lnTo>
                    <a:pt x="5293099" y="3839944"/>
                  </a:lnTo>
                  <a:lnTo>
                    <a:pt x="5311895" y="3798608"/>
                  </a:lnTo>
                  <a:lnTo>
                    <a:pt x="5330159" y="3756982"/>
                  </a:lnTo>
                  <a:lnTo>
                    <a:pt x="5347889" y="3715071"/>
                  </a:lnTo>
                  <a:lnTo>
                    <a:pt x="5365079" y="3672880"/>
                  </a:lnTo>
                  <a:lnTo>
                    <a:pt x="5381726" y="3630413"/>
                  </a:lnTo>
                  <a:lnTo>
                    <a:pt x="5397824" y="3587674"/>
                  </a:lnTo>
                  <a:lnTo>
                    <a:pt x="5413370" y="3544668"/>
                  </a:lnTo>
                  <a:lnTo>
                    <a:pt x="5428359" y="3501398"/>
                  </a:lnTo>
                  <a:lnTo>
                    <a:pt x="5442787" y="3457870"/>
                  </a:lnTo>
                  <a:lnTo>
                    <a:pt x="5456649" y="3414087"/>
                  </a:lnTo>
                  <a:lnTo>
                    <a:pt x="5469942" y="3370055"/>
                  </a:lnTo>
                  <a:lnTo>
                    <a:pt x="5482661" y="3325776"/>
                  </a:lnTo>
                  <a:lnTo>
                    <a:pt x="5494801" y="3281256"/>
                  </a:lnTo>
                  <a:lnTo>
                    <a:pt x="5506359" y="3236498"/>
                  </a:lnTo>
                  <a:lnTo>
                    <a:pt x="5517330" y="3191508"/>
                  </a:lnTo>
                  <a:lnTo>
                    <a:pt x="5527710" y="3146289"/>
                  </a:lnTo>
                  <a:lnTo>
                    <a:pt x="5537494" y="3100845"/>
                  </a:lnTo>
                  <a:lnTo>
                    <a:pt x="5546678" y="3055182"/>
                  </a:lnTo>
                  <a:lnTo>
                    <a:pt x="5555258" y="3009303"/>
                  </a:lnTo>
                  <a:lnTo>
                    <a:pt x="5563229" y="2963213"/>
                  </a:lnTo>
                  <a:lnTo>
                    <a:pt x="5570587" y="2916916"/>
                  </a:lnTo>
                  <a:lnTo>
                    <a:pt x="5577328" y="2870416"/>
                  </a:lnTo>
                  <a:lnTo>
                    <a:pt x="5583448" y="2823718"/>
                  </a:lnTo>
                  <a:lnTo>
                    <a:pt x="5588942" y="2776826"/>
                  </a:lnTo>
                  <a:lnTo>
                    <a:pt x="5593805" y="2729744"/>
                  </a:lnTo>
                  <a:lnTo>
                    <a:pt x="5598034" y="2682476"/>
                  </a:lnTo>
                  <a:lnTo>
                    <a:pt x="5601625" y="2635028"/>
                  </a:lnTo>
                  <a:lnTo>
                    <a:pt x="5604572" y="2587402"/>
                  </a:lnTo>
                  <a:lnTo>
                    <a:pt x="5606872" y="2539605"/>
                  </a:lnTo>
                  <a:lnTo>
                    <a:pt x="5608520" y="2491639"/>
                  </a:lnTo>
                  <a:lnTo>
                    <a:pt x="5609512" y="2443509"/>
                  </a:lnTo>
                  <a:lnTo>
                    <a:pt x="5609844" y="2395220"/>
                  </a:lnTo>
                  <a:lnTo>
                    <a:pt x="5609460" y="2343288"/>
                  </a:lnTo>
                  <a:lnTo>
                    <a:pt x="5608313" y="2291541"/>
                  </a:lnTo>
                  <a:lnTo>
                    <a:pt x="5606407" y="2239985"/>
                  </a:lnTo>
                  <a:lnTo>
                    <a:pt x="5603749" y="2188624"/>
                  </a:lnTo>
                  <a:lnTo>
                    <a:pt x="5600344" y="2137464"/>
                  </a:lnTo>
                  <a:lnTo>
                    <a:pt x="5596196" y="2086511"/>
                  </a:lnTo>
                  <a:lnTo>
                    <a:pt x="5591312" y="2035770"/>
                  </a:lnTo>
                  <a:lnTo>
                    <a:pt x="5585696" y="1985246"/>
                  </a:lnTo>
                  <a:lnTo>
                    <a:pt x="5579354" y="1934944"/>
                  </a:lnTo>
                  <a:lnTo>
                    <a:pt x="5572292" y="1884871"/>
                  </a:lnTo>
                  <a:lnTo>
                    <a:pt x="5564515" y="1835031"/>
                  </a:lnTo>
                  <a:lnTo>
                    <a:pt x="5556027" y="1785429"/>
                  </a:lnTo>
                  <a:lnTo>
                    <a:pt x="5546836" y="1736072"/>
                  </a:lnTo>
                  <a:lnTo>
                    <a:pt x="5536945" y="1686964"/>
                  </a:lnTo>
                  <a:lnTo>
                    <a:pt x="5526360" y="1638110"/>
                  </a:lnTo>
                  <a:lnTo>
                    <a:pt x="5515087" y="1589517"/>
                  </a:lnTo>
                  <a:lnTo>
                    <a:pt x="5503132" y="1541190"/>
                  </a:lnTo>
                  <a:lnTo>
                    <a:pt x="5490498" y="1493134"/>
                  </a:lnTo>
                  <a:lnTo>
                    <a:pt x="5477193" y="1445353"/>
                  </a:lnTo>
                  <a:lnTo>
                    <a:pt x="5463220" y="1397855"/>
                  </a:lnTo>
                  <a:lnTo>
                    <a:pt x="5448586" y="1350644"/>
                  </a:lnTo>
                  <a:lnTo>
                    <a:pt x="5433296" y="1303725"/>
                  </a:lnTo>
                  <a:lnTo>
                    <a:pt x="5417356" y="1257104"/>
                  </a:lnTo>
                  <a:lnTo>
                    <a:pt x="5400770" y="1210786"/>
                  </a:lnTo>
                  <a:lnTo>
                    <a:pt x="5383544" y="1164776"/>
                  </a:lnTo>
                  <a:lnTo>
                    <a:pt x="5365683" y="1119081"/>
                  </a:lnTo>
                  <a:lnTo>
                    <a:pt x="5347193" y="1073705"/>
                  </a:lnTo>
                  <a:lnTo>
                    <a:pt x="5328080" y="1028654"/>
                  </a:lnTo>
                  <a:lnTo>
                    <a:pt x="5308348" y="983932"/>
                  </a:lnTo>
                  <a:lnTo>
                    <a:pt x="5288003" y="939546"/>
                  </a:lnTo>
                  <a:lnTo>
                    <a:pt x="5267050" y="895501"/>
                  </a:lnTo>
                  <a:lnTo>
                    <a:pt x="5245495" y="851803"/>
                  </a:lnTo>
                  <a:lnTo>
                    <a:pt x="5223342" y="808455"/>
                  </a:lnTo>
                  <a:lnTo>
                    <a:pt x="5200599" y="765465"/>
                  </a:lnTo>
                  <a:lnTo>
                    <a:pt x="5177269" y="722837"/>
                  </a:lnTo>
                  <a:lnTo>
                    <a:pt x="5153358" y="680577"/>
                  </a:lnTo>
                  <a:lnTo>
                    <a:pt x="5128872" y="638689"/>
                  </a:lnTo>
                  <a:lnTo>
                    <a:pt x="5103815" y="597181"/>
                  </a:lnTo>
                  <a:lnTo>
                    <a:pt x="5078194" y="556055"/>
                  </a:lnTo>
                  <a:lnTo>
                    <a:pt x="5052014" y="515320"/>
                  </a:lnTo>
                  <a:lnTo>
                    <a:pt x="5025279" y="474978"/>
                  </a:lnTo>
                  <a:lnTo>
                    <a:pt x="4997996" y="435037"/>
                  </a:lnTo>
                  <a:lnTo>
                    <a:pt x="4970170" y="395501"/>
                  </a:lnTo>
                  <a:lnTo>
                    <a:pt x="4941806" y="356376"/>
                  </a:lnTo>
                  <a:lnTo>
                    <a:pt x="4912909" y="317666"/>
                  </a:lnTo>
                  <a:lnTo>
                    <a:pt x="4883486" y="279378"/>
                  </a:lnTo>
                  <a:lnTo>
                    <a:pt x="4853540" y="241517"/>
                  </a:lnTo>
                  <a:lnTo>
                    <a:pt x="4823079" y="204089"/>
                  </a:lnTo>
                  <a:lnTo>
                    <a:pt x="4637659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439410" cy="5655945"/>
            </a:xfrm>
            <a:custGeom>
              <a:avLst/>
              <a:gdLst/>
              <a:ahLst/>
              <a:cxnLst/>
              <a:rect l="l" t="t" r="r" b="b"/>
              <a:pathLst>
                <a:path w="5439410" h="5655945">
                  <a:moveTo>
                    <a:pt x="4397756" y="0"/>
                  </a:moveTo>
                  <a:lnTo>
                    <a:pt x="0" y="0"/>
                  </a:lnTo>
                  <a:lnTo>
                    <a:pt x="0" y="4823846"/>
                  </a:lnTo>
                  <a:lnTo>
                    <a:pt x="153657" y="4958588"/>
                  </a:lnTo>
                  <a:lnTo>
                    <a:pt x="191761" y="4988083"/>
                  </a:lnTo>
                  <a:lnTo>
                    <a:pt x="230308" y="5017027"/>
                  </a:lnTo>
                  <a:lnTo>
                    <a:pt x="269293" y="5045412"/>
                  </a:lnTo>
                  <a:lnTo>
                    <a:pt x="308709" y="5073234"/>
                  </a:lnTo>
                  <a:lnTo>
                    <a:pt x="348552" y="5100485"/>
                  </a:lnTo>
                  <a:lnTo>
                    <a:pt x="388814" y="5127160"/>
                  </a:lnTo>
                  <a:lnTo>
                    <a:pt x="429489" y="5153254"/>
                  </a:lnTo>
                  <a:lnTo>
                    <a:pt x="470573" y="5178760"/>
                  </a:lnTo>
                  <a:lnTo>
                    <a:pt x="512059" y="5203672"/>
                  </a:lnTo>
                  <a:lnTo>
                    <a:pt x="553941" y="5227985"/>
                  </a:lnTo>
                  <a:lnTo>
                    <a:pt x="596213" y="5251692"/>
                  </a:lnTo>
                  <a:lnTo>
                    <a:pt x="638869" y="5274787"/>
                  </a:lnTo>
                  <a:lnTo>
                    <a:pt x="681903" y="5297265"/>
                  </a:lnTo>
                  <a:lnTo>
                    <a:pt x="725309" y="5319120"/>
                  </a:lnTo>
                  <a:lnTo>
                    <a:pt x="769082" y="5340346"/>
                  </a:lnTo>
                  <a:lnTo>
                    <a:pt x="813216" y="5360936"/>
                  </a:lnTo>
                  <a:lnTo>
                    <a:pt x="857704" y="5380886"/>
                  </a:lnTo>
                  <a:lnTo>
                    <a:pt x="902540" y="5400188"/>
                  </a:lnTo>
                  <a:lnTo>
                    <a:pt x="947719" y="5418838"/>
                  </a:lnTo>
                  <a:lnTo>
                    <a:pt x="993235" y="5436829"/>
                  </a:lnTo>
                  <a:lnTo>
                    <a:pt x="1039081" y="5454155"/>
                  </a:lnTo>
                  <a:lnTo>
                    <a:pt x="1085253" y="5470810"/>
                  </a:lnTo>
                  <a:lnTo>
                    <a:pt x="1131743" y="5486789"/>
                  </a:lnTo>
                  <a:lnTo>
                    <a:pt x="1178546" y="5502085"/>
                  </a:lnTo>
                  <a:lnTo>
                    <a:pt x="1225656" y="5516693"/>
                  </a:lnTo>
                  <a:lnTo>
                    <a:pt x="1273067" y="5530607"/>
                  </a:lnTo>
                  <a:lnTo>
                    <a:pt x="1320774" y="5543820"/>
                  </a:lnTo>
                  <a:lnTo>
                    <a:pt x="1368770" y="5556327"/>
                  </a:lnTo>
                  <a:lnTo>
                    <a:pt x="1417049" y="5568122"/>
                  </a:lnTo>
                  <a:lnTo>
                    <a:pt x="1465605" y="5579199"/>
                  </a:lnTo>
                  <a:lnTo>
                    <a:pt x="1514433" y="5589551"/>
                  </a:lnTo>
                  <a:lnTo>
                    <a:pt x="1563526" y="5599174"/>
                  </a:lnTo>
                  <a:lnTo>
                    <a:pt x="1612878" y="5608062"/>
                  </a:lnTo>
                  <a:lnTo>
                    <a:pt x="1662485" y="5616207"/>
                  </a:lnTo>
                  <a:lnTo>
                    <a:pt x="1712339" y="5623605"/>
                  </a:lnTo>
                  <a:lnTo>
                    <a:pt x="1762435" y="5630249"/>
                  </a:lnTo>
                  <a:lnTo>
                    <a:pt x="1812766" y="5636134"/>
                  </a:lnTo>
                  <a:lnTo>
                    <a:pt x="1863328" y="5641253"/>
                  </a:lnTo>
                  <a:lnTo>
                    <a:pt x="1914113" y="5645601"/>
                  </a:lnTo>
                  <a:lnTo>
                    <a:pt x="1965116" y="5649172"/>
                  </a:lnTo>
                  <a:lnTo>
                    <a:pt x="2016332" y="5651959"/>
                  </a:lnTo>
                  <a:lnTo>
                    <a:pt x="2067754" y="5653958"/>
                  </a:lnTo>
                  <a:lnTo>
                    <a:pt x="2119375" y="5655161"/>
                  </a:lnTo>
                  <a:lnTo>
                    <a:pt x="2171192" y="5655564"/>
                  </a:lnTo>
                  <a:lnTo>
                    <a:pt x="2219455" y="5655214"/>
                  </a:lnTo>
                  <a:lnTo>
                    <a:pt x="2267550" y="5654170"/>
                  </a:lnTo>
                  <a:lnTo>
                    <a:pt x="2315473" y="5652436"/>
                  </a:lnTo>
                  <a:lnTo>
                    <a:pt x="2363217" y="5650016"/>
                  </a:lnTo>
                  <a:lnTo>
                    <a:pt x="2410779" y="5646915"/>
                  </a:lnTo>
                  <a:lnTo>
                    <a:pt x="2458153" y="5643138"/>
                  </a:lnTo>
                  <a:lnTo>
                    <a:pt x="2505335" y="5638691"/>
                  </a:lnTo>
                  <a:lnTo>
                    <a:pt x="2552319" y="5633577"/>
                  </a:lnTo>
                  <a:lnTo>
                    <a:pt x="2599102" y="5627801"/>
                  </a:lnTo>
                  <a:lnTo>
                    <a:pt x="2645679" y="5621369"/>
                  </a:lnTo>
                  <a:lnTo>
                    <a:pt x="2692044" y="5614285"/>
                  </a:lnTo>
                  <a:lnTo>
                    <a:pt x="2738193" y="5606553"/>
                  </a:lnTo>
                  <a:lnTo>
                    <a:pt x="2784120" y="5598179"/>
                  </a:lnTo>
                  <a:lnTo>
                    <a:pt x="2829822" y="5589168"/>
                  </a:lnTo>
                  <a:lnTo>
                    <a:pt x="2875294" y="5579524"/>
                  </a:lnTo>
                  <a:lnTo>
                    <a:pt x="2920530" y="5569251"/>
                  </a:lnTo>
                  <a:lnTo>
                    <a:pt x="2965526" y="5558356"/>
                  </a:lnTo>
                  <a:lnTo>
                    <a:pt x="3010277" y="5546842"/>
                  </a:lnTo>
                  <a:lnTo>
                    <a:pt x="3054778" y="5534714"/>
                  </a:lnTo>
                  <a:lnTo>
                    <a:pt x="3099025" y="5521978"/>
                  </a:lnTo>
                  <a:lnTo>
                    <a:pt x="3143013" y="5508637"/>
                  </a:lnTo>
                  <a:lnTo>
                    <a:pt x="3186736" y="5494697"/>
                  </a:lnTo>
                  <a:lnTo>
                    <a:pt x="3230191" y="5480163"/>
                  </a:lnTo>
                  <a:lnTo>
                    <a:pt x="3273372" y="5465039"/>
                  </a:lnTo>
                  <a:lnTo>
                    <a:pt x="3316274" y="5449330"/>
                  </a:lnTo>
                  <a:lnTo>
                    <a:pt x="3358894" y="5433041"/>
                  </a:lnTo>
                  <a:lnTo>
                    <a:pt x="3401225" y="5416177"/>
                  </a:lnTo>
                  <a:lnTo>
                    <a:pt x="3443263" y="5398742"/>
                  </a:lnTo>
                  <a:lnTo>
                    <a:pt x="3485004" y="5380741"/>
                  </a:lnTo>
                  <a:lnTo>
                    <a:pt x="3526442" y="5362179"/>
                  </a:lnTo>
                  <a:lnTo>
                    <a:pt x="3567574" y="5343061"/>
                  </a:lnTo>
                  <a:lnTo>
                    <a:pt x="3608393" y="5323392"/>
                  </a:lnTo>
                  <a:lnTo>
                    <a:pt x="3648896" y="5303176"/>
                  </a:lnTo>
                  <a:lnTo>
                    <a:pt x="3689077" y="5282419"/>
                  </a:lnTo>
                  <a:lnTo>
                    <a:pt x="3728931" y="5261124"/>
                  </a:lnTo>
                  <a:lnTo>
                    <a:pt x="3768455" y="5239297"/>
                  </a:lnTo>
                  <a:lnTo>
                    <a:pt x="3807643" y="5216943"/>
                  </a:lnTo>
                  <a:lnTo>
                    <a:pt x="3846490" y="5194066"/>
                  </a:lnTo>
                  <a:lnTo>
                    <a:pt x="3884991" y="5170671"/>
                  </a:lnTo>
                  <a:lnTo>
                    <a:pt x="3923143" y="5146763"/>
                  </a:lnTo>
                  <a:lnTo>
                    <a:pt x="3960939" y="5122347"/>
                  </a:lnTo>
                  <a:lnTo>
                    <a:pt x="3998375" y="5097427"/>
                  </a:lnTo>
                  <a:lnTo>
                    <a:pt x="4035447" y="5072008"/>
                  </a:lnTo>
                  <a:lnTo>
                    <a:pt x="4072149" y="5046096"/>
                  </a:lnTo>
                  <a:lnTo>
                    <a:pt x="4108477" y="5019694"/>
                  </a:lnTo>
                  <a:lnTo>
                    <a:pt x="4144427" y="4992808"/>
                  </a:lnTo>
                  <a:lnTo>
                    <a:pt x="4179992" y="4965443"/>
                  </a:lnTo>
                  <a:lnTo>
                    <a:pt x="4215169" y="4937603"/>
                  </a:lnTo>
                  <a:lnTo>
                    <a:pt x="4249952" y="4909293"/>
                  </a:lnTo>
                  <a:lnTo>
                    <a:pt x="4284337" y="4880517"/>
                  </a:lnTo>
                  <a:lnTo>
                    <a:pt x="4318320" y="4851282"/>
                  </a:lnTo>
                  <a:lnTo>
                    <a:pt x="4351894" y="4821590"/>
                  </a:lnTo>
                  <a:lnTo>
                    <a:pt x="4385057" y="4791448"/>
                  </a:lnTo>
                  <a:lnTo>
                    <a:pt x="4417801" y="4760860"/>
                  </a:lnTo>
                  <a:lnTo>
                    <a:pt x="4450124" y="4729830"/>
                  </a:lnTo>
                  <a:lnTo>
                    <a:pt x="4482020" y="4698364"/>
                  </a:lnTo>
                  <a:lnTo>
                    <a:pt x="4513484" y="4666467"/>
                  </a:lnTo>
                  <a:lnTo>
                    <a:pt x="4544512" y="4634142"/>
                  </a:lnTo>
                  <a:lnTo>
                    <a:pt x="4575098" y="4601396"/>
                  </a:lnTo>
                  <a:lnTo>
                    <a:pt x="4605239" y="4568232"/>
                  </a:lnTo>
                  <a:lnTo>
                    <a:pt x="4634929" y="4534656"/>
                  </a:lnTo>
                  <a:lnTo>
                    <a:pt x="4664163" y="4500672"/>
                  </a:lnTo>
                  <a:lnTo>
                    <a:pt x="4692936" y="4466285"/>
                  </a:lnTo>
                  <a:lnTo>
                    <a:pt x="4721245" y="4431500"/>
                  </a:lnTo>
                  <a:lnTo>
                    <a:pt x="4749083" y="4396321"/>
                  </a:lnTo>
                  <a:lnTo>
                    <a:pt x="4776447" y="4360754"/>
                  </a:lnTo>
                  <a:lnTo>
                    <a:pt x="4803331" y="4324803"/>
                  </a:lnTo>
                  <a:lnTo>
                    <a:pt x="4829731" y="4288474"/>
                  </a:lnTo>
                  <a:lnTo>
                    <a:pt x="4855642" y="4251770"/>
                  </a:lnTo>
                  <a:lnTo>
                    <a:pt x="4881059" y="4214696"/>
                  </a:lnTo>
                  <a:lnTo>
                    <a:pt x="4905977" y="4177258"/>
                  </a:lnTo>
                  <a:lnTo>
                    <a:pt x="4930392" y="4139461"/>
                  </a:lnTo>
                  <a:lnTo>
                    <a:pt x="4954298" y="4101308"/>
                  </a:lnTo>
                  <a:lnTo>
                    <a:pt x="4977692" y="4062805"/>
                  </a:lnTo>
                  <a:lnTo>
                    <a:pt x="5000567" y="4023956"/>
                  </a:lnTo>
                  <a:lnTo>
                    <a:pt x="5022920" y="3984767"/>
                  </a:lnTo>
                  <a:lnTo>
                    <a:pt x="5044745" y="3945242"/>
                  </a:lnTo>
                  <a:lnTo>
                    <a:pt x="5066039" y="3905386"/>
                  </a:lnTo>
                  <a:lnTo>
                    <a:pt x="5086795" y="3865203"/>
                  </a:lnTo>
                  <a:lnTo>
                    <a:pt x="5107009" y="3824699"/>
                  </a:lnTo>
                  <a:lnTo>
                    <a:pt x="5126677" y="3783879"/>
                  </a:lnTo>
                  <a:lnTo>
                    <a:pt x="5145794" y="3742746"/>
                  </a:lnTo>
                  <a:lnTo>
                    <a:pt x="5164354" y="3701306"/>
                  </a:lnTo>
                  <a:lnTo>
                    <a:pt x="5182354" y="3659564"/>
                  </a:lnTo>
                  <a:lnTo>
                    <a:pt x="5199787" y="3617524"/>
                  </a:lnTo>
                  <a:lnTo>
                    <a:pt x="5216650" y="3575192"/>
                  </a:lnTo>
                  <a:lnTo>
                    <a:pt x="5232938" y="3532571"/>
                  </a:lnTo>
                  <a:lnTo>
                    <a:pt x="5248646" y="3489668"/>
                  </a:lnTo>
                  <a:lnTo>
                    <a:pt x="5263769" y="3446486"/>
                  </a:lnTo>
                  <a:lnTo>
                    <a:pt x="5278302" y="3403030"/>
                  </a:lnTo>
                  <a:lnTo>
                    <a:pt x="5292241" y="3359305"/>
                  </a:lnTo>
                  <a:lnTo>
                    <a:pt x="5305580" y="3315317"/>
                  </a:lnTo>
                  <a:lnTo>
                    <a:pt x="5318316" y="3271069"/>
                  </a:lnTo>
                  <a:lnTo>
                    <a:pt x="5330443" y="3226567"/>
                  </a:lnTo>
                  <a:lnTo>
                    <a:pt x="5341956" y="3181815"/>
                  </a:lnTo>
                  <a:lnTo>
                    <a:pt x="5352850" y="3136818"/>
                  </a:lnTo>
                  <a:lnTo>
                    <a:pt x="5363122" y="3091581"/>
                  </a:lnTo>
                  <a:lnTo>
                    <a:pt x="5372765" y="3046109"/>
                  </a:lnTo>
                  <a:lnTo>
                    <a:pt x="5381776" y="3000406"/>
                  </a:lnTo>
                  <a:lnTo>
                    <a:pt x="5390149" y="2954478"/>
                  </a:lnTo>
                  <a:lnTo>
                    <a:pt x="5397880" y="2908328"/>
                  </a:lnTo>
                  <a:lnTo>
                    <a:pt x="5404964" y="2861963"/>
                  </a:lnTo>
                  <a:lnTo>
                    <a:pt x="5411396" y="2815386"/>
                  </a:lnTo>
                  <a:lnTo>
                    <a:pt x="5417171" y="2768602"/>
                  </a:lnTo>
                  <a:lnTo>
                    <a:pt x="5422284" y="2721617"/>
                  </a:lnTo>
                  <a:lnTo>
                    <a:pt x="5426732" y="2674435"/>
                  </a:lnTo>
                  <a:lnTo>
                    <a:pt x="5430508" y="2627060"/>
                  </a:lnTo>
                  <a:lnTo>
                    <a:pt x="5433608" y="2579498"/>
                  </a:lnTo>
                  <a:lnTo>
                    <a:pt x="5436028" y="2531754"/>
                  </a:lnTo>
                  <a:lnTo>
                    <a:pt x="5437762" y="2483832"/>
                  </a:lnTo>
                  <a:lnTo>
                    <a:pt x="5438806" y="2435736"/>
                  </a:lnTo>
                  <a:lnTo>
                    <a:pt x="5439156" y="2387473"/>
                  </a:lnTo>
                  <a:lnTo>
                    <a:pt x="5438751" y="2335503"/>
                  </a:lnTo>
                  <a:lnTo>
                    <a:pt x="5437540" y="2283730"/>
                  </a:lnTo>
                  <a:lnTo>
                    <a:pt x="5435530" y="2232157"/>
                  </a:lnTo>
                  <a:lnTo>
                    <a:pt x="5432726" y="2180793"/>
                  </a:lnTo>
                  <a:lnTo>
                    <a:pt x="5429135" y="2129642"/>
                  </a:lnTo>
                  <a:lnTo>
                    <a:pt x="5424762" y="2078711"/>
                  </a:lnTo>
                  <a:lnTo>
                    <a:pt x="5419613" y="2028005"/>
                  </a:lnTo>
                  <a:lnTo>
                    <a:pt x="5413694" y="1977531"/>
                  </a:lnTo>
                  <a:lnTo>
                    <a:pt x="5407012" y="1927294"/>
                  </a:lnTo>
                  <a:lnTo>
                    <a:pt x="5399572" y="1877300"/>
                  </a:lnTo>
                  <a:lnTo>
                    <a:pt x="5391380" y="1827556"/>
                  </a:lnTo>
                  <a:lnTo>
                    <a:pt x="5382442" y="1778068"/>
                  </a:lnTo>
                  <a:lnTo>
                    <a:pt x="5372764" y="1728841"/>
                  </a:lnTo>
                  <a:lnTo>
                    <a:pt x="5362353" y="1679881"/>
                  </a:lnTo>
                  <a:lnTo>
                    <a:pt x="5351213" y="1631194"/>
                  </a:lnTo>
                  <a:lnTo>
                    <a:pt x="5339352" y="1582787"/>
                  </a:lnTo>
                  <a:lnTo>
                    <a:pt x="5326774" y="1534665"/>
                  </a:lnTo>
                  <a:lnTo>
                    <a:pt x="5313487" y="1486835"/>
                  </a:lnTo>
                  <a:lnTo>
                    <a:pt x="5299495" y="1439301"/>
                  </a:lnTo>
                  <a:lnTo>
                    <a:pt x="5284806" y="1392071"/>
                  </a:lnTo>
                  <a:lnTo>
                    <a:pt x="5269425" y="1345150"/>
                  </a:lnTo>
                  <a:lnTo>
                    <a:pt x="5253357" y="1298544"/>
                  </a:lnTo>
                  <a:lnTo>
                    <a:pt x="5236609" y="1252260"/>
                  </a:lnTo>
                  <a:lnTo>
                    <a:pt x="5219188" y="1206302"/>
                  </a:lnTo>
                  <a:lnTo>
                    <a:pt x="5201098" y="1160678"/>
                  </a:lnTo>
                  <a:lnTo>
                    <a:pt x="5182346" y="1115393"/>
                  </a:lnTo>
                  <a:lnTo>
                    <a:pt x="5162937" y="1070453"/>
                  </a:lnTo>
                  <a:lnTo>
                    <a:pt x="5142879" y="1025864"/>
                  </a:lnTo>
                  <a:lnTo>
                    <a:pt x="5122176" y="981631"/>
                  </a:lnTo>
                  <a:lnTo>
                    <a:pt x="5100835" y="937762"/>
                  </a:lnTo>
                  <a:lnTo>
                    <a:pt x="5078862" y="894262"/>
                  </a:lnTo>
                  <a:lnTo>
                    <a:pt x="5056263" y="851137"/>
                  </a:lnTo>
                  <a:lnTo>
                    <a:pt x="5033043" y="808393"/>
                  </a:lnTo>
                  <a:lnTo>
                    <a:pt x="5009209" y="766036"/>
                  </a:lnTo>
                  <a:lnTo>
                    <a:pt x="4984766" y="724071"/>
                  </a:lnTo>
                  <a:lnTo>
                    <a:pt x="4959721" y="682506"/>
                  </a:lnTo>
                  <a:lnTo>
                    <a:pt x="4934080" y="641345"/>
                  </a:lnTo>
                  <a:lnTo>
                    <a:pt x="4907848" y="600595"/>
                  </a:lnTo>
                  <a:lnTo>
                    <a:pt x="4881032" y="560262"/>
                  </a:lnTo>
                  <a:lnTo>
                    <a:pt x="4853638" y="520352"/>
                  </a:lnTo>
                  <a:lnTo>
                    <a:pt x="4825670" y="480870"/>
                  </a:lnTo>
                  <a:lnTo>
                    <a:pt x="4797137" y="441823"/>
                  </a:lnTo>
                  <a:lnTo>
                    <a:pt x="4768042" y="403217"/>
                  </a:lnTo>
                  <a:lnTo>
                    <a:pt x="4738394" y="365058"/>
                  </a:lnTo>
                  <a:lnTo>
                    <a:pt x="4708196" y="327351"/>
                  </a:lnTo>
                  <a:lnTo>
                    <a:pt x="4677456" y="290103"/>
                  </a:lnTo>
                  <a:lnTo>
                    <a:pt x="4646180" y="253319"/>
                  </a:lnTo>
                  <a:lnTo>
                    <a:pt x="4614373" y="217007"/>
                  </a:lnTo>
                  <a:lnTo>
                    <a:pt x="4582041" y="181170"/>
                  </a:lnTo>
                  <a:lnTo>
                    <a:pt x="4549190" y="145816"/>
                  </a:lnTo>
                  <a:lnTo>
                    <a:pt x="4515827" y="110951"/>
                  </a:lnTo>
                  <a:lnTo>
                    <a:pt x="4481957" y="76580"/>
                  </a:lnTo>
                  <a:lnTo>
                    <a:pt x="43977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0929" y="658168"/>
            <a:ext cx="4060138" cy="52640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436" y="763981"/>
            <a:ext cx="2516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Shoe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&amp;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Sock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6301" y="1769745"/>
            <a:ext cx="5128895" cy="18313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planning</a:t>
            </a:r>
            <a:r>
              <a:rPr sz="3200" b="1" spc="7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200" b="1" spc="7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200" b="1" spc="7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r>
              <a:rPr sz="3200" b="1" spc="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3200" b="1" spc="7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actions </a:t>
            </a:r>
            <a:r>
              <a:rPr sz="3200" b="1" spc="-7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comes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PO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plan.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13650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Start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rough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plan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462C1"/>
                </a:solidFill>
                <a:latin typeface="Times New Roman"/>
                <a:cs typeface="Times New Roman"/>
              </a:rPr>
              <a:t>refine</a:t>
            </a:r>
            <a:r>
              <a:rPr sz="2600" spc="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462C1"/>
                </a:solidFill>
                <a:latin typeface="Times New Roman"/>
                <a:cs typeface="Times New Roman"/>
              </a:rPr>
              <a:t>iteratively</a:t>
            </a:r>
            <a:r>
              <a:rPr sz="2600" spc="-2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 plan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consists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only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462C1"/>
                </a:solidFill>
                <a:latin typeface="Times New Roman"/>
                <a:cs typeface="Times New Roman"/>
              </a:rPr>
              <a:t>start</a:t>
            </a:r>
            <a:r>
              <a:rPr sz="2600" spc="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finish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actions:</a:t>
            </a:r>
            <a:endParaRPr sz="26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84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99"/>
                </a:solidFill>
                <a:latin typeface="Times New Roman"/>
                <a:cs typeface="Times New Roman"/>
              </a:rPr>
              <a:t>T</a:t>
            </a:r>
            <a:r>
              <a:rPr sz="2400" spc="-55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99"/>
                </a:solidFill>
                <a:latin typeface="Times New Roman"/>
                <a:cs typeface="Times New Roman"/>
              </a:rPr>
              <a:t>precondition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initial</a:t>
            </a:r>
            <a:r>
              <a:rPr sz="2400" spc="-4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world</a:t>
            </a:r>
            <a:r>
              <a:rPr sz="2400" spc="-1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state</a:t>
            </a:r>
            <a:r>
              <a:rPr sz="2400" spc="-2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spc="-10" dirty="0">
                <a:solidFill>
                  <a:srgbClr val="9900CC"/>
                </a:solidFill>
                <a:latin typeface="Times New Roman"/>
                <a:cs typeface="Times New Roman"/>
              </a:rPr>
              <a:t>effect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7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finish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99"/>
                </a:solidFill>
                <a:latin typeface="Times New Roman"/>
                <a:cs typeface="Times New Roman"/>
              </a:rPr>
              <a:t>goal</a:t>
            </a:r>
            <a:r>
              <a:rPr sz="2400" spc="-1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99"/>
                </a:solidFill>
                <a:latin typeface="Times New Roman"/>
                <a:cs typeface="Times New Roman"/>
              </a:rPr>
              <a:t>precondition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NIL</a:t>
            </a:r>
            <a:r>
              <a:rPr sz="2400" spc="-9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CC"/>
                </a:solidFill>
                <a:latin typeface="Times New Roman"/>
                <a:cs typeface="Times New Roman"/>
              </a:rPr>
              <a:t>effect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800"/>
              </a:lnSpc>
              <a:spcBef>
                <a:spcPts val="2205"/>
              </a:spcBef>
              <a:buFont typeface="Arial MT"/>
              <a:buChar char="•"/>
              <a:tabLst>
                <a:tab pos="241935" algn="l"/>
                <a:tab pos="8679180" algn="l"/>
                <a:tab pos="9170035" algn="l"/>
              </a:tabLst>
            </a:pPr>
            <a:r>
              <a:rPr sz="2600" dirty="0">
                <a:latin typeface="Times New Roman"/>
                <a:cs typeface="Times New Roman"/>
              </a:rPr>
              <a:t>Sel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ct</a:t>
            </a:r>
            <a:r>
              <a:rPr sz="2600" spc="-10" dirty="0">
                <a:latin typeface="Times New Roman"/>
                <a:cs typeface="Times New Roman"/>
              </a:rPr>
              <a:t> a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ions 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o 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a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hieve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sub</a:t>
            </a:r>
            <a:r>
              <a:rPr sz="2600" spc="-5" dirty="0">
                <a:solidFill>
                  <a:srgbClr val="0462C1"/>
                </a:solidFill>
                <a:latin typeface="Times New Roman"/>
                <a:cs typeface="Times New Roman"/>
              </a:rPr>
              <a:t>-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g</a:t>
            </a:r>
            <a:r>
              <a:rPr sz="2600" spc="5" dirty="0">
                <a:solidFill>
                  <a:srgbClr val="0462C1"/>
                </a:solidFill>
                <a:latin typeface="Times New Roman"/>
                <a:cs typeface="Times New Roman"/>
              </a:rPr>
              <a:t>o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a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s</a:t>
            </a:r>
            <a:r>
              <a:rPr sz="2600" spc="-3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s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par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l</a:t>
            </a:r>
            <a:r>
              <a:rPr sz="2600" spc="-160" dirty="0">
                <a:solidFill>
                  <a:srgbClr val="0462C1"/>
                </a:solidFill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</a:t>
            </a:r>
            <a:r>
              <a:rPr sz="2600" spc="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par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-1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el	</a:t>
            </a:r>
            <a:r>
              <a:rPr sz="2600" spc="5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par</a:t>
            </a:r>
            <a:r>
              <a:rPr sz="2600" spc="-10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i</a:t>
            </a:r>
            <a:r>
              <a:rPr sz="2600" spc="-15" dirty="0">
                <a:solidFill>
                  <a:srgbClr val="0462C1"/>
                </a:solidFill>
                <a:latin typeface="Times New Roman"/>
                <a:cs typeface="Times New Roman"/>
              </a:rPr>
              <a:t>a</a:t>
            </a:r>
            <a:r>
              <a:rPr sz="2600" spc="-5" dirty="0">
                <a:solidFill>
                  <a:srgbClr val="0462C1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-  order</a:t>
            </a:r>
            <a:r>
              <a:rPr sz="26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plan</a:t>
            </a:r>
            <a:endParaRPr sz="2600">
              <a:latin typeface="Times New Roman"/>
              <a:cs typeface="Times New Roman"/>
            </a:endParaRPr>
          </a:p>
          <a:p>
            <a:pPr marL="241300" marR="1431925" indent="-229235">
              <a:lnSpc>
                <a:spcPts val="2810"/>
              </a:lnSpc>
              <a:spcBef>
                <a:spcPts val="225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Times New Roman"/>
                <a:cs typeface="Times New Roman"/>
              </a:rPr>
              <a:t>Fulfill 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open preconditions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solidFill>
                  <a:srgbClr val="0462C1"/>
                </a:solidFill>
                <a:latin typeface="Times New Roman"/>
                <a:cs typeface="Times New Roman"/>
              </a:rPr>
              <a:t>sub-goals</a:t>
            </a:r>
            <a:r>
              <a:rPr sz="2600" dirty="0">
                <a:latin typeface="Times New Roman"/>
                <a:cs typeface="Times New Roman"/>
              </a:rPr>
              <a:t>), until no </a:t>
            </a:r>
            <a:r>
              <a:rPr sz="2600" spc="-5" dirty="0">
                <a:latin typeface="Times New Roman"/>
                <a:cs typeface="Times New Roman"/>
              </a:rPr>
              <a:t>more unsatisfied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preconditions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left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(last </a:t>
            </a:r>
            <a:r>
              <a:rPr sz="2600" spc="5" dirty="0">
                <a:latin typeface="Times New Roman"/>
                <a:cs typeface="Times New Roman"/>
              </a:rPr>
              <a:t>one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start)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8853805" cy="22142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Clr>
                <a:srgbClr val="5B9BD4"/>
              </a:buClr>
              <a:buFont typeface="Wingdings"/>
              <a:buChar char="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Add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causal links </a:t>
            </a:r>
            <a:r>
              <a:rPr sz="2800" spc="-5" dirty="0">
                <a:latin typeface="Times New Roman"/>
                <a:cs typeface="Times New Roman"/>
              </a:rPr>
              <a:t>to connect </a:t>
            </a:r>
            <a:r>
              <a:rPr sz="2800" spc="-10" dirty="0">
                <a:latin typeface="Times New Roman"/>
                <a:cs typeface="Times New Roman"/>
              </a:rPr>
              <a:t>effects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actions to matching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preconditions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plan, </a:t>
            </a:r>
            <a:r>
              <a:rPr sz="2800" spc="-10" dirty="0">
                <a:latin typeface="Times New Roman"/>
                <a:cs typeface="Times New Roman"/>
              </a:rPr>
              <a:t>e.g.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409"/>
              </a:spcBef>
              <a:buClr>
                <a:srgbClr val="5B9BD4"/>
              </a:buClr>
              <a:buFont typeface="Wingdings"/>
              <a:buChar char=""/>
              <a:tabLst>
                <a:tab pos="699135" algn="l"/>
                <a:tab pos="2458720" algn="l"/>
                <a:tab pos="3769360" algn="l"/>
              </a:tabLst>
            </a:pPr>
            <a:r>
              <a:rPr sz="2400" spc="-5" dirty="0">
                <a:latin typeface="Times New Roman"/>
                <a:cs typeface="Times New Roman"/>
              </a:rPr>
              <a:t>move(A,B,x)	</a:t>
            </a:r>
            <a:r>
              <a:rPr sz="2400" i="1" spc="-5" dirty="0">
                <a:latin typeface="Times New Roman"/>
                <a:cs typeface="Times New Roman"/>
              </a:rPr>
              <a:t>has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effect	</a:t>
            </a:r>
            <a:r>
              <a:rPr sz="2400" dirty="0">
                <a:latin typeface="Times New Roman"/>
                <a:cs typeface="Times New Roman"/>
              </a:rPr>
              <a:t>clear(B)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790"/>
              </a:spcBef>
              <a:buClr>
                <a:srgbClr val="5B9BD4"/>
              </a:buClr>
              <a:buFont typeface="Wingdings"/>
              <a:buChar char=""/>
              <a:tabLst>
                <a:tab pos="699135" algn="l"/>
                <a:tab pos="1847214" algn="l"/>
                <a:tab pos="4255770" algn="l"/>
              </a:tabLst>
            </a:pPr>
            <a:r>
              <a:rPr sz="2400" dirty="0">
                <a:latin typeface="Times New Roman"/>
                <a:cs typeface="Times New Roman"/>
              </a:rPr>
              <a:t>clear(B)	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precondition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for	</a:t>
            </a:r>
            <a:r>
              <a:rPr sz="2400" spc="-20" dirty="0">
                <a:latin typeface="Times New Roman"/>
                <a:cs typeface="Times New Roman"/>
              </a:rPr>
              <a:t>move(B,y,z)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90"/>
              </a:spcBef>
              <a:buClr>
                <a:srgbClr val="5B9BD4"/>
              </a:buClr>
              <a:buFont typeface="Wingdings"/>
              <a:buChar char="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Causal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links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specify a partial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order.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5685"/>
            <a:ext cx="10193655" cy="2571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marR="5080" indent="-229235">
              <a:lnSpc>
                <a:spcPts val="2920"/>
              </a:lnSpc>
              <a:spcBef>
                <a:spcPts val="459"/>
              </a:spcBef>
              <a:buClr>
                <a:srgbClr val="5B9BD4"/>
              </a:buClr>
              <a:buFont typeface="Wingdings"/>
              <a:buChar char=""/>
              <a:tabLst>
                <a:tab pos="241935" algn="l"/>
              </a:tabLst>
            </a:pPr>
            <a:r>
              <a:rPr sz="2700" dirty="0">
                <a:latin typeface="Times New Roman"/>
                <a:cs typeface="Times New Roman"/>
              </a:rPr>
              <a:t>Recognize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0099"/>
                </a:solidFill>
                <a:latin typeface="Times New Roman"/>
                <a:cs typeface="Times New Roman"/>
              </a:rPr>
              <a:t>threats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effect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 action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destroys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precondition of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another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action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B, </a:t>
            </a:r>
            <a:r>
              <a:rPr sz="2700" spc="-5" dirty="0">
                <a:latin typeface="Times New Roman"/>
                <a:cs typeface="Times New Roman"/>
              </a:rPr>
              <a:t>e.g.</a:t>
            </a:r>
            <a:endParaRPr sz="27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400"/>
              </a:spcBef>
              <a:buClr>
                <a:srgbClr val="5B9BD4"/>
              </a:buClr>
              <a:buFont typeface="Wingdings"/>
              <a:buChar char=""/>
              <a:tabLst>
                <a:tab pos="699135" algn="l"/>
                <a:tab pos="2458720" algn="l"/>
                <a:tab pos="3615690" algn="l"/>
                <a:tab pos="5499735" algn="l"/>
              </a:tabLst>
            </a:pPr>
            <a:r>
              <a:rPr sz="2400" spc="-5" dirty="0">
                <a:latin typeface="Times New Roman"/>
                <a:cs typeface="Times New Roman"/>
              </a:rPr>
              <a:t>move(A,x,B)	</a:t>
            </a:r>
            <a:r>
              <a:rPr sz="2400" i="1" spc="-15" dirty="0">
                <a:latin typeface="Times New Roman"/>
                <a:cs typeface="Times New Roman"/>
              </a:rPr>
              <a:t>destroys	</a:t>
            </a:r>
            <a:r>
              <a:rPr sz="2400" dirty="0">
                <a:latin typeface="Times New Roman"/>
                <a:cs typeface="Times New Roman"/>
              </a:rPr>
              <a:t>clear(B)	(in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DELETE-list)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795"/>
              </a:spcBef>
              <a:buClr>
                <a:srgbClr val="5B9BD4"/>
              </a:buClr>
              <a:buFont typeface="Wingdings"/>
              <a:buChar char=""/>
              <a:tabLst>
                <a:tab pos="699135" algn="l"/>
                <a:tab pos="1847214" algn="l"/>
                <a:tab pos="4255770" algn="l"/>
              </a:tabLst>
            </a:pPr>
            <a:r>
              <a:rPr sz="2400" dirty="0">
                <a:latin typeface="Times New Roman"/>
                <a:cs typeface="Times New Roman"/>
              </a:rPr>
              <a:t>clear(B)	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precondition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for	</a:t>
            </a:r>
            <a:r>
              <a:rPr sz="2400" spc="-20" dirty="0">
                <a:latin typeface="Times New Roman"/>
                <a:cs typeface="Times New Roman"/>
              </a:rPr>
              <a:t>move(B,y,z)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430"/>
              </a:spcBef>
              <a:buClr>
                <a:srgbClr val="5B9BD4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thus,</a:t>
            </a:r>
            <a:r>
              <a:rPr sz="2400" spc="-5" dirty="0">
                <a:latin typeface="Times New Roman"/>
                <a:cs typeface="Times New Roman"/>
              </a:rPr>
              <a:t> move(B,Fl,C)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</a:t>
            </a:r>
            <a:r>
              <a:rPr sz="2400" spc="-5" dirty="0">
                <a:latin typeface="Times New Roman"/>
                <a:cs typeface="Times New Roman"/>
              </a:rPr>
              <a:t> before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(A,Fl,B)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Clr>
                <a:srgbClr val="5B9BD4"/>
              </a:buClr>
              <a:buFont typeface="Wingdings"/>
              <a:buChar char="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Add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threats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 </a:t>
            </a:r>
            <a:r>
              <a:rPr sz="2600" spc="-5" dirty="0">
                <a:latin typeface="Times New Roman"/>
                <a:cs typeface="Times New Roman"/>
              </a:rPr>
              <a:t>partial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order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plan: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99"/>
                </a:solidFill>
                <a:latin typeface="Times New Roman"/>
                <a:cs typeface="Times New Roman"/>
              </a:rPr>
              <a:t>b&lt;a</a:t>
            </a:r>
            <a:r>
              <a:rPr sz="2600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solidFill>
                  <a:srgbClr val="000099"/>
                </a:solidFill>
                <a:latin typeface="Times New Roman"/>
                <a:cs typeface="Times New Roman"/>
              </a:rPr>
              <a:t>do</a:t>
            </a:r>
            <a:r>
              <a:rPr sz="2600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2600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99"/>
                </a:solidFill>
                <a:latin typeface="Times New Roman"/>
                <a:cs typeface="Times New Roman"/>
              </a:rPr>
              <a:t>before</a:t>
            </a:r>
            <a:r>
              <a:rPr sz="2600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3815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</a:t>
            </a:r>
            <a:r>
              <a:rPr sz="4400" spc="-15" dirty="0"/>
              <a:t>P</a:t>
            </a:r>
            <a:r>
              <a:rPr sz="4400" spc="-5" dirty="0"/>
              <a:t>-</a:t>
            </a:r>
            <a:r>
              <a:rPr sz="4400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7645"/>
            <a:ext cx="10359390" cy="338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025" marR="5080" indent="-187960">
              <a:lnSpc>
                <a:spcPct val="1131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/>
              <a:t>	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essence,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POP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algorithm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following: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1.Make</a:t>
            </a:r>
            <a:r>
              <a:rPr sz="3600" spc="3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initial</a:t>
            </a:r>
            <a:r>
              <a:rPr sz="3600" spc="3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plan,</a:t>
            </a:r>
            <a:r>
              <a:rPr sz="3600" spc="3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i.e.</a:t>
            </a:r>
            <a:r>
              <a:rPr sz="3600" spc="3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one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3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contains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only</a:t>
            </a:r>
            <a:endParaRPr sz="3600">
              <a:latin typeface="Times New Roman"/>
              <a:cs typeface="Times New Roman"/>
            </a:endParaRPr>
          </a:p>
          <a:p>
            <a:pPr marL="527685">
              <a:lnSpc>
                <a:spcPts val="3890"/>
              </a:lnSpc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Start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Finish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steps.</a:t>
            </a:r>
            <a:endParaRPr sz="3600">
              <a:latin typeface="Times New Roman"/>
              <a:cs typeface="Times New Roman"/>
            </a:endParaRPr>
          </a:p>
          <a:p>
            <a:pPr marL="543560" lvl="1" indent="-344170">
              <a:lnSpc>
                <a:spcPct val="100000"/>
              </a:lnSpc>
              <a:spcBef>
                <a:spcPts val="565"/>
              </a:spcBef>
              <a:buSzPct val="97222"/>
              <a:buAutoNum type="arabicPeriod" startAt="2"/>
              <a:tabLst>
                <a:tab pos="544195" algn="l"/>
              </a:tabLst>
            </a:pPr>
            <a:r>
              <a:rPr sz="3600" spc="-5" dirty="0">
                <a:latin typeface="Times New Roman"/>
                <a:cs typeface="Times New Roman"/>
              </a:rPr>
              <a:t>Do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until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you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have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solution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</a:t>
            </a:r>
            <a:endParaRPr sz="3600">
              <a:latin typeface="Times New Roman"/>
              <a:cs typeface="Times New Roman"/>
            </a:endParaRPr>
          </a:p>
          <a:p>
            <a:pPr marL="698500" lvl="2" indent="-22923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60" dirty="0">
                <a:latin typeface="Times New Roman"/>
                <a:cs typeface="Times New Roman"/>
              </a:rPr>
              <a:t>Take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 unachieved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precondition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plan;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achieve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endParaRPr sz="3200">
              <a:latin typeface="Times New Roman"/>
              <a:cs typeface="Times New Roman"/>
            </a:endParaRPr>
          </a:p>
          <a:p>
            <a:pPr marL="698500" lvl="2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dirty="0">
                <a:latin typeface="Times New Roman"/>
                <a:cs typeface="Times New Roman"/>
              </a:rPr>
              <a:t>Resolve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threats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promotion</a:t>
            </a: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demotion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257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Another</a:t>
            </a:r>
            <a:r>
              <a:rPr sz="4400" spc="-150" dirty="0"/>
              <a:t>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2068" y="2124862"/>
            <a:ext cx="2362835" cy="23971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At(Home)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Sells(SM,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Banana)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Sells(HS,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Drill)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Have(Drill)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Have(Milk)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Have(Banana)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0117" y="1243982"/>
            <a:ext cx="8648700" cy="4481830"/>
            <a:chOff x="2210117" y="1243982"/>
            <a:chExt cx="8648700" cy="4481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0117" y="1243982"/>
              <a:ext cx="6390424" cy="17090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5123" y="2599944"/>
              <a:ext cx="4913376" cy="312572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25525" y="5835192"/>
            <a:ext cx="1085659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0545" marR="5080" indent="-434848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Get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quart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milk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and a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bunch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of bananas and a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variable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speed </a:t>
            </a:r>
            <a:r>
              <a:rPr sz="3200" b="1" spc="-7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cordless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drill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34626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Why</a:t>
            </a:r>
            <a:r>
              <a:rPr sz="4400" spc="-60" dirty="0"/>
              <a:t> </a:t>
            </a:r>
            <a:r>
              <a:rPr sz="4400" dirty="0"/>
              <a:t>Planning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1415"/>
            <a:ext cx="10360025" cy="3327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Intelligent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agents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the world.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5" dirty="0">
                <a:latin typeface="Times New Roman"/>
                <a:cs typeface="Times New Roman"/>
              </a:rPr>
              <a:t>Take</a:t>
            </a:r>
            <a:r>
              <a:rPr sz="2800" spc="-5" dirty="0">
                <a:latin typeface="Times New Roman"/>
                <a:cs typeface="Times New Roman"/>
              </a:rPr>
              <a:t> intelligent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Compose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together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achieve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complex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goals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Change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world </a:t>
            </a:r>
            <a:r>
              <a:rPr sz="3200" spc="-5" dirty="0">
                <a:latin typeface="Times New Roman"/>
                <a:cs typeface="Times New Roman"/>
              </a:rPr>
              <a:t>to suit the </a:t>
            </a:r>
            <a:r>
              <a:rPr sz="3200" dirty="0">
                <a:latin typeface="Times New Roman"/>
                <a:cs typeface="Times New Roman"/>
              </a:rPr>
              <a:t>needs. Agents need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reason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about what the world will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like after executing a sequence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actions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Need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reason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about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dynamic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97" y="4318"/>
            <a:ext cx="5575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Partial</a:t>
            </a:r>
            <a:r>
              <a:rPr sz="4400" spc="-50" dirty="0"/>
              <a:t> </a:t>
            </a:r>
            <a:r>
              <a:rPr sz="4400" dirty="0"/>
              <a:t>Order</a:t>
            </a:r>
            <a:r>
              <a:rPr sz="4400" spc="-120" dirty="0"/>
              <a:t> </a:t>
            </a:r>
            <a:r>
              <a:rPr sz="4400" dirty="0"/>
              <a:t>Planning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64885" y="838961"/>
            <a:ext cx="107950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602" y="5450585"/>
            <a:ext cx="108077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9810" y="3850385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4929" y="3876294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1573" y="3888485"/>
            <a:ext cx="1929764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libri"/>
                <a:cs typeface="Calibri"/>
              </a:rPr>
              <a:t>Buy(Drill)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4373" y="493356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3326" y="4933569"/>
            <a:ext cx="309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350" algn="l"/>
              </a:tabLst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e(Bana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a)	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4006" y="4933569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Have(Drill)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92388" y="4355846"/>
            <a:ext cx="313690" cy="559435"/>
          </a:xfrm>
          <a:custGeom>
            <a:avLst/>
            <a:gdLst/>
            <a:ahLst/>
            <a:cxnLst/>
            <a:rect l="l" t="t" r="r" b="b"/>
            <a:pathLst>
              <a:path w="313690" h="559435">
                <a:moveTo>
                  <a:pt x="0" y="361060"/>
                </a:moveTo>
                <a:lnTo>
                  <a:pt x="14985" y="559307"/>
                </a:lnTo>
                <a:lnTo>
                  <a:pt x="105274" y="397001"/>
                </a:lnTo>
                <a:lnTo>
                  <a:pt x="70103" y="397001"/>
                </a:lnTo>
                <a:lnTo>
                  <a:pt x="33400" y="386714"/>
                </a:lnTo>
                <a:lnTo>
                  <a:pt x="38201" y="369448"/>
                </a:lnTo>
                <a:lnTo>
                  <a:pt x="0" y="361060"/>
                </a:lnTo>
                <a:close/>
              </a:path>
              <a:path w="313690" h="559435">
                <a:moveTo>
                  <a:pt x="38201" y="369448"/>
                </a:moveTo>
                <a:lnTo>
                  <a:pt x="33400" y="386714"/>
                </a:lnTo>
                <a:lnTo>
                  <a:pt x="70103" y="397001"/>
                </a:lnTo>
                <a:lnTo>
                  <a:pt x="75494" y="377637"/>
                </a:lnTo>
                <a:lnTo>
                  <a:pt x="38201" y="369448"/>
                </a:lnTo>
                <a:close/>
              </a:path>
              <a:path w="313690" h="559435">
                <a:moveTo>
                  <a:pt x="75494" y="377637"/>
                </a:moveTo>
                <a:lnTo>
                  <a:pt x="70103" y="397001"/>
                </a:lnTo>
                <a:lnTo>
                  <a:pt x="105274" y="397001"/>
                </a:lnTo>
                <a:lnTo>
                  <a:pt x="111632" y="385571"/>
                </a:lnTo>
                <a:lnTo>
                  <a:pt x="75494" y="377637"/>
                </a:lnTo>
                <a:close/>
              </a:path>
              <a:path w="313690" h="559435">
                <a:moveTo>
                  <a:pt x="275208" y="0"/>
                </a:moveTo>
                <a:lnTo>
                  <a:pt x="272160" y="50926"/>
                </a:lnTo>
                <a:lnTo>
                  <a:pt x="263651" y="99186"/>
                </a:lnTo>
                <a:lnTo>
                  <a:pt x="250316" y="144398"/>
                </a:lnTo>
                <a:lnTo>
                  <a:pt x="233298" y="184657"/>
                </a:lnTo>
                <a:lnTo>
                  <a:pt x="213486" y="218058"/>
                </a:lnTo>
                <a:lnTo>
                  <a:pt x="187070" y="247014"/>
                </a:lnTo>
                <a:lnTo>
                  <a:pt x="153542" y="260984"/>
                </a:lnTo>
                <a:lnTo>
                  <a:pt x="146938" y="261365"/>
                </a:lnTo>
                <a:lnTo>
                  <a:pt x="105409" y="277875"/>
                </a:lnTo>
                <a:lnTo>
                  <a:pt x="77088" y="303910"/>
                </a:lnTo>
                <a:lnTo>
                  <a:pt x="52831" y="338073"/>
                </a:lnTo>
                <a:lnTo>
                  <a:pt x="41909" y="358139"/>
                </a:lnTo>
                <a:lnTo>
                  <a:pt x="41147" y="359409"/>
                </a:lnTo>
                <a:lnTo>
                  <a:pt x="40639" y="360679"/>
                </a:lnTo>
                <a:lnTo>
                  <a:pt x="38201" y="369448"/>
                </a:lnTo>
                <a:lnTo>
                  <a:pt x="75494" y="377637"/>
                </a:lnTo>
                <a:lnTo>
                  <a:pt x="75866" y="376300"/>
                </a:lnTo>
                <a:lnTo>
                  <a:pt x="75310" y="376300"/>
                </a:lnTo>
                <a:lnTo>
                  <a:pt x="76961" y="372363"/>
                </a:lnTo>
                <a:lnTo>
                  <a:pt x="77450" y="372363"/>
                </a:lnTo>
                <a:lnTo>
                  <a:pt x="84835" y="358774"/>
                </a:lnTo>
                <a:lnTo>
                  <a:pt x="94868" y="343153"/>
                </a:lnTo>
                <a:lnTo>
                  <a:pt x="121030" y="313689"/>
                </a:lnTo>
                <a:lnTo>
                  <a:pt x="155701" y="298957"/>
                </a:lnTo>
                <a:lnTo>
                  <a:pt x="164718" y="298322"/>
                </a:lnTo>
                <a:lnTo>
                  <a:pt x="204850" y="281304"/>
                </a:lnTo>
                <a:lnTo>
                  <a:pt x="233044" y="254888"/>
                </a:lnTo>
                <a:lnTo>
                  <a:pt x="257175" y="220471"/>
                </a:lnTo>
                <a:lnTo>
                  <a:pt x="277748" y="179069"/>
                </a:lnTo>
                <a:lnTo>
                  <a:pt x="294385" y="132079"/>
                </a:lnTo>
                <a:lnTo>
                  <a:pt x="306196" y="81025"/>
                </a:lnTo>
                <a:lnTo>
                  <a:pt x="312546" y="27304"/>
                </a:lnTo>
                <a:lnTo>
                  <a:pt x="313308" y="1015"/>
                </a:lnTo>
                <a:lnTo>
                  <a:pt x="275208" y="0"/>
                </a:lnTo>
                <a:close/>
              </a:path>
              <a:path w="313690" h="559435">
                <a:moveTo>
                  <a:pt x="76961" y="372363"/>
                </a:moveTo>
                <a:lnTo>
                  <a:pt x="75310" y="376300"/>
                </a:lnTo>
                <a:lnTo>
                  <a:pt x="76448" y="374207"/>
                </a:lnTo>
                <a:lnTo>
                  <a:pt x="76961" y="372363"/>
                </a:lnTo>
                <a:close/>
              </a:path>
              <a:path w="313690" h="559435">
                <a:moveTo>
                  <a:pt x="76448" y="374207"/>
                </a:moveTo>
                <a:lnTo>
                  <a:pt x="75310" y="376300"/>
                </a:lnTo>
                <a:lnTo>
                  <a:pt x="75866" y="376300"/>
                </a:lnTo>
                <a:lnTo>
                  <a:pt x="76448" y="374207"/>
                </a:lnTo>
                <a:close/>
              </a:path>
              <a:path w="313690" h="559435">
                <a:moveTo>
                  <a:pt x="77450" y="372363"/>
                </a:moveTo>
                <a:lnTo>
                  <a:pt x="76961" y="372363"/>
                </a:lnTo>
                <a:lnTo>
                  <a:pt x="76448" y="374207"/>
                </a:lnTo>
                <a:lnTo>
                  <a:pt x="77450" y="3723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2096" y="4343272"/>
            <a:ext cx="975360" cy="572770"/>
          </a:xfrm>
          <a:custGeom>
            <a:avLst/>
            <a:gdLst/>
            <a:ahLst/>
            <a:cxnLst/>
            <a:rect l="l" t="t" r="r" b="b"/>
            <a:pathLst>
              <a:path w="975359" h="572770">
                <a:moveTo>
                  <a:pt x="858137" y="420666"/>
                </a:moveTo>
                <a:lnTo>
                  <a:pt x="826770" y="439927"/>
                </a:lnTo>
                <a:lnTo>
                  <a:pt x="975105" y="572388"/>
                </a:lnTo>
                <a:lnTo>
                  <a:pt x="939248" y="437006"/>
                </a:lnTo>
                <a:lnTo>
                  <a:pt x="869696" y="437006"/>
                </a:lnTo>
                <a:lnTo>
                  <a:pt x="858936" y="421248"/>
                </a:lnTo>
                <a:lnTo>
                  <a:pt x="858137" y="420666"/>
                </a:lnTo>
                <a:close/>
              </a:path>
              <a:path w="975359" h="572770">
                <a:moveTo>
                  <a:pt x="858936" y="421248"/>
                </a:moveTo>
                <a:lnTo>
                  <a:pt x="869696" y="437006"/>
                </a:lnTo>
                <a:lnTo>
                  <a:pt x="889890" y="423163"/>
                </a:lnTo>
                <a:lnTo>
                  <a:pt x="861568" y="423163"/>
                </a:lnTo>
                <a:lnTo>
                  <a:pt x="858936" y="421248"/>
                </a:lnTo>
                <a:close/>
              </a:path>
              <a:path w="975359" h="572770">
                <a:moveTo>
                  <a:pt x="924178" y="380110"/>
                </a:moveTo>
                <a:lnTo>
                  <a:pt x="890925" y="400531"/>
                </a:lnTo>
                <a:lnTo>
                  <a:pt x="901192" y="415416"/>
                </a:lnTo>
                <a:lnTo>
                  <a:pt x="869696" y="437006"/>
                </a:lnTo>
                <a:lnTo>
                  <a:pt x="939248" y="437006"/>
                </a:lnTo>
                <a:lnTo>
                  <a:pt x="924178" y="380110"/>
                </a:lnTo>
                <a:close/>
              </a:path>
              <a:path w="975359" h="572770">
                <a:moveTo>
                  <a:pt x="858764" y="420280"/>
                </a:moveTo>
                <a:lnTo>
                  <a:pt x="858420" y="420492"/>
                </a:lnTo>
                <a:lnTo>
                  <a:pt x="858936" y="421248"/>
                </a:lnTo>
                <a:lnTo>
                  <a:pt x="861568" y="423163"/>
                </a:lnTo>
                <a:lnTo>
                  <a:pt x="858764" y="420280"/>
                </a:lnTo>
                <a:close/>
              </a:path>
              <a:path w="975359" h="572770">
                <a:moveTo>
                  <a:pt x="890925" y="400531"/>
                </a:moveTo>
                <a:lnTo>
                  <a:pt x="858764" y="420280"/>
                </a:lnTo>
                <a:lnTo>
                  <a:pt x="861568" y="423163"/>
                </a:lnTo>
                <a:lnTo>
                  <a:pt x="889890" y="423163"/>
                </a:lnTo>
                <a:lnTo>
                  <a:pt x="901192" y="415416"/>
                </a:lnTo>
                <a:lnTo>
                  <a:pt x="890925" y="400531"/>
                </a:lnTo>
                <a:close/>
              </a:path>
              <a:path w="975359" h="572770">
                <a:moveTo>
                  <a:pt x="858420" y="420492"/>
                </a:moveTo>
                <a:lnTo>
                  <a:pt x="858137" y="420666"/>
                </a:lnTo>
                <a:lnTo>
                  <a:pt x="858936" y="421248"/>
                </a:lnTo>
                <a:lnTo>
                  <a:pt x="858420" y="420492"/>
                </a:lnTo>
                <a:close/>
              </a:path>
              <a:path w="975359" h="572770">
                <a:moveTo>
                  <a:pt x="38100" y="0"/>
                </a:moveTo>
                <a:lnTo>
                  <a:pt x="0" y="1777"/>
                </a:lnTo>
                <a:lnTo>
                  <a:pt x="634" y="15239"/>
                </a:lnTo>
                <a:lnTo>
                  <a:pt x="3048" y="30606"/>
                </a:lnTo>
                <a:lnTo>
                  <a:pt x="18161" y="75056"/>
                </a:lnTo>
                <a:lnTo>
                  <a:pt x="44703" y="117093"/>
                </a:lnTo>
                <a:lnTo>
                  <a:pt x="80771" y="156082"/>
                </a:lnTo>
                <a:lnTo>
                  <a:pt x="125094" y="191769"/>
                </a:lnTo>
                <a:lnTo>
                  <a:pt x="158495" y="213487"/>
                </a:lnTo>
                <a:lnTo>
                  <a:pt x="194563" y="233425"/>
                </a:lnTo>
                <a:lnTo>
                  <a:pt x="233044" y="251332"/>
                </a:lnTo>
                <a:lnTo>
                  <a:pt x="273812" y="266953"/>
                </a:lnTo>
                <a:lnTo>
                  <a:pt x="316102" y="280288"/>
                </a:lnTo>
                <a:lnTo>
                  <a:pt x="359917" y="291083"/>
                </a:lnTo>
                <a:lnTo>
                  <a:pt x="405002" y="299084"/>
                </a:lnTo>
                <a:lnTo>
                  <a:pt x="450596" y="304038"/>
                </a:lnTo>
                <a:lnTo>
                  <a:pt x="519175" y="306069"/>
                </a:lnTo>
                <a:lnTo>
                  <a:pt x="540765" y="307339"/>
                </a:lnTo>
                <a:lnTo>
                  <a:pt x="583946" y="311912"/>
                </a:lnTo>
                <a:lnTo>
                  <a:pt x="626363" y="319404"/>
                </a:lnTo>
                <a:lnTo>
                  <a:pt x="667893" y="329691"/>
                </a:lnTo>
                <a:lnTo>
                  <a:pt x="707898" y="342264"/>
                </a:lnTo>
                <a:lnTo>
                  <a:pt x="746125" y="357124"/>
                </a:lnTo>
                <a:lnTo>
                  <a:pt x="782447" y="373888"/>
                </a:lnTo>
                <a:lnTo>
                  <a:pt x="816228" y="392429"/>
                </a:lnTo>
                <a:lnTo>
                  <a:pt x="858137" y="420666"/>
                </a:lnTo>
                <a:lnTo>
                  <a:pt x="858420" y="420492"/>
                </a:lnTo>
                <a:lnTo>
                  <a:pt x="857123" y="418591"/>
                </a:lnTo>
                <a:lnTo>
                  <a:pt x="861514" y="418591"/>
                </a:lnTo>
                <a:lnTo>
                  <a:pt x="890925" y="400531"/>
                </a:lnTo>
                <a:lnTo>
                  <a:pt x="852297" y="370077"/>
                </a:lnTo>
                <a:lnTo>
                  <a:pt x="817372" y="349250"/>
                </a:lnTo>
                <a:lnTo>
                  <a:pt x="780033" y="330326"/>
                </a:lnTo>
                <a:lnTo>
                  <a:pt x="740409" y="313563"/>
                </a:lnTo>
                <a:lnTo>
                  <a:pt x="698880" y="299212"/>
                </a:lnTo>
                <a:lnTo>
                  <a:pt x="655701" y="287146"/>
                </a:lnTo>
                <a:lnTo>
                  <a:pt x="611251" y="277749"/>
                </a:lnTo>
                <a:lnTo>
                  <a:pt x="565911" y="271271"/>
                </a:lnTo>
                <a:lnTo>
                  <a:pt x="519810" y="267969"/>
                </a:lnTo>
                <a:lnTo>
                  <a:pt x="475742" y="267207"/>
                </a:lnTo>
                <a:lnTo>
                  <a:pt x="454025" y="266064"/>
                </a:lnTo>
                <a:lnTo>
                  <a:pt x="410972" y="261493"/>
                </a:lnTo>
                <a:lnTo>
                  <a:pt x="368553" y="254000"/>
                </a:lnTo>
                <a:lnTo>
                  <a:pt x="327025" y="243839"/>
                </a:lnTo>
                <a:lnTo>
                  <a:pt x="286892" y="231266"/>
                </a:lnTo>
                <a:lnTo>
                  <a:pt x="248538" y="216407"/>
                </a:lnTo>
                <a:lnTo>
                  <a:pt x="212343" y="199644"/>
                </a:lnTo>
                <a:lnTo>
                  <a:pt x="178562" y="181101"/>
                </a:lnTo>
                <a:lnTo>
                  <a:pt x="133350" y="150621"/>
                </a:lnTo>
                <a:lnTo>
                  <a:pt x="95757" y="117475"/>
                </a:lnTo>
                <a:lnTo>
                  <a:pt x="66928" y="82931"/>
                </a:lnTo>
                <a:lnTo>
                  <a:pt x="47751" y="47878"/>
                </a:lnTo>
                <a:lnTo>
                  <a:pt x="38734" y="13334"/>
                </a:lnTo>
                <a:lnTo>
                  <a:pt x="38100" y="0"/>
                </a:lnTo>
                <a:close/>
              </a:path>
              <a:path w="975359" h="572770">
                <a:moveTo>
                  <a:pt x="857123" y="418591"/>
                </a:moveTo>
                <a:lnTo>
                  <a:pt x="858420" y="420492"/>
                </a:lnTo>
                <a:lnTo>
                  <a:pt x="858764" y="420280"/>
                </a:lnTo>
                <a:lnTo>
                  <a:pt x="857123" y="418591"/>
                </a:lnTo>
                <a:close/>
              </a:path>
              <a:path w="975359" h="572770">
                <a:moveTo>
                  <a:pt x="861514" y="418591"/>
                </a:moveTo>
                <a:lnTo>
                  <a:pt x="857123" y="418591"/>
                </a:lnTo>
                <a:lnTo>
                  <a:pt x="858764" y="420280"/>
                </a:lnTo>
                <a:lnTo>
                  <a:pt x="861514" y="4185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5451" y="4317238"/>
            <a:ext cx="1962150" cy="598170"/>
          </a:xfrm>
          <a:custGeom>
            <a:avLst/>
            <a:gdLst/>
            <a:ahLst/>
            <a:cxnLst/>
            <a:rect l="l" t="t" r="r" b="b"/>
            <a:pathLst>
              <a:path w="1962150" h="598170">
                <a:moveTo>
                  <a:pt x="1813161" y="476364"/>
                </a:moveTo>
                <a:lnTo>
                  <a:pt x="1788540" y="499999"/>
                </a:lnTo>
                <a:lnTo>
                  <a:pt x="1961642" y="597916"/>
                </a:lnTo>
                <a:lnTo>
                  <a:pt x="1906220" y="489712"/>
                </a:lnTo>
                <a:lnTo>
                  <a:pt x="1831848" y="489712"/>
                </a:lnTo>
                <a:lnTo>
                  <a:pt x="1813161" y="476364"/>
                </a:lnTo>
                <a:close/>
              </a:path>
              <a:path w="1962150" h="598170">
                <a:moveTo>
                  <a:pt x="1841166" y="449482"/>
                </a:moveTo>
                <a:lnTo>
                  <a:pt x="1813161" y="476364"/>
                </a:lnTo>
                <a:lnTo>
                  <a:pt x="1831848" y="489712"/>
                </a:lnTo>
                <a:lnTo>
                  <a:pt x="1853946" y="458597"/>
                </a:lnTo>
                <a:lnTo>
                  <a:pt x="1841166" y="449482"/>
                </a:lnTo>
                <a:close/>
              </a:path>
              <a:path w="1962150" h="598170">
                <a:moveTo>
                  <a:pt x="1870964" y="420878"/>
                </a:moveTo>
                <a:lnTo>
                  <a:pt x="1841166" y="449482"/>
                </a:lnTo>
                <a:lnTo>
                  <a:pt x="1853946" y="458597"/>
                </a:lnTo>
                <a:lnTo>
                  <a:pt x="1831848" y="489712"/>
                </a:lnTo>
                <a:lnTo>
                  <a:pt x="1906220" y="489712"/>
                </a:lnTo>
                <a:lnTo>
                  <a:pt x="1870964" y="420878"/>
                </a:lnTo>
                <a:close/>
              </a:path>
              <a:path w="1962150" h="598170">
                <a:moveTo>
                  <a:pt x="1799624" y="466695"/>
                </a:moveTo>
                <a:lnTo>
                  <a:pt x="1813161" y="476364"/>
                </a:lnTo>
                <a:lnTo>
                  <a:pt x="1822409" y="467487"/>
                </a:lnTo>
                <a:lnTo>
                  <a:pt x="1801368" y="467487"/>
                </a:lnTo>
                <a:lnTo>
                  <a:pt x="1799624" y="466695"/>
                </a:lnTo>
                <a:close/>
              </a:path>
              <a:path w="1962150" h="598170">
                <a:moveTo>
                  <a:pt x="1798065" y="465581"/>
                </a:moveTo>
                <a:lnTo>
                  <a:pt x="1799624" y="466695"/>
                </a:lnTo>
                <a:lnTo>
                  <a:pt x="1801368" y="467487"/>
                </a:lnTo>
                <a:lnTo>
                  <a:pt x="1798065" y="465581"/>
                </a:lnTo>
                <a:close/>
              </a:path>
              <a:path w="1962150" h="598170">
                <a:moveTo>
                  <a:pt x="1824394" y="465581"/>
                </a:moveTo>
                <a:lnTo>
                  <a:pt x="1798065" y="465581"/>
                </a:lnTo>
                <a:lnTo>
                  <a:pt x="1801368" y="467487"/>
                </a:lnTo>
                <a:lnTo>
                  <a:pt x="1822409" y="467487"/>
                </a:lnTo>
                <a:lnTo>
                  <a:pt x="1824394" y="465581"/>
                </a:lnTo>
                <a:close/>
              </a:path>
              <a:path w="1962150" h="598170">
                <a:moveTo>
                  <a:pt x="38100" y="0"/>
                </a:moveTo>
                <a:lnTo>
                  <a:pt x="0" y="2031"/>
                </a:lnTo>
                <a:lnTo>
                  <a:pt x="381" y="9017"/>
                </a:lnTo>
                <a:lnTo>
                  <a:pt x="1650" y="17780"/>
                </a:lnTo>
                <a:lnTo>
                  <a:pt x="19685" y="59943"/>
                </a:lnTo>
                <a:lnTo>
                  <a:pt x="46227" y="90805"/>
                </a:lnTo>
                <a:lnTo>
                  <a:pt x="91567" y="126237"/>
                </a:lnTo>
                <a:lnTo>
                  <a:pt x="137287" y="153035"/>
                </a:lnTo>
                <a:lnTo>
                  <a:pt x="190500" y="178435"/>
                </a:lnTo>
                <a:lnTo>
                  <a:pt x="250571" y="202184"/>
                </a:lnTo>
                <a:lnTo>
                  <a:pt x="316738" y="224409"/>
                </a:lnTo>
                <a:lnTo>
                  <a:pt x="388620" y="244729"/>
                </a:lnTo>
                <a:lnTo>
                  <a:pt x="426338" y="254126"/>
                </a:lnTo>
                <a:lnTo>
                  <a:pt x="465327" y="263017"/>
                </a:lnTo>
                <a:lnTo>
                  <a:pt x="505206" y="271272"/>
                </a:lnTo>
                <a:lnTo>
                  <a:pt x="546226" y="279019"/>
                </a:lnTo>
                <a:lnTo>
                  <a:pt x="588010" y="286257"/>
                </a:lnTo>
                <a:lnTo>
                  <a:pt x="630682" y="292607"/>
                </a:lnTo>
                <a:lnTo>
                  <a:pt x="673988" y="298450"/>
                </a:lnTo>
                <a:lnTo>
                  <a:pt x="717931" y="303656"/>
                </a:lnTo>
                <a:lnTo>
                  <a:pt x="762381" y="308101"/>
                </a:lnTo>
                <a:lnTo>
                  <a:pt x="807465" y="311785"/>
                </a:lnTo>
                <a:lnTo>
                  <a:pt x="852551" y="314579"/>
                </a:lnTo>
                <a:lnTo>
                  <a:pt x="898144" y="316738"/>
                </a:lnTo>
                <a:lnTo>
                  <a:pt x="943990" y="318135"/>
                </a:lnTo>
                <a:lnTo>
                  <a:pt x="1035558" y="319024"/>
                </a:lnTo>
                <a:lnTo>
                  <a:pt x="1080770" y="320294"/>
                </a:lnTo>
                <a:lnTo>
                  <a:pt x="1125601" y="322325"/>
                </a:lnTo>
                <a:lnTo>
                  <a:pt x="1170305" y="325247"/>
                </a:lnTo>
                <a:lnTo>
                  <a:pt x="1214627" y="328930"/>
                </a:lnTo>
                <a:lnTo>
                  <a:pt x="1258315" y="333248"/>
                </a:lnTo>
                <a:lnTo>
                  <a:pt x="1301750" y="338328"/>
                </a:lnTo>
                <a:lnTo>
                  <a:pt x="1344422" y="344043"/>
                </a:lnTo>
                <a:lnTo>
                  <a:pt x="1386459" y="350519"/>
                </a:lnTo>
                <a:lnTo>
                  <a:pt x="1427607" y="357505"/>
                </a:lnTo>
                <a:lnTo>
                  <a:pt x="1467865" y="365125"/>
                </a:lnTo>
                <a:lnTo>
                  <a:pt x="1507236" y="373253"/>
                </a:lnTo>
                <a:lnTo>
                  <a:pt x="1545463" y="381888"/>
                </a:lnTo>
                <a:lnTo>
                  <a:pt x="1582420" y="391160"/>
                </a:lnTo>
                <a:lnTo>
                  <a:pt x="1652777" y="411099"/>
                </a:lnTo>
                <a:lnTo>
                  <a:pt x="1717039" y="432562"/>
                </a:lnTo>
                <a:lnTo>
                  <a:pt x="1775078" y="455549"/>
                </a:lnTo>
                <a:lnTo>
                  <a:pt x="1799624" y="466695"/>
                </a:lnTo>
                <a:lnTo>
                  <a:pt x="1798065" y="465581"/>
                </a:lnTo>
                <a:lnTo>
                  <a:pt x="1824394" y="465581"/>
                </a:lnTo>
                <a:lnTo>
                  <a:pt x="1841166" y="449482"/>
                </a:lnTo>
                <a:lnTo>
                  <a:pt x="1820290" y="434594"/>
                </a:lnTo>
                <a:lnTo>
                  <a:pt x="1819275" y="433831"/>
                </a:lnTo>
                <a:lnTo>
                  <a:pt x="1760474" y="408305"/>
                </a:lnTo>
                <a:lnTo>
                  <a:pt x="1697227" y="385318"/>
                </a:lnTo>
                <a:lnTo>
                  <a:pt x="1628267" y="364109"/>
                </a:lnTo>
                <a:lnTo>
                  <a:pt x="1553845" y="344805"/>
                </a:lnTo>
                <a:lnTo>
                  <a:pt x="1514856" y="335914"/>
                </a:lnTo>
                <a:lnTo>
                  <a:pt x="1474977" y="327660"/>
                </a:lnTo>
                <a:lnTo>
                  <a:pt x="1433957" y="319913"/>
                </a:lnTo>
                <a:lnTo>
                  <a:pt x="1392174" y="312800"/>
                </a:lnTo>
                <a:lnTo>
                  <a:pt x="1349502" y="306324"/>
                </a:lnTo>
                <a:lnTo>
                  <a:pt x="1306195" y="300355"/>
                </a:lnTo>
                <a:lnTo>
                  <a:pt x="1262126" y="295275"/>
                </a:lnTo>
                <a:lnTo>
                  <a:pt x="1217676" y="290956"/>
                </a:lnTo>
                <a:lnTo>
                  <a:pt x="1172718" y="287147"/>
                </a:lnTo>
                <a:lnTo>
                  <a:pt x="1127378" y="284353"/>
                </a:lnTo>
                <a:lnTo>
                  <a:pt x="1081786" y="282194"/>
                </a:lnTo>
                <a:lnTo>
                  <a:pt x="1036065" y="280924"/>
                </a:lnTo>
                <a:lnTo>
                  <a:pt x="945007" y="280035"/>
                </a:lnTo>
                <a:lnTo>
                  <a:pt x="899922" y="278638"/>
                </a:lnTo>
                <a:lnTo>
                  <a:pt x="855090" y="276606"/>
                </a:lnTo>
                <a:lnTo>
                  <a:pt x="810513" y="273812"/>
                </a:lnTo>
                <a:lnTo>
                  <a:pt x="766190" y="270129"/>
                </a:lnTo>
                <a:lnTo>
                  <a:pt x="722376" y="265811"/>
                </a:lnTo>
                <a:lnTo>
                  <a:pt x="679069" y="260731"/>
                </a:lnTo>
                <a:lnTo>
                  <a:pt x="636397" y="255016"/>
                </a:lnTo>
                <a:lnTo>
                  <a:pt x="594487" y="248666"/>
                </a:lnTo>
                <a:lnTo>
                  <a:pt x="553338" y="241554"/>
                </a:lnTo>
                <a:lnTo>
                  <a:pt x="512952" y="234061"/>
                </a:lnTo>
                <a:lnTo>
                  <a:pt x="473710" y="225806"/>
                </a:lnTo>
                <a:lnTo>
                  <a:pt x="435483" y="217169"/>
                </a:lnTo>
                <a:lnTo>
                  <a:pt x="398525" y="207899"/>
                </a:lnTo>
                <a:lnTo>
                  <a:pt x="328295" y="188087"/>
                </a:lnTo>
                <a:lnTo>
                  <a:pt x="264033" y="166497"/>
                </a:lnTo>
                <a:lnTo>
                  <a:pt x="206248" y="143637"/>
                </a:lnTo>
                <a:lnTo>
                  <a:pt x="155701" y="119761"/>
                </a:lnTo>
                <a:lnTo>
                  <a:pt x="113411" y="95123"/>
                </a:lnTo>
                <a:lnTo>
                  <a:pt x="79883" y="69850"/>
                </a:lnTo>
                <a:lnTo>
                  <a:pt x="51943" y="39624"/>
                </a:lnTo>
                <a:lnTo>
                  <a:pt x="38481" y="6985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66392" y="4563871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Causal</a:t>
            </a:r>
            <a:r>
              <a:rPr sz="1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5554" y="867283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4885" y="838961"/>
            <a:ext cx="107950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8602" y="5450585"/>
            <a:ext cx="108077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810" y="3850385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4929" y="3876294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1573" y="3876294"/>
            <a:ext cx="1929764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4373" y="493356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3326" y="4933569"/>
            <a:ext cx="309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350" algn="l"/>
              </a:tabLst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e(Bana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a)	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4006" y="4933569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Have(Drill)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1989" y="3382517"/>
            <a:ext cx="241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010" algn="l"/>
              </a:tabLst>
            </a:pPr>
            <a:r>
              <a:rPr sz="1800" b="1" spc="-15" dirty="0">
                <a:latin typeface="Calibri"/>
                <a:cs typeface="Calibri"/>
              </a:rPr>
              <a:t>At(s)	</a:t>
            </a:r>
            <a:r>
              <a:rPr sz="1800" b="1" spc="-5" dirty="0">
                <a:latin typeface="Calibri"/>
                <a:cs typeface="Calibri"/>
              </a:rPr>
              <a:t>Sells(s,Banana)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0921" y="3382517"/>
            <a:ext cx="202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8680" algn="l"/>
              </a:tabLst>
            </a:pPr>
            <a:r>
              <a:rPr sz="1800" b="1" spc="-15" dirty="0">
                <a:latin typeface="Calibri"/>
                <a:cs typeface="Calibri"/>
              </a:rPr>
              <a:t>At(s)	</a:t>
            </a:r>
            <a:r>
              <a:rPr sz="1800" b="1" spc="-5" dirty="0">
                <a:latin typeface="Calibri"/>
                <a:cs typeface="Calibri"/>
              </a:rPr>
              <a:t>Sells(s,Milk)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1277" y="3382517"/>
            <a:ext cx="227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350" algn="l"/>
              </a:tabLst>
            </a:pPr>
            <a:r>
              <a:rPr sz="1800" b="1" spc="-15" dirty="0">
                <a:latin typeface="Calibri"/>
                <a:cs typeface="Calibri"/>
              </a:rPr>
              <a:t>At(s)	</a:t>
            </a:r>
            <a:r>
              <a:rPr sz="1800" b="1" spc="-5" dirty="0">
                <a:latin typeface="Calibri"/>
                <a:cs typeface="Calibri"/>
              </a:rPr>
              <a:t>Sells(s,Drill)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7308" y="1306448"/>
            <a:ext cx="6029325" cy="2059305"/>
          </a:xfrm>
          <a:custGeom>
            <a:avLst/>
            <a:gdLst/>
            <a:ahLst/>
            <a:cxnLst/>
            <a:rect l="l" t="t" r="r" b="b"/>
            <a:pathLst>
              <a:path w="6029325" h="2059304">
                <a:moveTo>
                  <a:pt x="6029325" y="2058797"/>
                </a:moveTo>
                <a:lnTo>
                  <a:pt x="5981954" y="1934845"/>
                </a:lnTo>
                <a:lnTo>
                  <a:pt x="5958332" y="1872996"/>
                </a:lnTo>
                <a:lnTo>
                  <a:pt x="5927750" y="1896541"/>
                </a:lnTo>
                <a:lnTo>
                  <a:pt x="5926582" y="1895094"/>
                </a:lnTo>
                <a:lnTo>
                  <a:pt x="5925185" y="1893316"/>
                </a:lnTo>
                <a:lnTo>
                  <a:pt x="5923534" y="1891919"/>
                </a:lnTo>
                <a:lnTo>
                  <a:pt x="5886577" y="1869440"/>
                </a:lnTo>
                <a:lnTo>
                  <a:pt x="5847588" y="1848612"/>
                </a:lnTo>
                <a:lnTo>
                  <a:pt x="5805170" y="1828165"/>
                </a:lnTo>
                <a:lnTo>
                  <a:pt x="5759196" y="1808353"/>
                </a:lnTo>
                <a:lnTo>
                  <a:pt x="5709793" y="1788795"/>
                </a:lnTo>
                <a:lnTo>
                  <a:pt x="5657215" y="1770126"/>
                </a:lnTo>
                <a:lnTo>
                  <a:pt x="5601716" y="1751838"/>
                </a:lnTo>
                <a:lnTo>
                  <a:pt x="5543296" y="1734185"/>
                </a:lnTo>
                <a:lnTo>
                  <a:pt x="5482209" y="1717294"/>
                </a:lnTo>
                <a:lnTo>
                  <a:pt x="5418328" y="1701038"/>
                </a:lnTo>
                <a:lnTo>
                  <a:pt x="5352288" y="1685544"/>
                </a:lnTo>
                <a:lnTo>
                  <a:pt x="5283835" y="1670812"/>
                </a:lnTo>
                <a:lnTo>
                  <a:pt x="5213477" y="1656842"/>
                </a:lnTo>
                <a:lnTo>
                  <a:pt x="5141087" y="1643761"/>
                </a:lnTo>
                <a:lnTo>
                  <a:pt x="5066919" y="1631696"/>
                </a:lnTo>
                <a:lnTo>
                  <a:pt x="4991100" y="1620520"/>
                </a:lnTo>
                <a:lnTo>
                  <a:pt x="4913757" y="1610360"/>
                </a:lnTo>
                <a:lnTo>
                  <a:pt x="4755642" y="1593088"/>
                </a:lnTo>
                <a:lnTo>
                  <a:pt x="4593590" y="1580388"/>
                </a:lnTo>
                <a:lnTo>
                  <a:pt x="4428871" y="1572514"/>
                </a:lnTo>
                <a:lnTo>
                  <a:pt x="4263771" y="1569847"/>
                </a:lnTo>
                <a:lnTo>
                  <a:pt x="4181983" y="1567561"/>
                </a:lnTo>
                <a:lnTo>
                  <a:pt x="4100322" y="1560957"/>
                </a:lnTo>
                <a:lnTo>
                  <a:pt x="4019042" y="1550035"/>
                </a:lnTo>
                <a:lnTo>
                  <a:pt x="3938143" y="1535049"/>
                </a:lnTo>
                <a:lnTo>
                  <a:pt x="3858006" y="1515999"/>
                </a:lnTo>
                <a:lnTo>
                  <a:pt x="3778377" y="1493012"/>
                </a:lnTo>
                <a:lnTo>
                  <a:pt x="3699891" y="1466469"/>
                </a:lnTo>
                <a:lnTo>
                  <a:pt x="3622421" y="1436243"/>
                </a:lnTo>
                <a:lnTo>
                  <a:pt x="3546221" y="1402588"/>
                </a:lnTo>
                <a:lnTo>
                  <a:pt x="3471418" y="1365758"/>
                </a:lnTo>
                <a:lnTo>
                  <a:pt x="3398266" y="1325626"/>
                </a:lnTo>
                <a:lnTo>
                  <a:pt x="3326892" y="1282700"/>
                </a:lnTo>
                <a:lnTo>
                  <a:pt x="3257296" y="1236726"/>
                </a:lnTo>
                <a:lnTo>
                  <a:pt x="3189859" y="1188085"/>
                </a:lnTo>
                <a:lnTo>
                  <a:pt x="3124708" y="1136904"/>
                </a:lnTo>
                <a:lnTo>
                  <a:pt x="3061970" y="1083310"/>
                </a:lnTo>
                <a:lnTo>
                  <a:pt x="3001772" y="1027430"/>
                </a:lnTo>
                <a:lnTo>
                  <a:pt x="2944241" y="969391"/>
                </a:lnTo>
                <a:lnTo>
                  <a:pt x="2889758" y="909447"/>
                </a:lnTo>
                <a:lnTo>
                  <a:pt x="2838196" y="847598"/>
                </a:lnTo>
                <a:lnTo>
                  <a:pt x="2789936" y="783971"/>
                </a:lnTo>
                <a:lnTo>
                  <a:pt x="2744978" y="719074"/>
                </a:lnTo>
                <a:lnTo>
                  <a:pt x="2703703" y="652653"/>
                </a:lnTo>
                <a:lnTo>
                  <a:pt x="2665857" y="584962"/>
                </a:lnTo>
                <a:lnTo>
                  <a:pt x="2632075" y="516128"/>
                </a:lnTo>
                <a:lnTo>
                  <a:pt x="2602357" y="446405"/>
                </a:lnTo>
                <a:lnTo>
                  <a:pt x="2576703" y="375920"/>
                </a:lnTo>
                <a:lnTo>
                  <a:pt x="2555240" y="304800"/>
                </a:lnTo>
                <a:lnTo>
                  <a:pt x="2538476" y="233045"/>
                </a:lnTo>
                <a:lnTo>
                  <a:pt x="2526157" y="161036"/>
                </a:lnTo>
                <a:lnTo>
                  <a:pt x="2518664" y="88646"/>
                </a:lnTo>
                <a:lnTo>
                  <a:pt x="2516213" y="17640"/>
                </a:lnTo>
                <a:lnTo>
                  <a:pt x="2516124" y="254"/>
                </a:lnTo>
                <a:lnTo>
                  <a:pt x="2496782" y="393"/>
                </a:lnTo>
                <a:lnTo>
                  <a:pt x="2477643" y="0"/>
                </a:lnTo>
                <a:lnTo>
                  <a:pt x="2477135" y="24130"/>
                </a:lnTo>
                <a:lnTo>
                  <a:pt x="2475865" y="47498"/>
                </a:lnTo>
                <a:lnTo>
                  <a:pt x="2470785" y="94234"/>
                </a:lnTo>
                <a:lnTo>
                  <a:pt x="2462276" y="140843"/>
                </a:lnTo>
                <a:lnTo>
                  <a:pt x="2450592" y="187325"/>
                </a:lnTo>
                <a:lnTo>
                  <a:pt x="2435733" y="233426"/>
                </a:lnTo>
                <a:lnTo>
                  <a:pt x="2418080" y="279146"/>
                </a:lnTo>
                <a:lnTo>
                  <a:pt x="2397379" y="324358"/>
                </a:lnTo>
                <a:lnTo>
                  <a:pt x="2373884" y="369062"/>
                </a:lnTo>
                <a:lnTo>
                  <a:pt x="2347849" y="412877"/>
                </a:lnTo>
                <a:lnTo>
                  <a:pt x="2319147" y="456184"/>
                </a:lnTo>
                <a:lnTo>
                  <a:pt x="2287905" y="498348"/>
                </a:lnTo>
                <a:lnTo>
                  <a:pt x="2254377" y="539750"/>
                </a:lnTo>
                <a:lnTo>
                  <a:pt x="2218436" y="580009"/>
                </a:lnTo>
                <a:lnTo>
                  <a:pt x="2180463" y="619125"/>
                </a:lnTo>
                <a:lnTo>
                  <a:pt x="2140585" y="656844"/>
                </a:lnTo>
                <a:lnTo>
                  <a:pt x="2098675" y="693293"/>
                </a:lnTo>
                <a:lnTo>
                  <a:pt x="2055114" y="728091"/>
                </a:lnTo>
                <a:lnTo>
                  <a:pt x="2009775" y="761365"/>
                </a:lnTo>
                <a:lnTo>
                  <a:pt x="1962785" y="793115"/>
                </a:lnTo>
                <a:lnTo>
                  <a:pt x="1914525" y="822960"/>
                </a:lnTo>
                <a:lnTo>
                  <a:pt x="1864741" y="850900"/>
                </a:lnTo>
                <a:lnTo>
                  <a:pt x="1813941" y="877062"/>
                </a:lnTo>
                <a:lnTo>
                  <a:pt x="1761871" y="901065"/>
                </a:lnTo>
                <a:lnTo>
                  <a:pt x="1708785" y="923036"/>
                </a:lnTo>
                <a:lnTo>
                  <a:pt x="1655064" y="942594"/>
                </a:lnTo>
                <a:lnTo>
                  <a:pt x="1600454" y="959866"/>
                </a:lnTo>
                <a:lnTo>
                  <a:pt x="1545209" y="974725"/>
                </a:lnTo>
                <a:lnTo>
                  <a:pt x="1489329" y="987171"/>
                </a:lnTo>
                <a:lnTo>
                  <a:pt x="1433068" y="996950"/>
                </a:lnTo>
                <a:lnTo>
                  <a:pt x="1376553" y="1004062"/>
                </a:lnTo>
                <a:lnTo>
                  <a:pt x="1319784" y="1008380"/>
                </a:lnTo>
                <a:lnTo>
                  <a:pt x="1263015" y="1009777"/>
                </a:lnTo>
                <a:lnTo>
                  <a:pt x="1233932" y="1010412"/>
                </a:lnTo>
                <a:lnTo>
                  <a:pt x="1175385" y="1013460"/>
                </a:lnTo>
                <a:lnTo>
                  <a:pt x="1116838" y="1019302"/>
                </a:lnTo>
                <a:lnTo>
                  <a:pt x="1058545" y="1028065"/>
                </a:lnTo>
                <a:lnTo>
                  <a:pt x="1000887" y="1039495"/>
                </a:lnTo>
                <a:lnTo>
                  <a:pt x="943610" y="1053592"/>
                </a:lnTo>
                <a:lnTo>
                  <a:pt x="886968" y="1070229"/>
                </a:lnTo>
                <a:lnTo>
                  <a:pt x="831215" y="1089152"/>
                </a:lnTo>
                <a:lnTo>
                  <a:pt x="749300" y="1122045"/>
                </a:lnTo>
                <a:lnTo>
                  <a:pt x="695833" y="1146810"/>
                </a:lnTo>
                <a:lnTo>
                  <a:pt x="643509" y="1173607"/>
                </a:lnTo>
                <a:lnTo>
                  <a:pt x="592582" y="1202309"/>
                </a:lnTo>
                <a:lnTo>
                  <a:pt x="542925" y="1233043"/>
                </a:lnTo>
                <a:lnTo>
                  <a:pt x="494792" y="1265555"/>
                </a:lnTo>
                <a:lnTo>
                  <a:pt x="448056" y="1299718"/>
                </a:lnTo>
                <a:lnTo>
                  <a:pt x="403225" y="1335659"/>
                </a:lnTo>
                <a:lnTo>
                  <a:pt x="360172" y="1372997"/>
                </a:lnTo>
                <a:lnTo>
                  <a:pt x="319151" y="1411859"/>
                </a:lnTo>
                <a:lnTo>
                  <a:pt x="280035" y="1451991"/>
                </a:lnTo>
                <a:lnTo>
                  <a:pt x="243078" y="1493520"/>
                </a:lnTo>
                <a:lnTo>
                  <a:pt x="208280" y="1536319"/>
                </a:lnTo>
                <a:lnTo>
                  <a:pt x="176149" y="1580007"/>
                </a:lnTo>
                <a:lnTo>
                  <a:pt x="146304" y="1624838"/>
                </a:lnTo>
                <a:lnTo>
                  <a:pt x="119253" y="1670431"/>
                </a:lnTo>
                <a:lnTo>
                  <a:pt x="94869" y="1716913"/>
                </a:lnTo>
                <a:lnTo>
                  <a:pt x="73279" y="1764157"/>
                </a:lnTo>
                <a:lnTo>
                  <a:pt x="54610" y="1811782"/>
                </a:lnTo>
                <a:lnTo>
                  <a:pt x="39243" y="1860296"/>
                </a:lnTo>
                <a:lnTo>
                  <a:pt x="38214" y="1866252"/>
                </a:lnTo>
                <a:lnTo>
                  <a:pt x="0" y="1860804"/>
                </a:lnTo>
                <a:lnTo>
                  <a:pt x="29718" y="2057527"/>
                </a:lnTo>
                <a:lnTo>
                  <a:pt x="106756" y="1890776"/>
                </a:lnTo>
                <a:lnTo>
                  <a:pt x="113157" y="1876933"/>
                </a:lnTo>
                <a:lnTo>
                  <a:pt x="75628" y="1871586"/>
                </a:lnTo>
                <a:lnTo>
                  <a:pt x="75692" y="1871218"/>
                </a:lnTo>
                <a:lnTo>
                  <a:pt x="82677" y="1848104"/>
                </a:lnTo>
                <a:lnTo>
                  <a:pt x="98933" y="1802257"/>
                </a:lnTo>
                <a:lnTo>
                  <a:pt x="118110" y="1756664"/>
                </a:lnTo>
                <a:lnTo>
                  <a:pt x="140208" y="1711706"/>
                </a:lnTo>
                <a:lnTo>
                  <a:pt x="164973" y="1667383"/>
                </a:lnTo>
                <a:lnTo>
                  <a:pt x="192278" y="1623822"/>
                </a:lnTo>
                <a:lnTo>
                  <a:pt x="222377" y="1581023"/>
                </a:lnTo>
                <a:lnTo>
                  <a:pt x="254635" y="1539240"/>
                </a:lnTo>
                <a:lnTo>
                  <a:pt x="307467" y="1478534"/>
                </a:lnTo>
                <a:lnTo>
                  <a:pt x="345313" y="1439545"/>
                </a:lnTo>
                <a:lnTo>
                  <a:pt x="385191" y="1401826"/>
                </a:lnTo>
                <a:lnTo>
                  <a:pt x="427101" y="1365377"/>
                </a:lnTo>
                <a:lnTo>
                  <a:pt x="470662" y="1330452"/>
                </a:lnTo>
                <a:lnTo>
                  <a:pt x="516001" y="1297051"/>
                </a:lnTo>
                <a:lnTo>
                  <a:pt x="562991" y="1265428"/>
                </a:lnTo>
                <a:lnTo>
                  <a:pt x="611251" y="1235456"/>
                </a:lnTo>
                <a:lnTo>
                  <a:pt x="661035" y="1207516"/>
                </a:lnTo>
                <a:lnTo>
                  <a:pt x="711835" y="1181354"/>
                </a:lnTo>
                <a:lnTo>
                  <a:pt x="763905" y="1157224"/>
                </a:lnTo>
                <a:lnTo>
                  <a:pt x="816991" y="1135253"/>
                </a:lnTo>
                <a:lnTo>
                  <a:pt x="870966" y="1115695"/>
                </a:lnTo>
                <a:lnTo>
                  <a:pt x="925449" y="1098296"/>
                </a:lnTo>
                <a:lnTo>
                  <a:pt x="980948" y="1083310"/>
                </a:lnTo>
                <a:lnTo>
                  <a:pt x="1036701" y="1070991"/>
                </a:lnTo>
                <a:lnTo>
                  <a:pt x="1092835" y="1061085"/>
                </a:lnTo>
                <a:lnTo>
                  <a:pt x="1149477" y="1053973"/>
                </a:lnTo>
                <a:lnTo>
                  <a:pt x="1206119" y="1049655"/>
                </a:lnTo>
                <a:lnTo>
                  <a:pt x="1292860" y="1047496"/>
                </a:lnTo>
                <a:lnTo>
                  <a:pt x="1322197" y="1046353"/>
                </a:lnTo>
                <a:lnTo>
                  <a:pt x="1380744" y="1041908"/>
                </a:lnTo>
                <a:lnTo>
                  <a:pt x="1439291" y="1034542"/>
                </a:lnTo>
                <a:lnTo>
                  <a:pt x="1497203" y="1024509"/>
                </a:lnTo>
                <a:lnTo>
                  <a:pt x="1554607" y="1011682"/>
                </a:lnTo>
                <a:lnTo>
                  <a:pt x="1611503" y="996315"/>
                </a:lnTo>
                <a:lnTo>
                  <a:pt x="1667764" y="978408"/>
                </a:lnTo>
                <a:lnTo>
                  <a:pt x="1723390" y="958215"/>
                </a:lnTo>
                <a:lnTo>
                  <a:pt x="1777873" y="935736"/>
                </a:lnTo>
                <a:lnTo>
                  <a:pt x="1831340" y="910971"/>
                </a:lnTo>
                <a:lnTo>
                  <a:pt x="1883537" y="884174"/>
                </a:lnTo>
                <a:lnTo>
                  <a:pt x="1934591" y="855345"/>
                </a:lnTo>
                <a:lnTo>
                  <a:pt x="1984121" y="824611"/>
                </a:lnTo>
                <a:lnTo>
                  <a:pt x="2032254" y="792099"/>
                </a:lnTo>
                <a:lnTo>
                  <a:pt x="2078863" y="757809"/>
                </a:lnTo>
                <a:lnTo>
                  <a:pt x="2123694" y="721995"/>
                </a:lnTo>
                <a:lnTo>
                  <a:pt x="2166747" y="684530"/>
                </a:lnTo>
                <a:lnTo>
                  <a:pt x="2207895" y="645668"/>
                </a:lnTo>
                <a:lnTo>
                  <a:pt x="2246884" y="605409"/>
                </a:lnTo>
                <a:lnTo>
                  <a:pt x="2283714" y="564007"/>
                </a:lnTo>
                <a:lnTo>
                  <a:pt x="2318385" y="521335"/>
                </a:lnTo>
                <a:lnTo>
                  <a:pt x="2350643" y="477647"/>
                </a:lnTo>
                <a:lnTo>
                  <a:pt x="2380234" y="432943"/>
                </a:lnTo>
                <a:lnTo>
                  <a:pt x="2407412" y="387223"/>
                </a:lnTo>
                <a:lnTo>
                  <a:pt x="2431796" y="340741"/>
                </a:lnTo>
                <a:lnTo>
                  <a:pt x="2453386" y="293497"/>
                </a:lnTo>
                <a:lnTo>
                  <a:pt x="2471928" y="245618"/>
                </a:lnTo>
                <a:lnTo>
                  <a:pt x="2483828" y="208978"/>
                </a:lnTo>
                <a:lnTo>
                  <a:pt x="2488692" y="287528"/>
                </a:lnTo>
                <a:lnTo>
                  <a:pt x="2492248" y="334010"/>
                </a:lnTo>
                <a:lnTo>
                  <a:pt x="2496439" y="379857"/>
                </a:lnTo>
                <a:lnTo>
                  <a:pt x="2501138" y="424815"/>
                </a:lnTo>
                <a:lnTo>
                  <a:pt x="2506091" y="469138"/>
                </a:lnTo>
                <a:lnTo>
                  <a:pt x="2511679" y="512318"/>
                </a:lnTo>
                <a:lnTo>
                  <a:pt x="2517648" y="554482"/>
                </a:lnTo>
                <a:lnTo>
                  <a:pt x="2523998" y="595630"/>
                </a:lnTo>
                <a:lnTo>
                  <a:pt x="2530729" y="635508"/>
                </a:lnTo>
                <a:lnTo>
                  <a:pt x="2537714" y="674116"/>
                </a:lnTo>
                <a:lnTo>
                  <a:pt x="2552827" y="747014"/>
                </a:lnTo>
                <a:lnTo>
                  <a:pt x="2569210" y="813562"/>
                </a:lnTo>
                <a:lnTo>
                  <a:pt x="2586609" y="873252"/>
                </a:lnTo>
                <a:lnTo>
                  <a:pt x="2605024" y="925195"/>
                </a:lnTo>
                <a:lnTo>
                  <a:pt x="2624582" y="969010"/>
                </a:lnTo>
                <a:lnTo>
                  <a:pt x="2645283" y="1004062"/>
                </a:lnTo>
                <a:lnTo>
                  <a:pt x="2673858" y="1034923"/>
                </a:lnTo>
                <a:lnTo>
                  <a:pt x="2701290" y="1047242"/>
                </a:lnTo>
                <a:lnTo>
                  <a:pt x="2702179" y="1047496"/>
                </a:lnTo>
                <a:lnTo>
                  <a:pt x="2704084" y="1047750"/>
                </a:lnTo>
                <a:lnTo>
                  <a:pt x="2713355" y="1048448"/>
                </a:lnTo>
                <a:lnTo>
                  <a:pt x="2716403" y="1049147"/>
                </a:lnTo>
                <a:lnTo>
                  <a:pt x="2744851" y="1076071"/>
                </a:lnTo>
                <a:lnTo>
                  <a:pt x="2767330" y="1115695"/>
                </a:lnTo>
                <a:lnTo>
                  <a:pt x="2789682" y="1170686"/>
                </a:lnTo>
                <a:lnTo>
                  <a:pt x="2806954" y="1224534"/>
                </a:lnTo>
                <a:lnTo>
                  <a:pt x="2823337" y="1286002"/>
                </a:lnTo>
                <a:lnTo>
                  <a:pt x="2838831" y="1354582"/>
                </a:lnTo>
                <a:lnTo>
                  <a:pt x="2852928" y="1429131"/>
                </a:lnTo>
                <a:lnTo>
                  <a:pt x="2859532" y="1468501"/>
                </a:lnTo>
                <a:lnTo>
                  <a:pt x="2865755" y="1509141"/>
                </a:lnTo>
                <a:lnTo>
                  <a:pt x="2871724" y="1550797"/>
                </a:lnTo>
                <a:lnTo>
                  <a:pt x="2877058" y="1593596"/>
                </a:lnTo>
                <a:lnTo>
                  <a:pt x="2882138" y="1637284"/>
                </a:lnTo>
                <a:lnTo>
                  <a:pt x="2886710" y="1681861"/>
                </a:lnTo>
                <a:lnTo>
                  <a:pt x="2890774" y="1727200"/>
                </a:lnTo>
                <a:lnTo>
                  <a:pt x="2894457" y="1773174"/>
                </a:lnTo>
                <a:lnTo>
                  <a:pt x="2900083" y="1865630"/>
                </a:lnTo>
                <a:lnTo>
                  <a:pt x="2900172" y="1867496"/>
                </a:lnTo>
                <a:lnTo>
                  <a:pt x="2862072" y="1868424"/>
                </a:lnTo>
                <a:lnTo>
                  <a:pt x="2923794" y="2057527"/>
                </a:lnTo>
                <a:lnTo>
                  <a:pt x="2970619" y="1886585"/>
                </a:lnTo>
                <a:lnTo>
                  <a:pt x="2976372" y="1865630"/>
                </a:lnTo>
                <a:lnTo>
                  <a:pt x="2938183" y="1866569"/>
                </a:lnTo>
                <a:lnTo>
                  <a:pt x="2932430" y="1770253"/>
                </a:lnTo>
                <a:lnTo>
                  <a:pt x="2928747" y="1723898"/>
                </a:lnTo>
                <a:lnTo>
                  <a:pt x="2924683" y="1677924"/>
                </a:lnTo>
                <a:lnTo>
                  <a:pt x="2919984" y="1632966"/>
                </a:lnTo>
                <a:lnTo>
                  <a:pt x="2914891" y="1588770"/>
                </a:lnTo>
                <a:lnTo>
                  <a:pt x="2909443" y="1545590"/>
                </a:lnTo>
                <a:lnTo>
                  <a:pt x="2903461" y="1503299"/>
                </a:lnTo>
                <a:lnTo>
                  <a:pt x="2897111" y="1462151"/>
                </a:lnTo>
                <a:lnTo>
                  <a:pt x="2890393" y="1422273"/>
                </a:lnTo>
                <a:lnTo>
                  <a:pt x="2883408" y="1383665"/>
                </a:lnTo>
                <a:lnTo>
                  <a:pt x="2868295" y="1310767"/>
                </a:lnTo>
                <a:lnTo>
                  <a:pt x="2851912" y="1244092"/>
                </a:lnTo>
                <a:lnTo>
                  <a:pt x="2834386" y="1184529"/>
                </a:lnTo>
                <a:lnTo>
                  <a:pt x="2815971" y="1132332"/>
                </a:lnTo>
                <a:lnTo>
                  <a:pt x="2796540" y="1088771"/>
                </a:lnTo>
                <a:lnTo>
                  <a:pt x="2775585" y="1053592"/>
                </a:lnTo>
                <a:lnTo>
                  <a:pt x="2771546" y="1048004"/>
                </a:lnTo>
                <a:lnTo>
                  <a:pt x="2769997" y="1045845"/>
                </a:lnTo>
                <a:lnTo>
                  <a:pt x="2739390" y="1018032"/>
                </a:lnTo>
                <a:lnTo>
                  <a:pt x="2719959" y="1010920"/>
                </a:lnTo>
                <a:lnTo>
                  <a:pt x="2719070" y="1010666"/>
                </a:lnTo>
                <a:lnTo>
                  <a:pt x="2717165" y="1010412"/>
                </a:lnTo>
                <a:lnTo>
                  <a:pt x="2713774" y="1010158"/>
                </a:lnTo>
                <a:lnTo>
                  <a:pt x="2707005" y="1009650"/>
                </a:lnTo>
                <a:lnTo>
                  <a:pt x="2676779" y="982599"/>
                </a:lnTo>
                <a:lnTo>
                  <a:pt x="2654300" y="943102"/>
                </a:lnTo>
                <a:lnTo>
                  <a:pt x="2631821" y="887984"/>
                </a:lnTo>
                <a:lnTo>
                  <a:pt x="2614422" y="834136"/>
                </a:lnTo>
                <a:lnTo>
                  <a:pt x="2598039" y="772414"/>
                </a:lnTo>
                <a:lnTo>
                  <a:pt x="2582545" y="703834"/>
                </a:lnTo>
                <a:lnTo>
                  <a:pt x="2568194" y="629158"/>
                </a:lnTo>
                <a:lnTo>
                  <a:pt x="2561590" y="589788"/>
                </a:lnTo>
                <a:lnTo>
                  <a:pt x="2555367" y="549275"/>
                </a:lnTo>
                <a:lnTo>
                  <a:pt x="2549525" y="507492"/>
                </a:lnTo>
                <a:lnTo>
                  <a:pt x="2544064" y="464693"/>
                </a:lnTo>
                <a:lnTo>
                  <a:pt x="2538984" y="421005"/>
                </a:lnTo>
                <a:lnTo>
                  <a:pt x="2534412" y="376428"/>
                </a:lnTo>
                <a:lnTo>
                  <a:pt x="2533243" y="363880"/>
                </a:lnTo>
                <a:lnTo>
                  <a:pt x="2540127" y="386842"/>
                </a:lnTo>
                <a:lnTo>
                  <a:pt x="2566543" y="459359"/>
                </a:lnTo>
                <a:lnTo>
                  <a:pt x="2597150" y="531114"/>
                </a:lnTo>
                <a:lnTo>
                  <a:pt x="2631694" y="601726"/>
                </a:lnTo>
                <a:lnTo>
                  <a:pt x="2670302" y="671195"/>
                </a:lnTo>
                <a:lnTo>
                  <a:pt x="2712593" y="739140"/>
                </a:lnTo>
                <a:lnTo>
                  <a:pt x="2758567" y="805688"/>
                </a:lnTo>
                <a:lnTo>
                  <a:pt x="2807843" y="870712"/>
                </a:lnTo>
                <a:lnTo>
                  <a:pt x="2860548" y="933831"/>
                </a:lnTo>
                <a:lnTo>
                  <a:pt x="2916047" y="995045"/>
                </a:lnTo>
                <a:lnTo>
                  <a:pt x="2974594" y="1054227"/>
                </a:lnTo>
                <a:lnTo>
                  <a:pt x="3035935" y="1111250"/>
                </a:lnTo>
                <a:lnTo>
                  <a:pt x="3100070" y="1165860"/>
                </a:lnTo>
                <a:lnTo>
                  <a:pt x="3166364" y="1218057"/>
                </a:lnTo>
                <a:lnTo>
                  <a:pt x="3235071" y="1267587"/>
                </a:lnTo>
                <a:lnTo>
                  <a:pt x="3305810" y="1314450"/>
                </a:lnTo>
                <a:lnTo>
                  <a:pt x="3378581" y="1358265"/>
                </a:lnTo>
                <a:lnTo>
                  <a:pt x="3453130" y="1399159"/>
                </a:lnTo>
                <a:lnTo>
                  <a:pt x="3529330" y="1436751"/>
                </a:lnTo>
                <a:lnTo>
                  <a:pt x="3607054" y="1471168"/>
                </a:lnTo>
                <a:lnTo>
                  <a:pt x="3686048" y="1501902"/>
                </a:lnTo>
                <a:lnTo>
                  <a:pt x="3766185" y="1529080"/>
                </a:lnTo>
                <a:lnTo>
                  <a:pt x="3847338" y="1552575"/>
                </a:lnTo>
                <a:lnTo>
                  <a:pt x="3929380" y="1572006"/>
                </a:lnTo>
                <a:lnTo>
                  <a:pt x="4012057" y="1587500"/>
                </a:lnTo>
                <a:lnTo>
                  <a:pt x="4095369" y="1598676"/>
                </a:lnTo>
                <a:lnTo>
                  <a:pt x="4178935" y="1605534"/>
                </a:lnTo>
                <a:lnTo>
                  <a:pt x="4262628" y="1607947"/>
                </a:lnTo>
                <a:lnTo>
                  <a:pt x="4428236" y="1610614"/>
                </a:lnTo>
                <a:lnTo>
                  <a:pt x="4591812" y="1618488"/>
                </a:lnTo>
                <a:lnTo>
                  <a:pt x="4752594" y="1631061"/>
                </a:lnTo>
                <a:lnTo>
                  <a:pt x="4909566" y="1648206"/>
                </a:lnTo>
                <a:lnTo>
                  <a:pt x="4986147" y="1658366"/>
                </a:lnTo>
                <a:lnTo>
                  <a:pt x="5061458" y="1669288"/>
                </a:lnTo>
                <a:lnTo>
                  <a:pt x="5134864" y="1681353"/>
                </a:lnTo>
                <a:lnTo>
                  <a:pt x="5206746" y="1694434"/>
                </a:lnTo>
                <a:lnTo>
                  <a:pt x="5276469" y="1708150"/>
                </a:lnTo>
                <a:lnTo>
                  <a:pt x="5344287" y="1722755"/>
                </a:lnTo>
                <a:lnTo>
                  <a:pt x="5409692" y="1738122"/>
                </a:lnTo>
                <a:lnTo>
                  <a:pt x="5472684" y="1754251"/>
                </a:lnTo>
                <a:lnTo>
                  <a:pt x="5533136" y="1771015"/>
                </a:lnTo>
                <a:lnTo>
                  <a:pt x="5590794" y="1788287"/>
                </a:lnTo>
                <a:lnTo>
                  <a:pt x="5645277" y="1806321"/>
                </a:lnTo>
                <a:lnTo>
                  <a:pt x="5696966" y="1824736"/>
                </a:lnTo>
                <a:lnTo>
                  <a:pt x="5745099" y="1843786"/>
                </a:lnTo>
                <a:lnTo>
                  <a:pt x="5790057" y="1863090"/>
                </a:lnTo>
                <a:lnTo>
                  <a:pt x="5831205" y="1882902"/>
                </a:lnTo>
                <a:lnTo>
                  <a:pt x="5868543" y="1902968"/>
                </a:lnTo>
                <a:lnTo>
                  <a:pt x="5896953" y="1920265"/>
                </a:lnTo>
                <a:lnTo>
                  <a:pt x="5867781" y="1942719"/>
                </a:lnTo>
                <a:lnTo>
                  <a:pt x="6029325" y="2058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0482" y="4343653"/>
            <a:ext cx="315595" cy="572135"/>
          </a:xfrm>
          <a:custGeom>
            <a:avLst/>
            <a:gdLst/>
            <a:ahLst/>
            <a:cxnLst/>
            <a:rect l="l" t="t" r="r" b="b"/>
            <a:pathLst>
              <a:path w="315595" h="572135">
                <a:moveTo>
                  <a:pt x="0" y="373888"/>
                </a:moveTo>
                <a:lnTo>
                  <a:pt x="16891" y="572008"/>
                </a:lnTo>
                <a:lnTo>
                  <a:pt x="105190" y="409575"/>
                </a:lnTo>
                <a:lnTo>
                  <a:pt x="70358" y="409575"/>
                </a:lnTo>
                <a:lnTo>
                  <a:pt x="33782" y="398780"/>
                </a:lnTo>
                <a:lnTo>
                  <a:pt x="38761" y="381983"/>
                </a:lnTo>
                <a:lnTo>
                  <a:pt x="0" y="373888"/>
                </a:lnTo>
                <a:close/>
              </a:path>
              <a:path w="315595" h="572135">
                <a:moveTo>
                  <a:pt x="38761" y="381983"/>
                </a:moveTo>
                <a:lnTo>
                  <a:pt x="33782" y="398780"/>
                </a:lnTo>
                <a:lnTo>
                  <a:pt x="70358" y="409575"/>
                </a:lnTo>
                <a:lnTo>
                  <a:pt x="76136" y="389789"/>
                </a:lnTo>
                <a:lnTo>
                  <a:pt x="38761" y="381983"/>
                </a:lnTo>
                <a:close/>
              </a:path>
              <a:path w="315595" h="572135">
                <a:moveTo>
                  <a:pt x="76136" y="389789"/>
                </a:moveTo>
                <a:lnTo>
                  <a:pt x="70358" y="409575"/>
                </a:lnTo>
                <a:lnTo>
                  <a:pt x="105190" y="409575"/>
                </a:lnTo>
                <a:lnTo>
                  <a:pt x="111887" y="397256"/>
                </a:lnTo>
                <a:lnTo>
                  <a:pt x="76136" y="389789"/>
                </a:lnTo>
                <a:close/>
              </a:path>
              <a:path w="315595" h="572135">
                <a:moveTo>
                  <a:pt x="277114" y="0"/>
                </a:moveTo>
                <a:lnTo>
                  <a:pt x="274066" y="52197"/>
                </a:lnTo>
                <a:lnTo>
                  <a:pt x="265430" y="101727"/>
                </a:lnTo>
                <a:lnTo>
                  <a:pt x="252222" y="147828"/>
                </a:lnTo>
                <a:lnTo>
                  <a:pt x="235076" y="189230"/>
                </a:lnTo>
                <a:lnTo>
                  <a:pt x="215265" y="223266"/>
                </a:lnTo>
                <a:lnTo>
                  <a:pt x="188849" y="252984"/>
                </a:lnTo>
                <a:lnTo>
                  <a:pt x="159512" y="267208"/>
                </a:lnTo>
                <a:lnTo>
                  <a:pt x="155448" y="267208"/>
                </a:lnTo>
                <a:lnTo>
                  <a:pt x="148844" y="267589"/>
                </a:lnTo>
                <a:lnTo>
                  <a:pt x="107188" y="284480"/>
                </a:lnTo>
                <a:lnTo>
                  <a:pt x="78994" y="311150"/>
                </a:lnTo>
                <a:lnTo>
                  <a:pt x="54610" y="346202"/>
                </a:lnTo>
                <a:lnTo>
                  <a:pt x="43688" y="366522"/>
                </a:lnTo>
                <a:lnTo>
                  <a:pt x="43052" y="367665"/>
                </a:lnTo>
                <a:lnTo>
                  <a:pt x="42545" y="368935"/>
                </a:lnTo>
                <a:lnTo>
                  <a:pt x="42291" y="370078"/>
                </a:lnTo>
                <a:lnTo>
                  <a:pt x="38761" y="381983"/>
                </a:lnTo>
                <a:lnTo>
                  <a:pt x="76136" y="389789"/>
                </a:lnTo>
                <a:lnTo>
                  <a:pt x="77701" y="384429"/>
                </a:lnTo>
                <a:lnTo>
                  <a:pt x="77343" y="384429"/>
                </a:lnTo>
                <a:lnTo>
                  <a:pt x="78740" y="380873"/>
                </a:lnTo>
                <a:lnTo>
                  <a:pt x="79234" y="380873"/>
                </a:lnTo>
                <a:lnTo>
                  <a:pt x="86868" y="366522"/>
                </a:lnTo>
                <a:lnTo>
                  <a:pt x="97155" y="350139"/>
                </a:lnTo>
                <a:lnTo>
                  <a:pt x="123317" y="320294"/>
                </a:lnTo>
                <a:lnTo>
                  <a:pt x="157607" y="305308"/>
                </a:lnTo>
                <a:lnTo>
                  <a:pt x="166624" y="304546"/>
                </a:lnTo>
                <a:lnTo>
                  <a:pt x="207137" y="287147"/>
                </a:lnTo>
                <a:lnTo>
                  <a:pt x="234923" y="260477"/>
                </a:lnTo>
                <a:lnTo>
                  <a:pt x="259207" y="225044"/>
                </a:lnTo>
                <a:lnTo>
                  <a:pt x="279653" y="182753"/>
                </a:lnTo>
                <a:lnTo>
                  <a:pt x="296291" y="134747"/>
                </a:lnTo>
                <a:lnTo>
                  <a:pt x="308228" y="82677"/>
                </a:lnTo>
                <a:lnTo>
                  <a:pt x="314451" y="27813"/>
                </a:lnTo>
                <a:lnTo>
                  <a:pt x="315214" y="1016"/>
                </a:lnTo>
                <a:lnTo>
                  <a:pt x="277114" y="0"/>
                </a:lnTo>
                <a:close/>
              </a:path>
              <a:path w="315595" h="572135">
                <a:moveTo>
                  <a:pt x="78740" y="380873"/>
                </a:moveTo>
                <a:lnTo>
                  <a:pt x="77343" y="384429"/>
                </a:lnTo>
                <a:lnTo>
                  <a:pt x="78137" y="382934"/>
                </a:lnTo>
                <a:lnTo>
                  <a:pt x="78740" y="380873"/>
                </a:lnTo>
                <a:close/>
              </a:path>
              <a:path w="315595" h="572135">
                <a:moveTo>
                  <a:pt x="78137" y="382934"/>
                </a:moveTo>
                <a:lnTo>
                  <a:pt x="77343" y="384429"/>
                </a:lnTo>
                <a:lnTo>
                  <a:pt x="77701" y="384429"/>
                </a:lnTo>
                <a:lnTo>
                  <a:pt x="78137" y="382934"/>
                </a:lnTo>
                <a:close/>
              </a:path>
              <a:path w="315595" h="572135">
                <a:moveTo>
                  <a:pt x="79234" y="380873"/>
                </a:moveTo>
                <a:lnTo>
                  <a:pt x="78740" y="380873"/>
                </a:lnTo>
                <a:lnTo>
                  <a:pt x="78137" y="382934"/>
                </a:lnTo>
                <a:lnTo>
                  <a:pt x="79234" y="3808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2096" y="4343272"/>
            <a:ext cx="975360" cy="572770"/>
          </a:xfrm>
          <a:custGeom>
            <a:avLst/>
            <a:gdLst/>
            <a:ahLst/>
            <a:cxnLst/>
            <a:rect l="l" t="t" r="r" b="b"/>
            <a:pathLst>
              <a:path w="975359" h="572770">
                <a:moveTo>
                  <a:pt x="858137" y="420666"/>
                </a:moveTo>
                <a:lnTo>
                  <a:pt x="826770" y="439927"/>
                </a:lnTo>
                <a:lnTo>
                  <a:pt x="975105" y="572388"/>
                </a:lnTo>
                <a:lnTo>
                  <a:pt x="939248" y="437006"/>
                </a:lnTo>
                <a:lnTo>
                  <a:pt x="869696" y="437006"/>
                </a:lnTo>
                <a:lnTo>
                  <a:pt x="858936" y="421248"/>
                </a:lnTo>
                <a:lnTo>
                  <a:pt x="858137" y="420666"/>
                </a:lnTo>
                <a:close/>
              </a:path>
              <a:path w="975359" h="572770">
                <a:moveTo>
                  <a:pt x="858936" y="421248"/>
                </a:moveTo>
                <a:lnTo>
                  <a:pt x="869696" y="437006"/>
                </a:lnTo>
                <a:lnTo>
                  <a:pt x="889890" y="423163"/>
                </a:lnTo>
                <a:lnTo>
                  <a:pt x="861568" y="423163"/>
                </a:lnTo>
                <a:lnTo>
                  <a:pt x="858936" y="421248"/>
                </a:lnTo>
                <a:close/>
              </a:path>
              <a:path w="975359" h="572770">
                <a:moveTo>
                  <a:pt x="924178" y="380110"/>
                </a:moveTo>
                <a:lnTo>
                  <a:pt x="890925" y="400531"/>
                </a:lnTo>
                <a:lnTo>
                  <a:pt x="901192" y="415416"/>
                </a:lnTo>
                <a:lnTo>
                  <a:pt x="869696" y="437006"/>
                </a:lnTo>
                <a:lnTo>
                  <a:pt x="939248" y="437006"/>
                </a:lnTo>
                <a:lnTo>
                  <a:pt x="924178" y="380110"/>
                </a:lnTo>
                <a:close/>
              </a:path>
              <a:path w="975359" h="572770">
                <a:moveTo>
                  <a:pt x="858764" y="420280"/>
                </a:moveTo>
                <a:lnTo>
                  <a:pt x="858420" y="420492"/>
                </a:lnTo>
                <a:lnTo>
                  <a:pt x="858936" y="421248"/>
                </a:lnTo>
                <a:lnTo>
                  <a:pt x="861568" y="423163"/>
                </a:lnTo>
                <a:lnTo>
                  <a:pt x="858764" y="420280"/>
                </a:lnTo>
                <a:close/>
              </a:path>
              <a:path w="975359" h="572770">
                <a:moveTo>
                  <a:pt x="890925" y="400531"/>
                </a:moveTo>
                <a:lnTo>
                  <a:pt x="858764" y="420280"/>
                </a:lnTo>
                <a:lnTo>
                  <a:pt x="861568" y="423163"/>
                </a:lnTo>
                <a:lnTo>
                  <a:pt x="889890" y="423163"/>
                </a:lnTo>
                <a:lnTo>
                  <a:pt x="901192" y="415416"/>
                </a:lnTo>
                <a:lnTo>
                  <a:pt x="890925" y="400531"/>
                </a:lnTo>
                <a:close/>
              </a:path>
              <a:path w="975359" h="572770">
                <a:moveTo>
                  <a:pt x="858420" y="420492"/>
                </a:moveTo>
                <a:lnTo>
                  <a:pt x="858137" y="420666"/>
                </a:lnTo>
                <a:lnTo>
                  <a:pt x="858936" y="421248"/>
                </a:lnTo>
                <a:lnTo>
                  <a:pt x="858420" y="420492"/>
                </a:lnTo>
                <a:close/>
              </a:path>
              <a:path w="975359" h="572770">
                <a:moveTo>
                  <a:pt x="38100" y="0"/>
                </a:moveTo>
                <a:lnTo>
                  <a:pt x="0" y="1777"/>
                </a:lnTo>
                <a:lnTo>
                  <a:pt x="634" y="15239"/>
                </a:lnTo>
                <a:lnTo>
                  <a:pt x="3048" y="30606"/>
                </a:lnTo>
                <a:lnTo>
                  <a:pt x="18161" y="75056"/>
                </a:lnTo>
                <a:lnTo>
                  <a:pt x="44703" y="117093"/>
                </a:lnTo>
                <a:lnTo>
                  <a:pt x="80771" y="156082"/>
                </a:lnTo>
                <a:lnTo>
                  <a:pt x="125094" y="191769"/>
                </a:lnTo>
                <a:lnTo>
                  <a:pt x="158495" y="213487"/>
                </a:lnTo>
                <a:lnTo>
                  <a:pt x="194563" y="233425"/>
                </a:lnTo>
                <a:lnTo>
                  <a:pt x="233044" y="251332"/>
                </a:lnTo>
                <a:lnTo>
                  <a:pt x="273812" y="266953"/>
                </a:lnTo>
                <a:lnTo>
                  <a:pt x="316102" y="280288"/>
                </a:lnTo>
                <a:lnTo>
                  <a:pt x="359917" y="291083"/>
                </a:lnTo>
                <a:lnTo>
                  <a:pt x="405002" y="299084"/>
                </a:lnTo>
                <a:lnTo>
                  <a:pt x="450596" y="304038"/>
                </a:lnTo>
                <a:lnTo>
                  <a:pt x="519175" y="306069"/>
                </a:lnTo>
                <a:lnTo>
                  <a:pt x="540765" y="307339"/>
                </a:lnTo>
                <a:lnTo>
                  <a:pt x="583946" y="311912"/>
                </a:lnTo>
                <a:lnTo>
                  <a:pt x="626363" y="319404"/>
                </a:lnTo>
                <a:lnTo>
                  <a:pt x="667893" y="329691"/>
                </a:lnTo>
                <a:lnTo>
                  <a:pt x="707898" y="342264"/>
                </a:lnTo>
                <a:lnTo>
                  <a:pt x="746125" y="357124"/>
                </a:lnTo>
                <a:lnTo>
                  <a:pt x="782447" y="373888"/>
                </a:lnTo>
                <a:lnTo>
                  <a:pt x="816228" y="392429"/>
                </a:lnTo>
                <a:lnTo>
                  <a:pt x="858137" y="420666"/>
                </a:lnTo>
                <a:lnTo>
                  <a:pt x="858420" y="420492"/>
                </a:lnTo>
                <a:lnTo>
                  <a:pt x="857123" y="418591"/>
                </a:lnTo>
                <a:lnTo>
                  <a:pt x="861514" y="418591"/>
                </a:lnTo>
                <a:lnTo>
                  <a:pt x="890925" y="400531"/>
                </a:lnTo>
                <a:lnTo>
                  <a:pt x="852297" y="370077"/>
                </a:lnTo>
                <a:lnTo>
                  <a:pt x="817372" y="349250"/>
                </a:lnTo>
                <a:lnTo>
                  <a:pt x="780033" y="330326"/>
                </a:lnTo>
                <a:lnTo>
                  <a:pt x="740409" y="313563"/>
                </a:lnTo>
                <a:lnTo>
                  <a:pt x="698880" y="299212"/>
                </a:lnTo>
                <a:lnTo>
                  <a:pt x="655701" y="287146"/>
                </a:lnTo>
                <a:lnTo>
                  <a:pt x="611251" y="277749"/>
                </a:lnTo>
                <a:lnTo>
                  <a:pt x="565911" y="271271"/>
                </a:lnTo>
                <a:lnTo>
                  <a:pt x="519810" y="267969"/>
                </a:lnTo>
                <a:lnTo>
                  <a:pt x="475742" y="267207"/>
                </a:lnTo>
                <a:lnTo>
                  <a:pt x="454025" y="266064"/>
                </a:lnTo>
                <a:lnTo>
                  <a:pt x="410972" y="261493"/>
                </a:lnTo>
                <a:lnTo>
                  <a:pt x="368553" y="254000"/>
                </a:lnTo>
                <a:lnTo>
                  <a:pt x="327025" y="243839"/>
                </a:lnTo>
                <a:lnTo>
                  <a:pt x="286892" y="231266"/>
                </a:lnTo>
                <a:lnTo>
                  <a:pt x="248538" y="216407"/>
                </a:lnTo>
                <a:lnTo>
                  <a:pt x="212343" y="199644"/>
                </a:lnTo>
                <a:lnTo>
                  <a:pt x="178562" y="181101"/>
                </a:lnTo>
                <a:lnTo>
                  <a:pt x="133350" y="150621"/>
                </a:lnTo>
                <a:lnTo>
                  <a:pt x="95757" y="117475"/>
                </a:lnTo>
                <a:lnTo>
                  <a:pt x="66928" y="82931"/>
                </a:lnTo>
                <a:lnTo>
                  <a:pt x="47751" y="47878"/>
                </a:lnTo>
                <a:lnTo>
                  <a:pt x="38734" y="13334"/>
                </a:lnTo>
                <a:lnTo>
                  <a:pt x="38100" y="0"/>
                </a:lnTo>
                <a:close/>
              </a:path>
              <a:path w="975359" h="572770">
                <a:moveTo>
                  <a:pt x="857123" y="418591"/>
                </a:moveTo>
                <a:lnTo>
                  <a:pt x="858420" y="420492"/>
                </a:lnTo>
                <a:lnTo>
                  <a:pt x="858764" y="420280"/>
                </a:lnTo>
                <a:lnTo>
                  <a:pt x="857123" y="418591"/>
                </a:lnTo>
                <a:close/>
              </a:path>
              <a:path w="975359" h="572770">
                <a:moveTo>
                  <a:pt x="861514" y="418591"/>
                </a:moveTo>
                <a:lnTo>
                  <a:pt x="857123" y="418591"/>
                </a:lnTo>
                <a:lnTo>
                  <a:pt x="858764" y="420280"/>
                </a:lnTo>
                <a:lnTo>
                  <a:pt x="861514" y="4185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5451" y="4317238"/>
            <a:ext cx="1962150" cy="598170"/>
          </a:xfrm>
          <a:custGeom>
            <a:avLst/>
            <a:gdLst/>
            <a:ahLst/>
            <a:cxnLst/>
            <a:rect l="l" t="t" r="r" b="b"/>
            <a:pathLst>
              <a:path w="1962150" h="598170">
                <a:moveTo>
                  <a:pt x="1813161" y="476364"/>
                </a:moveTo>
                <a:lnTo>
                  <a:pt x="1788540" y="499999"/>
                </a:lnTo>
                <a:lnTo>
                  <a:pt x="1961642" y="597916"/>
                </a:lnTo>
                <a:lnTo>
                  <a:pt x="1906220" y="489712"/>
                </a:lnTo>
                <a:lnTo>
                  <a:pt x="1831848" y="489712"/>
                </a:lnTo>
                <a:lnTo>
                  <a:pt x="1813161" y="476364"/>
                </a:lnTo>
                <a:close/>
              </a:path>
              <a:path w="1962150" h="598170">
                <a:moveTo>
                  <a:pt x="1841166" y="449482"/>
                </a:moveTo>
                <a:lnTo>
                  <a:pt x="1813161" y="476364"/>
                </a:lnTo>
                <a:lnTo>
                  <a:pt x="1831848" y="489712"/>
                </a:lnTo>
                <a:lnTo>
                  <a:pt x="1853946" y="458597"/>
                </a:lnTo>
                <a:lnTo>
                  <a:pt x="1841166" y="449482"/>
                </a:lnTo>
                <a:close/>
              </a:path>
              <a:path w="1962150" h="598170">
                <a:moveTo>
                  <a:pt x="1870964" y="420878"/>
                </a:moveTo>
                <a:lnTo>
                  <a:pt x="1841166" y="449482"/>
                </a:lnTo>
                <a:lnTo>
                  <a:pt x="1853946" y="458597"/>
                </a:lnTo>
                <a:lnTo>
                  <a:pt x="1831848" y="489712"/>
                </a:lnTo>
                <a:lnTo>
                  <a:pt x="1906220" y="489712"/>
                </a:lnTo>
                <a:lnTo>
                  <a:pt x="1870964" y="420878"/>
                </a:lnTo>
                <a:close/>
              </a:path>
              <a:path w="1962150" h="598170">
                <a:moveTo>
                  <a:pt x="1799624" y="466695"/>
                </a:moveTo>
                <a:lnTo>
                  <a:pt x="1813161" y="476364"/>
                </a:lnTo>
                <a:lnTo>
                  <a:pt x="1822409" y="467487"/>
                </a:lnTo>
                <a:lnTo>
                  <a:pt x="1801368" y="467487"/>
                </a:lnTo>
                <a:lnTo>
                  <a:pt x="1799624" y="466695"/>
                </a:lnTo>
                <a:close/>
              </a:path>
              <a:path w="1962150" h="598170">
                <a:moveTo>
                  <a:pt x="1798065" y="465581"/>
                </a:moveTo>
                <a:lnTo>
                  <a:pt x="1799624" y="466695"/>
                </a:lnTo>
                <a:lnTo>
                  <a:pt x="1801368" y="467487"/>
                </a:lnTo>
                <a:lnTo>
                  <a:pt x="1798065" y="465581"/>
                </a:lnTo>
                <a:close/>
              </a:path>
              <a:path w="1962150" h="598170">
                <a:moveTo>
                  <a:pt x="1824394" y="465581"/>
                </a:moveTo>
                <a:lnTo>
                  <a:pt x="1798065" y="465581"/>
                </a:lnTo>
                <a:lnTo>
                  <a:pt x="1801368" y="467487"/>
                </a:lnTo>
                <a:lnTo>
                  <a:pt x="1822409" y="467487"/>
                </a:lnTo>
                <a:lnTo>
                  <a:pt x="1824394" y="465581"/>
                </a:lnTo>
                <a:close/>
              </a:path>
              <a:path w="1962150" h="598170">
                <a:moveTo>
                  <a:pt x="38100" y="0"/>
                </a:moveTo>
                <a:lnTo>
                  <a:pt x="0" y="2031"/>
                </a:lnTo>
                <a:lnTo>
                  <a:pt x="381" y="9017"/>
                </a:lnTo>
                <a:lnTo>
                  <a:pt x="1650" y="17780"/>
                </a:lnTo>
                <a:lnTo>
                  <a:pt x="19685" y="59943"/>
                </a:lnTo>
                <a:lnTo>
                  <a:pt x="46227" y="90805"/>
                </a:lnTo>
                <a:lnTo>
                  <a:pt x="91567" y="126237"/>
                </a:lnTo>
                <a:lnTo>
                  <a:pt x="137287" y="153035"/>
                </a:lnTo>
                <a:lnTo>
                  <a:pt x="190500" y="178435"/>
                </a:lnTo>
                <a:lnTo>
                  <a:pt x="250571" y="202184"/>
                </a:lnTo>
                <a:lnTo>
                  <a:pt x="316738" y="224409"/>
                </a:lnTo>
                <a:lnTo>
                  <a:pt x="388620" y="244729"/>
                </a:lnTo>
                <a:lnTo>
                  <a:pt x="426338" y="254126"/>
                </a:lnTo>
                <a:lnTo>
                  <a:pt x="465327" y="263017"/>
                </a:lnTo>
                <a:lnTo>
                  <a:pt x="505206" y="271272"/>
                </a:lnTo>
                <a:lnTo>
                  <a:pt x="546226" y="279019"/>
                </a:lnTo>
                <a:lnTo>
                  <a:pt x="588010" y="286257"/>
                </a:lnTo>
                <a:lnTo>
                  <a:pt x="630682" y="292607"/>
                </a:lnTo>
                <a:lnTo>
                  <a:pt x="673988" y="298450"/>
                </a:lnTo>
                <a:lnTo>
                  <a:pt x="717931" y="303656"/>
                </a:lnTo>
                <a:lnTo>
                  <a:pt x="762381" y="308101"/>
                </a:lnTo>
                <a:lnTo>
                  <a:pt x="807465" y="311785"/>
                </a:lnTo>
                <a:lnTo>
                  <a:pt x="852551" y="314579"/>
                </a:lnTo>
                <a:lnTo>
                  <a:pt x="898144" y="316738"/>
                </a:lnTo>
                <a:lnTo>
                  <a:pt x="943990" y="318135"/>
                </a:lnTo>
                <a:lnTo>
                  <a:pt x="1035558" y="319024"/>
                </a:lnTo>
                <a:lnTo>
                  <a:pt x="1080770" y="320294"/>
                </a:lnTo>
                <a:lnTo>
                  <a:pt x="1125601" y="322325"/>
                </a:lnTo>
                <a:lnTo>
                  <a:pt x="1170305" y="325247"/>
                </a:lnTo>
                <a:lnTo>
                  <a:pt x="1214627" y="328930"/>
                </a:lnTo>
                <a:lnTo>
                  <a:pt x="1258315" y="333248"/>
                </a:lnTo>
                <a:lnTo>
                  <a:pt x="1301750" y="338328"/>
                </a:lnTo>
                <a:lnTo>
                  <a:pt x="1344422" y="344043"/>
                </a:lnTo>
                <a:lnTo>
                  <a:pt x="1386459" y="350519"/>
                </a:lnTo>
                <a:lnTo>
                  <a:pt x="1427607" y="357505"/>
                </a:lnTo>
                <a:lnTo>
                  <a:pt x="1467865" y="365125"/>
                </a:lnTo>
                <a:lnTo>
                  <a:pt x="1507236" y="373253"/>
                </a:lnTo>
                <a:lnTo>
                  <a:pt x="1545463" y="381888"/>
                </a:lnTo>
                <a:lnTo>
                  <a:pt x="1582420" y="391160"/>
                </a:lnTo>
                <a:lnTo>
                  <a:pt x="1652777" y="411099"/>
                </a:lnTo>
                <a:lnTo>
                  <a:pt x="1717039" y="432562"/>
                </a:lnTo>
                <a:lnTo>
                  <a:pt x="1775078" y="455549"/>
                </a:lnTo>
                <a:lnTo>
                  <a:pt x="1799624" y="466695"/>
                </a:lnTo>
                <a:lnTo>
                  <a:pt x="1798065" y="465581"/>
                </a:lnTo>
                <a:lnTo>
                  <a:pt x="1824394" y="465581"/>
                </a:lnTo>
                <a:lnTo>
                  <a:pt x="1841166" y="449482"/>
                </a:lnTo>
                <a:lnTo>
                  <a:pt x="1820290" y="434594"/>
                </a:lnTo>
                <a:lnTo>
                  <a:pt x="1819275" y="433831"/>
                </a:lnTo>
                <a:lnTo>
                  <a:pt x="1760474" y="408305"/>
                </a:lnTo>
                <a:lnTo>
                  <a:pt x="1697227" y="385318"/>
                </a:lnTo>
                <a:lnTo>
                  <a:pt x="1628267" y="364109"/>
                </a:lnTo>
                <a:lnTo>
                  <a:pt x="1553845" y="344805"/>
                </a:lnTo>
                <a:lnTo>
                  <a:pt x="1514856" y="335914"/>
                </a:lnTo>
                <a:lnTo>
                  <a:pt x="1474977" y="327660"/>
                </a:lnTo>
                <a:lnTo>
                  <a:pt x="1433957" y="319913"/>
                </a:lnTo>
                <a:lnTo>
                  <a:pt x="1392174" y="312800"/>
                </a:lnTo>
                <a:lnTo>
                  <a:pt x="1349502" y="306324"/>
                </a:lnTo>
                <a:lnTo>
                  <a:pt x="1306195" y="300355"/>
                </a:lnTo>
                <a:lnTo>
                  <a:pt x="1262126" y="295275"/>
                </a:lnTo>
                <a:lnTo>
                  <a:pt x="1217676" y="290956"/>
                </a:lnTo>
                <a:lnTo>
                  <a:pt x="1172718" y="287147"/>
                </a:lnTo>
                <a:lnTo>
                  <a:pt x="1127378" y="284353"/>
                </a:lnTo>
                <a:lnTo>
                  <a:pt x="1081786" y="282194"/>
                </a:lnTo>
                <a:lnTo>
                  <a:pt x="1036065" y="280924"/>
                </a:lnTo>
                <a:lnTo>
                  <a:pt x="945007" y="280035"/>
                </a:lnTo>
                <a:lnTo>
                  <a:pt x="899922" y="278638"/>
                </a:lnTo>
                <a:lnTo>
                  <a:pt x="855090" y="276606"/>
                </a:lnTo>
                <a:lnTo>
                  <a:pt x="810513" y="273812"/>
                </a:lnTo>
                <a:lnTo>
                  <a:pt x="766190" y="270129"/>
                </a:lnTo>
                <a:lnTo>
                  <a:pt x="722376" y="265811"/>
                </a:lnTo>
                <a:lnTo>
                  <a:pt x="679069" y="260731"/>
                </a:lnTo>
                <a:lnTo>
                  <a:pt x="636397" y="255016"/>
                </a:lnTo>
                <a:lnTo>
                  <a:pt x="594487" y="248666"/>
                </a:lnTo>
                <a:lnTo>
                  <a:pt x="553338" y="241554"/>
                </a:lnTo>
                <a:lnTo>
                  <a:pt x="512952" y="234061"/>
                </a:lnTo>
                <a:lnTo>
                  <a:pt x="473710" y="225806"/>
                </a:lnTo>
                <a:lnTo>
                  <a:pt x="435483" y="217169"/>
                </a:lnTo>
                <a:lnTo>
                  <a:pt x="398525" y="207899"/>
                </a:lnTo>
                <a:lnTo>
                  <a:pt x="328295" y="188087"/>
                </a:lnTo>
                <a:lnTo>
                  <a:pt x="264033" y="166497"/>
                </a:lnTo>
                <a:lnTo>
                  <a:pt x="206248" y="143637"/>
                </a:lnTo>
                <a:lnTo>
                  <a:pt x="155701" y="119761"/>
                </a:lnTo>
                <a:lnTo>
                  <a:pt x="113411" y="95123"/>
                </a:lnTo>
                <a:lnTo>
                  <a:pt x="79883" y="69850"/>
                </a:lnTo>
                <a:lnTo>
                  <a:pt x="51943" y="39624"/>
                </a:lnTo>
                <a:lnTo>
                  <a:pt x="38481" y="6985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138921" y="582930"/>
            <a:ext cx="2240280" cy="646430"/>
          </a:xfrm>
          <a:prstGeom prst="rect">
            <a:avLst/>
          </a:prstGeom>
          <a:solidFill>
            <a:srgbClr val="FF0000"/>
          </a:solidFill>
          <a:ln w="19811">
            <a:solidFill>
              <a:srgbClr val="E7E6E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106680">
              <a:lnSpc>
                <a:spcPct val="100000"/>
              </a:lnSpc>
              <a:spcBef>
                <a:spcPts val="240"/>
              </a:spcBef>
            </a:pPr>
            <a:r>
              <a:rPr sz="1800" b="0" dirty="0">
                <a:solidFill>
                  <a:srgbClr val="E7E6E6"/>
                </a:solidFill>
                <a:latin typeface="Calibri"/>
                <a:cs typeface="Calibri"/>
              </a:rPr>
              <a:t>NB:</a:t>
            </a:r>
            <a:r>
              <a:rPr sz="1800" b="0" spc="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E7E6E6"/>
                </a:solidFill>
                <a:latin typeface="Calibri"/>
                <a:cs typeface="Calibri"/>
              </a:rPr>
              <a:t>all</a:t>
            </a:r>
            <a:r>
              <a:rPr sz="1800" b="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E7E6E6"/>
                </a:solidFill>
                <a:latin typeface="Calibri"/>
                <a:cs typeface="Calibri"/>
              </a:rPr>
              <a:t>causal</a:t>
            </a:r>
            <a:r>
              <a:rPr sz="1800" b="0" spc="3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E7E6E6"/>
                </a:solidFill>
                <a:latin typeface="Calibri"/>
                <a:cs typeface="Calibri"/>
              </a:rPr>
              <a:t>links </a:t>
            </a:r>
            <a:r>
              <a:rPr sz="1800" b="0" spc="-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E7E6E6"/>
                </a:solidFill>
                <a:latin typeface="Calibri"/>
                <a:cs typeface="Calibri"/>
              </a:rPr>
              <a:t>are</a:t>
            </a:r>
            <a:r>
              <a:rPr sz="1800" b="0" spc="-1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E7E6E6"/>
                </a:solidFill>
                <a:latin typeface="Calibri"/>
                <a:cs typeface="Calibri"/>
              </a:rPr>
              <a:t>also</a:t>
            </a:r>
            <a:r>
              <a:rPr sz="1800" b="0" spc="-1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E7E6E6"/>
                </a:solidFill>
                <a:latin typeface="Calibri"/>
                <a:cs typeface="Calibri"/>
              </a:rPr>
              <a:t>ordering</a:t>
            </a:r>
            <a:r>
              <a:rPr sz="1800" b="0" spc="1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E7E6E6"/>
                </a:solidFill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15781" y="2379090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Ordering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6392" y="4563871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Causal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69354" y="85470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4885" y="838961"/>
            <a:ext cx="107950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8602" y="5450585"/>
            <a:ext cx="108077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810" y="3850385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4929" y="3876294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1573" y="3876294"/>
            <a:ext cx="1929764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4373" y="493356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3326" y="4933569"/>
            <a:ext cx="309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350" algn="l"/>
              </a:tabLst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e(Bana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a)	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4006" y="4933569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Have(Drill)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6067" y="3382517"/>
            <a:ext cx="253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219" algn="l"/>
              </a:tabLst>
            </a:pPr>
            <a:r>
              <a:rPr sz="1800" b="1" spc="-10" dirty="0">
                <a:latin typeface="Calibri"/>
                <a:cs typeface="Calibri"/>
              </a:rPr>
              <a:t>At(SM)	</a:t>
            </a:r>
            <a:r>
              <a:rPr sz="1800" b="1" spc="-5" dirty="0">
                <a:latin typeface="Calibri"/>
                <a:cs typeface="Calibri"/>
              </a:rPr>
              <a:t>Sells(SM,Banana)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5126" y="3382517"/>
            <a:ext cx="219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7244" algn="l"/>
              </a:tabLst>
            </a:pPr>
            <a:r>
              <a:rPr sz="1800" b="1" spc="-6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t(SM)	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lls</a:t>
            </a:r>
            <a:r>
              <a:rPr sz="1800" b="1" spc="5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SM,M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0231" y="3382517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1800" b="1" spc="-15" dirty="0">
                <a:latin typeface="Calibri"/>
                <a:cs typeface="Calibri"/>
              </a:rPr>
              <a:t>At(HWS)	</a:t>
            </a:r>
            <a:r>
              <a:rPr sz="1800" b="1" spc="-5" dirty="0">
                <a:latin typeface="Calibri"/>
                <a:cs typeface="Calibri"/>
              </a:rPr>
              <a:t>Sells(HWS,Drill)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80562" y="1305813"/>
            <a:ext cx="6057900" cy="2058670"/>
          </a:xfrm>
          <a:custGeom>
            <a:avLst/>
            <a:gdLst/>
            <a:ahLst/>
            <a:cxnLst/>
            <a:rect l="l" t="t" r="r" b="b"/>
            <a:pathLst>
              <a:path w="6057900" h="2058670">
                <a:moveTo>
                  <a:pt x="3019806" y="1866519"/>
                </a:moveTo>
                <a:lnTo>
                  <a:pt x="2981731" y="1867281"/>
                </a:lnTo>
                <a:lnTo>
                  <a:pt x="2943618" y="1868043"/>
                </a:lnTo>
                <a:lnTo>
                  <a:pt x="2905506" y="1868805"/>
                </a:lnTo>
                <a:lnTo>
                  <a:pt x="2966593" y="2058162"/>
                </a:lnTo>
                <a:lnTo>
                  <a:pt x="3014091" y="1887093"/>
                </a:lnTo>
                <a:lnTo>
                  <a:pt x="3019806" y="1866519"/>
                </a:lnTo>
                <a:close/>
              </a:path>
              <a:path w="6057900" h="2058670">
                <a:moveTo>
                  <a:pt x="6019914" y="1867890"/>
                </a:moveTo>
                <a:lnTo>
                  <a:pt x="5995924" y="1810258"/>
                </a:lnTo>
                <a:lnTo>
                  <a:pt x="5970143" y="1762252"/>
                </a:lnTo>
                <a:lnTo>
                  <a:pt x="5940171" y="1715135"/>
                </a:lnTo>
                <a:lnTo>
                  <a:pt x="5906516" y="1668526"/>
                </a:lnTo>
                <a:lnTo>
                  <a:pt x="5868924" y="1622933"/>
                </a:lnTo>
                <a:lnTo>
                  <a:pt x="5827776" y="1578229"/>
                </a:lnTo>
                <a:lnTo>
                  <a:pt x="5783199" y="1534668"/>
                </a:lnTo>
                <a:lnTo>
                  <a:pt x="5735320" y="1492123"/>
                </a:lnTo>
                <a:lnTo>
                  <a:pt x="5684393" y="1450721"/>
                </a:lnTo>
                <a:lnTo>
                  <a:pt x="5630418" y="1410716"/>
                </a:lnTo>
                <a:lnTo>
                  <a:pt x="5573776" y="1371854"/>
                </a:lnTo>
                <a:lnTo>
                  <a:pt x="5514467" y="1334643"/>
                </a:lnTo>
                <a:lnTo>
                  <a:pt x="5452618" y="1298956"/>
                </a:lnTo>
                <a:lnTo>
                  <a:pt x="5388483" y="1264920"/>
                </a:lnTo>
                <a:lnTo>
                  <a:pt x="5322189" y="1232535"/>
                </a:lnTo>
                <a:lnTo>
                  <a:pt x="5253736" y="1201928"/>
                </a:lnTo>
                <a:lnTo>
                  <a:pt x="5183378" y="1173353"/>
                </a:lnTo>
                <a:lnTo>
                  <a:pt x="5111369" y="1146556"/>
                </a:lnTo>
                <a:lnTo>
                  <a:pt x="5037836" y="1122045"/>
                </a:lnTo>
                <a:lnTo>
                  <a:pt x="4962906" y="1099693"/>
                </a:lnTo>
                <a:lnTo>
                  <a:pt x="4886706" y="1079627"/>
                </a:lnTo>
                <a:lnTo>
                  <a:pt x="4809363" y="1061847"/>
                </a:lnTo>
                <a:lnTo>
                  <a:pt x="4731131" y="1046607"/>
                </a:lnTo>
                <a:lnTo>
                  <a:pt x="4652010" y="1033907"/>
                </a:lnTo>
                <a:lnTo>
                  <a:pt x="4572254" y="1023874"/>
                </a:lnTo>
                <a:lnTo>
                  <a:pt x="4491990" y="1016635"/>
                </a:lnTo>
                <a:lnTo>
                  <a:pt x="4411599" y="1012190"/>
                </a:lnTo>
                <a:lnTo>
                  <a:pt x="4252214" y="1009142"/>
                </a:lnTo>
                <a:lnTo>
                  <a:pt x="4173093" y="1004824"/>
                </a:lnTo>
                <a:lnTo>
                  <a:pt x="4094226" y="997712"/>
                </a:lnTo>
                <a:lnTo>
                  <a:pt x="4015740" y="987806"/>
                </a:lnTo>
                <a:lnTo>
                  <a:pt x="3937889" y="975360"/>
                </a:lnTo>
                <a:lnTo>
                  <a:pt x="3860927" y="960247"/>
                </a:lnTo>
                <a:lnTo>
                  <a:pt x="3784727" y="942848"/>
                </a:lnTo>
                <a:lnTo>
                  <a:pt x="3709670" y="923036"/>
                </a:lnTo>
                <a:lnTo>
                  <a:pt x="3636010" y="901065"/>
                </a:lnTo>
                <a:lnTo>
                  <a:pt x="3563493" y="876935"/>
                </a:lnTo>
                <a:lnTo>
                  <a:pt x="3492754" y="850646"/>
                </a:lnTo>
                <a:lnTo>
                  <a:pt x="3423666" y="822452"/>
                </a:lnTo>
                <a:lnTo>
                  <a:pt x="3356356" y="792353"/>
                </a:lnTo>
                <a:lnTo>
                  <a:pt x="3291078" y="760603"/>
                </a:lnTo>
                <a:lnTo>
                  <a:pt x="3228213" y="727202"/>
                </a:lnTo>
                <a:lnTo>
                  <a:pt x="3167507" y="692150"/>
                </a:lnTo>
                <a:lnTo>
                  <a:pt x="3109341" y="655701"/>
                </a:lnTo>
                <a:lnTo>
                  <a:pt x="3053969" y="617728"/>
                </a:lnTo>
                <a:lnTo>
                  <a:pt x="3001264" y="578612"/>
                </a:lnTo>
                <a:lnTo>
                  <a:pt x="2951607" y="538226"/>
                </a:lnTo>
                <a:lnTo>
                  <a:pt x="2905125" y="496951"/>
                </a:lnTo>
                <a:lnTo>
                  <a:pt x="2861945" y="454660"/>
                </a:lnTo>
                <a:lnTo>
                  <a:pt x="2822194" y="411480"/>
                </a:lnTo>
                <a:lnTo>
                  <a:pt x="2785999" y="367538"/>
                </a:lnTo>
                <a:lnTo>
                  <a:pt x="2753487" y="322961"/>
                </a:lnTo>
                <a:lnTo>
                  <a:pt x="2725039" y="277876"/>
                </a:lnTo>
                <a:lnTo>
                  <a:pt x="2700528" y="232537"/>
                </a:lnTo>
                <a:lnTo>
                  <a:pt x="2680208" y="186563"/>
                </a:lnTo>
                <a:lnTo>
                  <a:pt x="2664079" y="140589"/>
                </a:lnTo>
                <a:lnTo>
                  <a:pt x="2652522" y="94488"/>
                </a:lnTo>
                <a:lnTo>
                  <a:pt x="2645283" y="48260"/>
                </a:lnTo>
                <a:lnTo>
                  <a:pt x="2642870" y="0"/>
                </a:lnTo>
                <a:lnTo>
                  <a:pt x="2623820" y="1016"/>
                </a:lnTo>
                <a:lnTo>
                  <a:pt x="2604643" y="635"/>
                </a:lnTo>
                <a:lnTo>
                  <a:pt x="2604262" y="24765"/>
                </a:lnTo>
                <a:lnTo>
                  <a:pt x="2600579" y="71501"/>
                </a:lnTo>
                <a:lnTo>
                  <a:pt x="2593467" y="118110"/>
                </a:lnTo>
                <a:lnTo>
                  <a:pt x="2582799" y="164592"/>
                </a:lnTo>
                <a:lnTo>
                  <a:pt x="2568956" y="210820"/>
                </a:lnTo>
                <a:lnTo>
                  <a:pt x="2551811" y="256667"/>
                </a:lnTo>
                <a:lnTo>
                  <a:pt x="2531618" y="302133"/>
                </a:lnTo>
                <a:lnTo>
                  <a:pt x="2508377" y="347091"/>
                </a:lnTo>
                <a:lnTo>
                  <a:pt x="2482215" y="391414"/>
                </a:lnTo>
                <a:lnTo>
                  <a:pt x="2453386" y="434975"/>
                </a:lnTo>
                <a:lnTo>
                  <a:pt x="2421890" y="477647"/>
                </a:lnTo>
                <a:lnTo>
                  <a:pt x="2387854" y="519430"/>
                </a:lnTo>
                <a:lnTo>
                  <a:pt x="2351278" y="560197"/>
                </a:lnTo>
                <a:lnTo>
                  <a:pt x="2292223" y="619379"/>
                </a:lnTo>
                <a:lnTo>
                  <a:pt x="2250059" y="657098"/>
                </a:lnTo>
                <a:lnTo>
                  <a:pt x="2205990" y="693547"/>
                </a:lnTo>
                <a:lnTo>
                  <a:pt x="2160143" y="728472"/>
                </a:lnTo>
                <a:lnTo>
                  <a:pt x="2112391" y="761746"/>
                </a:lnTo>
                <a:lnTo>
                  <a:pt x="2062988" y="793496"/>
                </a:lnTo>
                <a:lnTo>
                  <a:pt x="2012061" y="823341"/>
                </a:lnTo>
                <a:lnTo>
                  <a:pt x="1959737" y="851408"/>
                </a:lnTo>
                <a:lnTo>
                  <a:pt x="1906143" y="877570"/>
                </a:lnTo>
                <a:lnTo>
                  <a:pt x="1851406" y="901573"/>
                </a:lnTo>
                <a:lnTo>
                  <a:pt x="1795526" y="923544"/>
                </a:lnTo>
                <a:lnTo>
                  <a:pt x="1738884" y="943102"/>
                </a:lnTo>
                <a:lnTo>
                  <a:pt x="1681353" y="960501"/>
                </a:lnTo>
                <a:lnTo>
                  <a:pt x="1623060" y="975360"/>
                </a:lnTo>
                <a:lnTo>
                  <a:pt x="1564259" y="987806"/>
                </a:lnTo>
                <a:lnTo>
                  <a:pt x="1504950" y="997585"/>
                </a:lnTo>
                <a:lnTo>
                  <a:pt x="1445514" y="1004697"/>
                </a:lnTo>
                <a:lnTo>
                  <a:pt x="1385570" y="1009015"/>
                </a:lnTo>
                <a:lnTo>
                  <a:pt x="1325753" y="1010412"/>
                </a:lnTo>
                <a:lnTo>
                  <a:pt x="1295273" y="1011047"/>
                </a:lnTo>
                <a:lnTo>
                  <a:pt x="1233805" y="1014095"/>
                </a:lnTo>
                <a:lnTo>
                  <a:pt x="1172337" y="1019937"/>
                </a:lnTo>
                <a:lnTo>
                  <a:pt x="1111250" y="1028700"/>
                </a:lnTo>
                <a:lnTo>
                  <a:pt x="1050544" y="1040130"/>
                </a:lnTo>
                <a:lnTo>
                  <a:pt x="990346" y="1054227"/>
                </a:lnTo>
                <a:lnTo>
                  <a:pt x="930910" y="1070737"/>
                </a:lnTo>
                <a:lnTo>
                  <a:pt x="872236" y="1089787"/>
                </a:lnTo>
                <a:lnTo>
                  <a:pt x="786130" y="1122553"/>
                </a:lnTo>
                <a:lnTo>
                  <a:pt x="729996" y="1147191"/>
                </a:lnTo>
                <a:lnTo>
                  <a:pt x="675005" y="1173988"/>
                </a:lnTo>
                <a:lnTo>
                  <a:pt x="621411" y="1202817"/>
                </a:lnTo>
                <a:lnTo>
                  <a:pt x="569214" y="1233424"/>
                </a:lnTo>
                <a:lnTo>
                  <a:pt x="518541" y="1265936"/>
                </a:lnTo>
                <a:lnTo>
                  <a:pt x="469646" y="1300099"/>
                </a:lnTo>
                <a:lnTo>
                  <a:pt x="422402" y="1336040"/>
                </a:lnTo>
                <a:lnTo>
                  <a:pt x="377190" y="1373378"/>
                </a:lnTo>
                <a:lnTo>
                  <a:pt x="334010" y="1412113"/>
                </a:lnTo>
                <a:lnTo>
                  <a:pt x="292862" y="1452372"/>
                </a:lnTo>
                <a:lnTo>
                  <a:pt x="253873" y="1493901"/>
                </a:lnTo>
                <a:lnTo>
                  <a:pt x="217424" y="1536573"/>
                </a:lnTo>
                <a:lnTo>
                  <a:pt x="183515" y="1580261"/>
                </a:lnTo>
                <a:lnTo>
                  <a:pt x="152146" y="1625092"/>
                </a:lnTo>
                <a:lnTo>
                  <a:pt x="123571" y="1670685"/>
                </a:lnTo>
                <a:lnTo>
                  <a:pt x="97917" y="1717294"/>
                </a:lnTo>
                <a:lnTo>
                  <a:pt x="75184" y="1764411"/>
                </a:lnTo>
                <a:lnTo>
                  <a:pt x="55626" y="1812163"/>
                </a:lnTo>
                <a:lnTo>
                  <a:pt x="39370" y="1860677"/>
                </a:lnTo>
                <a:lnTo>
                  <a:pt x="38227" y="1867027"/>
                </a:lnTo>
                <a:lnTo>
                  <a:pt x="0" y="1861312"/>
                </a:lnTo>
                <a:lnTo>
                  <a:pt x="28321" y="2058162"/>
                </a:lnTo>
                <a:lnTo>
                  <a:pt x="106629" y="1891792"/>
                </a:lnTo>
                <a:lnTo>
                  <a:pt x="113030" y="1878203"/>
                </a:lnTo>
                <a:lnTo>
                  <a:pt x="75603" y="1872615"/>
                </a:lnTo>
                <a:lnTo>
                  <a:pt x="75692" y="1872107"/>
                </a:lnTo>
                <a:lnTo>
                  <a:pt x="82931" y="1849120"/>
                </a:lnTo>
                <a:lnTo>
                  <a:pt x="100076" y="1803273"/>
                </a:lnTo>
                <a:lnTo>
                  <a:pt x="120269" y="1757680"/>
                </a:lnTo>
                <a:lnTo>
                  <a:pt x="143510" y="1712722"/>
                </a:lnTo>
                <a:lnTo>
                  <a:pt x="169672" y="1668399"/>
                </a:lnTo>
                <a:lnTo>
                  <a:pt x="198374" y="1624838"/>
                </a:lnTo>
                <a:lnTo>
                  <a:pt x="229870" y="1582039"/>
                </a:lnTo>
                <a:lnTo>
                  <a:pt x="264033" y="1540256"/>
                </a:lnTo>
                <a:lnTo>
                  <a:pt x="300482" y="1499362"/>
                </a:lnTo>
                <a:lnTo>
                  <a:pt x="359410" y="1440561"/>
                </a:lnTo>
                <a:lnTo>
                  <a:pt x="401447" y="1402715"/>
                </a:lnTo>
                <a:lnTo>
                  <a:pt x="445516" y="1366393"/>
                </a:lnTo>
                <a:lnTo>
                  <a:pt x="491363" y="1331341"/>
                </a:lnTo>
                <a:lnTo>
                  <a:pt x="539242" y="1297940"/>
                </a:lnTo>
                <a:lnTo>
                  <a:pt x="588518" y="1266317"/>
                </a:lnTo>
                <a:lnTo>
                  <a:pt x="639445" y="1236345"/>
                </a:lnTo>
                <a:lnTo>
                  <a:pt x="691769" y="1208278"/>
                </a:lnTo>
                <a:lnTo>
                  <a:pt x="745363" y="1182116"/>
                </a:lnTo>
                <a:lnTo>
                  <a:pt x="800100" y="1157986"/>
                </a:lnTo>
                <a:lnTo>
                  <a:pt x="855980" y="1136015"/>
                </a:lnTo>
                <a:lnTo>
                  <a:pt x="912876" y="1116330"/>
                </a:lnTo>
                <a:lnTo>
                  <a:pt x="970407" y="1098931"/>
                </a:lnTo>
                <a:lnTo>
                  <a:pt x="1028700" y="1084072"/>
                </a:lnTo>
                <a:lnTo>
                  <a:pt x="1087501" y="1071626"/>
                </a:lnTo>
                <a:lnTo>
                  <a:pt x="1146683" y="1061720"/>
                </a:lnTo>
                <a:lnTo>
                  <a:pt x="1206246" y="1054608"/>
                </a:lnTo>
                <a:lnTo>
                  <a:pt x="1266063" y="1050290"/>
                </a:lnTo>
                <a:lnTo>
                  <a:pt x="1356995" y="1048131"/>
                </a:lnTo>
                <a:lnTo>
                  <a:pt x="1387856" y="1046988"/>
                </a:lnTo>
                <a:lnTo>
                  <a:pt x="1449578" y="1042543"/>
                </a:lnTo>
                <a:lnTo>
                  <a:pt x="1510792" y="1035177"/>
                </a:lnTo>
                <a:lnTo>
                  <a:pt x="1571752" y="1025144"/>
                </a:lnTo>
                <a:lnTo>
                  <a:pt x="1632077" y="1012317"/>
                </a:lnTo>
                <a:lnTo>
                  <a:pt x="1692021" y="997077"/>
                </a:lnTo>
                <a:lnTo>
                  <a:pt x="1751076" y="979170"/>
                </a:lnTo>
                <a:lnTo>
                  <a:pt x="1809496" y="958977"/>
                </a:lnTo>
                <a:lnTo>
                  <a:pt x="1866773" y="936498"/>
                </a:lnTo>
                <a:lnTo>
                  <a:pt x="1922907" y="911733"/>
                </a:lnTo>
                <a:lnTo>
                  <a:pt x="1977771" y="884936"/>
                </a:lnTo>
                <a:lnTo>
                  <a:pt x="2031365" y="856234"/>
                </a:lnTo>
                <a:lnTo>
                  <a:pt x="2083562" y="825500"/>
                </a:lnTo>
                <a:lnTo>
                  <a:pt x="2134235" y="792988"/>
                </a:lnTo>
                <a:lnTo>
                  <a:pt x="2183257" y="758698"/>
                </a:lnTo>
                <a:lnTo>
                  <a:pt x="2230247" y="722884"/>
                </a:lnTo>
                <a:lnTo>
                  <a:pt x="2275586" y="685419"/>
                </a:lnTo>
                <a:lnTo>
                  <a:pt x="2318766" y="646557"/>
                </a:lnTo>
                <a:lnTo>
                  <a:pt x="2359787" y="606552"/>
                </a:lnTo>
                <a:lnTo>
                  <a:pt x="2398522" y="565023"/>
                </a:lnTo>
                <a:lnTo>
                  <a:pt x="2434971" y="522351"/>
                </a:lnTo>
                <a:lnTo>
                  <a:pt x="2468880" y="478663"/>
                </a:lnTo>
                <a:lnTo>
                  <a:pt x="2500249" y="433832"/>
                </a:lnTo>
                <a:lnTo>
                  <a:pt x="2528697" y="388239"/>
                </a:lnTo>
                <a:lnTo>
                  <a:pt x="2554351" y="341630"/>
                </a:lnTo>
                <a:lnTo>
                  <a:pt x="2577084" y="294513"/>
                </a:lnTo>
                <a:lnTo>
                  <a:pt x="2596642" y="246507"/>
                </a:lnTo>
                <a:lnTo>
                  <a:pt x="2609354" y="209130"/>
                </a:lnTo>
                <a:lnTo>
                  <a:pt x="2613279" y="287909"/>
                </a:lnTo>
                <a:lnTo>
                  <a:pt x="2616200" y="334391"/>
                </a:lnTo>
                <a:lnTo>
                  <a:pt x="2619629" y="380111"/>
                </a:lnTo>
                <a:lnTo>
                  <a:pt x="2623312" y="425069"/>
                </a:lnTo>
                <a:lnTo>
                  <a:pt x="2627376" y="469265"/>
                </a:lnTo>
                <a:lnTo>
                  <a:pt x="2631694" y="512445"/>
                </a:lnTo>
                <a:lnTo>
                  <a:pt x="2636520" y="554609"/>
                </a:lnTo>
                <a:lnTo>
                  <a:pt x="2641600" y="595757"/>
                </a:lnTo>
                <a:lnTo>
                  <a:pt x="2646934" y="635508"/>
                </a:lnTo>
                <a:lnTo>
                  <a:pt x="2652649" y="674116"/>
                </a:lnTo>
                <a:lnTo>
                  <a:pt x="2664714" y="747014"/>
                </a:lnTo>
                <a:lnTo>
                  <a:pt x="2677795" y="813308"/>
                </a:lnTo>
                <a:lnTo>
                  <a:pt x="2691765" y="872744"/>
                </a:lnTo>
                <a:lnTo>
                  <a:pt x="2706497" y="924560"/>
                </a:lnTo>
                <a:lnTo>
                  <a:pt x="2722118" y="968248"/>
                </a:lnTo>
                <a:lnTo>
                  <a:pt x="2738628" y="1003046"/>
                </a:lnTo>
                <a:lnTo>
                  <a:pt x="2761742" y="1034034"/>
                </a:lnTo>
                <a:lnTo>
                  <a:pt x="2775331" y="1043686"/>
                </a:lnTo>
                <a:lnTo>
                  <a:pt x="2779268" y="1045591"/>
                </a:lnTo>
                <a:lnTo>
                  <a:pt x="2780157" y="1045972"/>
                </a:lnTo>
                <a:lnTo>
                  <a:pt x="2785999" y="1047623"/>
                </a:lnTo>
                <a:lnTo>
                  <a:pt x="2787015" y="1048004"/>
                </a:lnTo>
                <a:lnTo>
                  <a:pt x="2818511" y="1075055"/>
                </a:lnTo>
                <a:lnTo>
                  <a:pt x="2836672" y="1114806"/>
                </a:lnTo>
                <a:lnTo>
                  <a:pt x="2854706" y="1170178"/>
                </a:lnTo>
                <a:lnTo>
                  <a:pt x="2868549" y="1224026"/>
                </a:lnTo>
                <a:lnTo>
                  <a:pt x="2881757" y="1285748"/>
                </a:lnTo>
                <a:lnTo>
                  <a:pt x="2894203" y="1354455"/>
                </a:lnTo>
                <a:lnTo>
                  <a:pt x="2905633" y="1429131"/>
                </a:lnTo>
                <a:lnTo>
                  <a:pt x="2910967" y="1468501"/>
                </a:lnTo>
                <a:lnTo>
                  <a:pt x="2916047" y="1509141"/>
                </a:lnTo>
                <a:lnTo>
                  <a:pt x="2920619" y="1550924"/>
                </a:lnTo>
                <a:lnTo>
                  <a:pt x="2925064" y="1593723"/>
                </a:lnTo>
                <a:lnTo>
                  <a:pt x="2929128" y="1637538"/>
                </a:lnTo>
                <a:lnTo>
                  <a:pt x="2932811" y="1682115"/>
                </a:lnTo>
                <a:lnTo>
                  <a:pt x="2936113" y="1727581"/>
                </a:lnTo>
                <a:lnTo>
                  <a:pt x="2939034" y="1773555"/>
                </a:lnTo>
                <a:lnTo>
                  <a:pt x="2943517" y="1865503"/>
                </a:lnTo>
                <a:lnTo>
                  <a:pt x="2943618" y="1868043"/>
                </a:lnTo>
                <a:lnTo>
                  <a:pt x="2981693" y="1867281"/>
                </a:lnTo>
                <a:lnTo>
                  <a:pt x="2977007" y="1771142"/>
                </a:lnTo>
                <a:lnTo>
                  <a:pt x="2974086" y="1724787"/>
                </a:lnTo>
                <a:lnTo>
                  <a:pt x="2970784" y="1678940"/>
                </a:lnTo>
                <a:lnTo>
                  <a:pt x="2966974" y="1634109"/>
                </a:lnTo>
                <a:lnTo>
                  <a:pt x="2963037" y="1589786"/>
                </a:lnTo>
                <a:lnTo>
                  <a:pt x="2958465" y="1546733"/>
                </a:lnTo>
                <a:lnTo>
                  <a:pt x="2953766" y="1504442"/>
                </a:lnTo>
                <a:lnTo>
                  <a:pt x="2948686" y="1463421"/>
                </a:lnTo>
                <a:lnTo>
                  <a:pt x="2943352" y="1423543"/>
                </a:lnTo>
                <a:lnTo>
                  <a:pt x="2937637" y="1385062"/>
                </a:lnTo>
                <a:lnTo>
                  <a:pt x="2925572" y="1312164"/>
                </a:lnTo>
                <a:lnTo>
                  <a:pt x="2912491" y="1245616"/>
                </a:lnTo>
                <a:lnTo>
                  <a:pt x="2898394" y="1186180"/>
                </a:lnTo>
                <a:lnTo>
                  <a:pt x="2883662" y="1134237"/>
                </a:lnTo>
                <a:lnTo>
                  <a:pt x="2868041" y="1090676"/>
                </a:lnTo>
                <a:lnTo>
                  <a:pt x="2851404" y="1055751"/>
                </a:lnTo>
                <a:lnTo>
                  <a:pt x="2848203" y="1050417"/>
                </a:lnTo>
                <a:lnTo>
                  <a:pt x="2847670" y="1049528"/>
                </a:lnTo>
                <a:lnTo>
                  <a:pt x="2821432" y="1019556"/>
                </a:lnTo>
                <a:lnTo>
                  <a:pt x="2815844" y="1016127"/>
                </a:lnTo>
                <a:lnTo>
                  <a:pt x="2815082" y="1015746"/>
                </a:lnTo>
                <a:lnTo>
                  <a:pt x="2811018" y="1013841"/>
                </a:lnTo>
                <a:lnTo>
                  <a:pt x="2810129" y="1013460"/>
                </a:lnTo>
                <a:lnTo>
                  <a:pt x="2809367" y="1013206"/>
                </a:lnTo>
                <a:lnTo>
                  <a:pt x="2808351" y="1012952"/>
                </a:lnTo>
                <a:lnTo>
                  <a:pt x="2804414" y="1011809"/>
                </a:lnTo>
                <a:lnTo>
                  <a:pt x="2803271" y="1011428"/>
                </a:lnTo>
                <a:lnTo>
                  <a:pt x="2800985" y="1011174"/>
                </a:lnTo>
                <a:lnTo>
                  <a:pt x="2799651" y="1011047"/>
                </a:lnTo>
                <a:lnTo>
                  <a:pt x="2797657" y="1010869"/>
                </a:lnTo>
                <a:lnTo>
                  <a:pt x="2797657" y="1049451"/>
                </a:lnTo>
                <a:lnTo>
                  <a:pt x="2797467" y="1049401"/>
                </a:lnTo>
                <a:lnTo>
                  <a:pt x="2797606" y="1049426"/>
                </a:lnTo>
                <a:lnTo>
                  <a:pt x="2797657" y="1010869"/>
                </a:lnTo>
                <a:lnTo>
                  <a:pt x="2794749" y="1010589"/>
                </a:lnTo>
                <a:lnTo>
                  <a:pt x="2794228" y="1010450"/>
                </a:lnTo>
                <a:lnTo>
                  <a:pt x="2794101" y="1010399"/>
                </a:lnTo>
                <a:lnTo>
                  <a:pt x="2792971" y="1009891"/>
                </a:lnTo>
                <a:lnTo>
                  <a:pt x="2792971" y="1010119"/>
                </a:lnTo>
                <a:lnTo>
                  <a:pt x="2792971" y="1009891"/>
                </a:lnTo>
                <a:lnTo>
                  <a:pt x="2768473" y="978281"/>
                </a:lnTo>
                <a:lnTo>
                  <a:pt x="2750312" y="935228"/>
                </a:lnTo>
                <a:lnTo>
                  <a:pt x="2735834" y="889762"/>
                </a:lnTo>
                <a:lnTo>
                  <a:pt x="2721991" y="835660"/>
                </a:lnTo>
                <a:lnTo>
                  <a:pt x="2708656" y="773811"/>
                </a:lnTo>
                <a:lnTo>
                  <a:pt x="2696210" y="705231"/>
                </a:lnTo>
                <a:lnTo>
                  <a:pt x="2684653" y="630428"/>
                </a:lnTo>
                <a:lnTo>
                  <a:pt x="2679446" y="591058"/>
                </a:lnTo>
                <a:lnTo>
                  <a:pt x="2674366" y="550418"/>
                </a:lnTo>
                <a:lnTo>
                  <a:pt x="2669667" y="508635"/>
                </a:lnTo>
                <a:lnTo>
                  <a:pt x="2665222" y="465836"/>
                </a:lnTo>
                <a:lnTo>
                  <a:pt x="2661285" y="422021"/>
                </a:lnTo>
                <a:lnTo>
                  <a:pt x="2657602" y="377444"/>
                </a:lnTo>
                <a:lnTo>
                  <a:pt x="2654300" y="331978"/>
                </a:lnTo>
                <a:lnTo>
                  <a:pt x="2651379" y="286004"/>
                </a:lnTo>
                <a:lnTo>
                  <a:pt x="2647378" y="206260"/>
                </a:lnTo>
                <a:lnTo>
                  <a:pt x="2665603" y="247904"/>
                </a:lnTo>
                <a:lnTo>
                  <a:pt x="2691384" y="296037"/>
                </a:lnTo>
                <a:lnTo>
                  <a:pt x="2721356" y="343281"/>
                </a:lnTo>
                <a:lnTo>
                  <a:pt x="2755138" y="390017"/>
                </a:lnTo>
                <a:lnTo>
                  <a:pt x="2792730" y="435610"/>
                </a:lnTo>
                <a:lnTo>
                  <a:pt x="2833751" y="480441"/>
                </a:lnTo>
                <a:lnTo>
                  <a:pt x="2878455" y="524129"/>
                </a:lnTo>
                <a:lnTo>
                  <a:pt x="2926334" y="566801"/>
                </a:lnTo>
                <a:lnTo>
                  <a:pt x="2977261" y="608203"/>
                </a:lnTo>
                <a:lnTo>
                  <a:pt x="3031109" y="648335"/>
                </a:lnTo>
                <a:lnTo>
                  <a:pt x="3087878" y="687070"/>
                </a:lnTo>
                <a:lnTo>
                  <a:pt x="3147314" y="724408"/>
                </a:lnTo>
                <a:lnTo>
                  <a:pt x="3209163" y="760222"/>
                </a:lnTo>
                <a:lnTo>
                  <a:pt x="3273298" y="794258"/>
                </a:lnTo>
                <a:lnTo>
                  <a:pt x="3339592" y="826643"/>
                </a:lnTo>
                <a:lnTo>
                  <a:pt x="3408045" y="857250"/>
                </a:lnTo>
                <a:lnTo>
                  <a:pt x="3478403" y="885952"/>
                </a:lnTo>
                <a:lnTo>
                  <a:pt x="3550285" y="912622"/>
                </a:lnTo>
                <a:lnTo>
                  <a:pt x="3623945" y="937260"/>
                </a:lnTo>
                <a:lnTo>
                  <a:pt x="3698748" y="959612"/>
                </a:lnTo>
                <a:lnTo>
                  <a:pt x="3775075" y="979678"/>
                </a:lnTo>
                <a:lnTo>
                  <a:pt x="3852418" y="997458"/>
                </a:lnTo>
                <a:lnTo>
                  <a:pt x="3930650" y="1012698"/>
                </a:lnTo>
                <a:lnTo>
                  <a:pt x="4009771" y="1025398"/>
                </a:lnTo>
                <a:lnTo>
                  <a:pt x="4089400" y="1035431"/>
                </a:lnTo>
                <a:lnTo>
                  <a:pt x="4169664" y="1042797"/>
                </a:lnTo>
                <a:lnTo>
                  <a:pt x="4250182" y="1047242"/>
                </a:lnTo>
                <a:lnTo>
                  <a:pt x="4410837" y="1050290"/>
                </a:lnTo>
                <a:lnTo>
                  <a:pt x="4489958" y="1054608"/>
                </a:lnTo>
                <a:lnTo>
                  <a:pt x="4568825" y="1061847"/>
                </a:lnTo>
                <a:lnTo>
                  <a:pt x="4647184" y="1071753"/>
                </a:lnTo>
                <a:lnTo>
                  <a:pt x="4725035" y="1084199"/>
                </a:lnTo>
                <a:lnTo>
                  <a:pt x="4802124" y="1099312"/>
                </a:lnTo>
                <a:lnTo>
                  <a:pt x="4878197" y="1116711"/>
                </a:lnTo>
                <a:lnTo>
                  <a:pt x="4953127" y="1136523"/>
                </a:lnTo>
                <a:lnTo>
                  <a:pt x="5026914" y="1158494"/>
                </a:lnTo>
                <a:lnTo>
                  <a:pt x="5099304" y="1182751"/>
                </a:lnTo>
                <a:lnTo>
                  <a:pt x="5170170" y="1209040"/>
                </a:lnTo>
                <a:lnTo>
                  <a:pt x="5239385" y="1237234"/>
                </a:lnTo>
                <a:lnTo>
                  <a:pt x="5306568" y="1267333"/>
                </a:lnTo>
                <a:lnTo>
                  <a:pt x="5371719" y="1299210"/>
                </a:lnTo>
                <a:lnTo>
                  <a:pt x="5434838" y="1332611"/>
                </a:lnTo>
                <a:lnTo>
                  <a:pt x="5495417" y="1367663"/>
                </a:lnTo>
                <a:lnTo>
                  <a:pt x="5553456" y="1404239"/>
                </a:lnTo>
                <a:lnTo>
                  <a:pt x="5608955" y="1442212"/>
                </a:lnTo>
                <a:lnTo>
                  <a:pt x="5661660" y="1481328"/>
                </a:lnTo>
                <a:lnTo>
                  <a:pt x="5711317" y="1521714"/>
                </a:lnTo>
                <a:lnTo>
                  <a:pt x="5757799" y="1563116"/>
                </a:lnTo>
                <a:lnTo>
                  <a:pt x="5801106" y="1605534"/>
                </a:lnTo>
                <a:lnTo>
                  <a:pt x="5840857" y="1648841"/>
                </a:lnTo>
                <a:lnTo>
                  <a:pt x="5877052" y="1692783"/>
                </a:lnTo>
                <a:lnTo>
                  <a:pt x="5909437" y="1737487"/>
                </a:lnTo>
                <a:lnTo>
                  <a:pt x="5938012" y="1782699"/>
                </a:lnTo>
                <a:lnTo>
                  <a:pt x="5962396" y="1828292"/>
                </a:lnTo>
                <a:lnTo>
                  <a:pt x="5981839" y="1872589"/>
                </a:lnTo>
                <a:lnTo>
                  <a:pt x="5982462" y="1875269"/>
                </a:lnTo>
                <a:lnTo>
                  <a:pt x="5987516" y="1874266"/>
                </a:lnTo>
                <a:lnTo>
                  <a:pt x="6004915" y="1870837"/>
                </a:lnTo>
                <a:lnTo>
                  <a:pt x="6019914" y="1867890"/>
                </a:lnTo>
                <a:close/>
              </a:path>
              <a:path w="6057900" h="2058670">
                <a:moveTo>
                  <a:pt x="6057773" y="1860423"/>
                </a:moveTo>
                <a:lnTo>
                  <a:pt x="6019914" y="1867890"/>
                </a:lnTo>
                <a:lnTo>
                  <a:pt x="5982462" y="1875269"/>
                </a:lnTo>
                <a:lnTo>
                  <a:pt x="5945632" y="1882521"/>
                </a:lnTo>
                <a:lnTo>
                  <a:pt x="6038469" y="2058416"/>
                </a:lnTo>
                <a:lnTo>
                  <a:pt x="6054445" y="1894459"/>
                </a:lnTo>
                <a:lnTo>
                  <a:pt x="6057773" y="1860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0482" y="4343653"/>
            <a:ext cx="315595" cy="572135"/>
          </a:xfrm>
          <a:custGeom>
            <a:avLst/>
            <a:gdLst/>
            <a:ahLst/>
            <a:cxnLst/>
            <a:rect l="l" t="t" r="r" b="b"/>
            <a:pathLst>
              <a:path w="315595" h="572135">
                <a:moveTo>
                  <a:pt x="0" y="373888"/>
                </a:moveTo>
                <a:lnTo>
                  <a:pt x="16891" y="572008"/>
                </a:lnTo>
                <a:lnTo>
                  <a:pt x="105190" y="409575"/>
                </a:lnTo>
                <a:lnTo>
                  <a:pt x="70358" y="409575"/>
                </a:lnTo>
                <a:lnTo>
                  <a:pt x="33782" y="398780"/>
                </a:lnTo>
                <a:lnTo>
                  <a:pt x="38761" y="381983"/>
                </a:lnTo>
                <a:lnTo>
                  <a:pt x="0" y="373888"/>
                </a:lnTo>
                <a:close/>
              </a:path>
              <a:path w="315595" h="572135">
                <a:moveTo>
                  <a:pt x="38761" y="381983"/>
                </a:moveTo>
                <a:lnTo>
                  <a:pt x="33782" y="398780"/>
                </a:lnTo>
                <a:lnTo>
                  <a:pt x="70358" y="409575"/>
                </a:lnTo>
                <a:lnTo>
                  <a:pt x="76136" y="389789"/>
                </a:lnTo>
                <a:lnTo>
                  <a:pt x="38761" y="381983"/>
                </a:lnTo>
                <a:close/>
              </a:path>
              <a:path w="315595" h="572135">
                <a:moveTo>
                  <a:pt x="76136" y="389789"/>
                </a:moveTo>
                <a:lnTo>
                  <a:pt x="70358" y="409575"/>
                </a:lnTo>
                <a:lnTo>
                  <a:pt x="105190" y="409575"/>
                </a:lnTo>
                <a:lnTo>
                  <a:pt x="111887" y="397256"/>
                </a:lnTo>
                <a:lnTo>
                  <a:pt x="76136" y="389789"/>
                </a:lnTo>
                <a:close/>
              </a:path>
              <a:path w="315595" h="572135">
                <a:moveTo>
                  <a:pt x="277114" y="0"/>
                </a:moveTo>
                <a:lnTo>
                  <a:pt x="274066" y="52197"/>
                </a:lnTo>
                <a:lnTo>
                  <a:pt x="265430" y="101727"/>
                </a:lnTo>
                <a:lnTo>
                  <a:pt x="252222" y="147828"/>
                </a:lnTo>
                <a:lnTo>
                  <a:pt x="235076" y="189230"/>
                </a:lnTo>
                <a:lnTo>
                  <a:pt x="215265" y="223266"/>
                </a:lnTo>
                <a:lnTo>
                  <a:pt x="188849" y="252984"/>
                </a:lnTo>
                <a:lnTo>
                  <a:pt x="159512" y="267208"/>
                </a:lnTo>
                <a:lnTo>
                  <a:pt x="155448" y="267208"/>
                </a:lnTo>
                <a:lnTo>
                  <a:pt x="148844" y="267589"/>
                </a:lnTo>
                <a:lnTo>
                  <a:pt x="107188" y="284480"/>
                </a:lnTo>
                <a:lnTo>
                  <a:pt x="78994" y="311150"/>
                </a:lnTo>
                <a:lnTo>
                  <a:pt x="54610" y="346202"/>
                </a:lnTo>
                <a:lnTo>
                  <a:pt x="43688" y="366522"/>
                </a:lnTo>
                <a:lnTo>
                  <a:pt x="43052" y="367665"/>
                </a:lnTo>
                <a:lnTo>
                  <a:pt x="42545" y="368935"/>
                </a:lnTo>
                <a:lnTo>
                  <a:pt x="42291" y="370078"/>
                </a:lnTo>
                <a:lnTo>
                  <a:pt x="38761" y="381983"/>
                </a:lnTo>
                <a:lnTo>
                  <a:pt x="76136" y="389789"/>
                </a:lnTo>
                <a:lnTo>
                  <a:pt x="77701" y="384429"/>
                </a:lnTo>
                <a:lnTo>
                  <a:pt x="77343" y="384429"/>
                </a:lnTo>
                <a:lnTo>
                  <a:pt x="78740" y="380873"/>
                </a:lnTo>
                <a:lnTo>
                  <a:pt x="79234" y="380873"/>
                </a:lnTo>
                <a:lnTo>
                  <a:pt x="86868" y="366522"/>
                </a:lnTo>
                <a:lnTo>
                  <a:pt x="97155" y="350139"/>
                </a:lnTo>
                <a:lnTo>
                  <a:pt x="123317" y="320294"/>
                </a:lnTo>
                <a:lnTo>
                  <a:pt x="157607" y="305308"/>
                </a:lnTo>
                <a:lnTo>
                  <a:pt x="166624" y="304546"/>
                </a:lnTo>
                <a:lnTo>
                  <a:pt x="207137" y="287147"/>
                </a:lnTo>
                <a:lnTo>
                  <a:pt x="234923" y="260477"/>
                </a:lnTo>
                <a:lnTo>
                  <a:pt x="259207" y="225044"/>
                </a:lnTo>
                <a:lnTo>
                  <a:pt x="279653" y="182753"/>
                </a:lnTo>
                <a:lnTo>
                  <a:pt x="296291" y="134747"/>
                </a:lnTo>
                <a:lnTo>
                  <a:pt x="308228" y="82677"/>
                </a:lnTo>
                <a:lnTo>
                  <a:pt x="314451" y="27813"/>
                </a:lnTo>
                <a:lnTo>
                  <a:pt x="315214" y="1016"/>
                </a:lnTo>
                <a:lnTo>
                  <a:pt x="277114" y="0"/>
                </a:lnTo>
                <a:close/>
              </a:path>
              <a:path w="315595" h="572135">
                <a:moveTo>
                  <a:pt x="78740" y="380873"/>
                </a:moveTo>
                <a:lnTo>
                  <a:pt x="77343" y="384429"/>
                </a:lnTo>
                <a:lnTo>
                  <a:pt x="78137" y="382934"/>
                </a:lnTo>
                <a:lnTo>
                  <a:pt x="78740" y="380873"/>
                </a:lnTo>
                <a:close/>
              </a:path>
              <a:path w="315595" h="572135">
                <a:moveTo>
                  <a:pt x="78137" y="382934"/>
                </a:moveTo>
                <a:lnTo>
                  <a:pt x="77343" y="384429"/>
                </a:lnTo>
                <a:lnTo>
                  <a:pt x="77701" y="384429"/>
                </a:lnTo>
                <a:lnTo>
                  <a:pt x="78137" y="382934"/>
                </a:lnTo>
                <a:close/>
              </a:path>
              <a:path w="315595" h="572135">
                <a:moveTo>
                  <a:pt x="79234" y="380873"/>
                </a:moveTo>
                <a:lnTo>
                  <a:pt x="78740" y="380873"/>
                </a:lnTo>
                <a:lnTo>
                  <a:pt x="78137" y="382934"/>
                </a:lnTo>
                <a:lnTo>
                  <a:pt x="79234" y="3808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2096" y="4343272"/>
            <a:ext cx="975360" cy="572770"/>
          </a:xfrm>
          <a:custGeom>
            <a:avLst/>
            <a:gdLst/>
            <a:ahLst/>
            <a:cxnLst/>
            <a:rect l="l" t="t" r="r" b="b"/>
            <a:pathLst>
              <a:path w="975359" h="572770">
                <a:moveTo>
                  <a:pt x="858137" y="420666"/>
                </a:moveTo>
                <a:lnTo>
                  <a:pt x="826770" y="439927"/>
                </a:lnTo>
                <a:lnTo>
                  <a:pt x="975105" y="572388"/>
                </a:lnTo>
                <a:lnTo>
                  <a:pt x="939248" y="437006"/>
                </a:lnTo>
                <a:lnTo>
                  <a:pt x="869696" y="437006"/>
                </a:lnTo>
                <a:lnTo>
                  <a:pt x="858936" y="421248"/>
                </a:lnTo>
                <a:lnTo>
                  <a:pt x="858137" y="420666"/>
                </a:lnTo>
                <a:close/>
              </a:path>
              <a:path w="975359" h="572770">
                <a:moveTo>
                  <a:pt x="858936" y="421248"/>
                </a:moveTo>
                <a:lnTo>
                  <a:pt x="869696" y="437006"/>
                </a:lnTo>
                <a:lnTo>
                  <a:pt x="889890" y="423163"/>
                </a:lnTo>
                <a:lnTo>
                  <a:pt x="861568" y="423163"/>
                </a:lnTo>
                <a:lnTo>
                  <a:pt x="858936" y="421248"/>
                </a:lnTo>
                <a:close/>
              </a:path>
              <a:path w="975359" h="572770">
                <a:moveTo>
                  <a:pt x="924178" y="380110"/>
                </a:moveTo>
                <a:lnTo>
                  <a:pt x="890925" y="400531"/>
                </a:lnTo>
                <a:lnTo>
                  <a:pt x="901192" y="415416"/>
                </a:lnTo>
                <a:lnTo>
                  <a:pt x="869696" y="437006"/>
                </a:lnTo>
                <a:lnTo>
                  <a:pt x="939248" y="437006"/>
                </a:lnTo>
                <a:lnTo>
                  <a:pt x="924178" y="380110"/>
                </a:lnTo>
                <a:close/>
              </a:path>
              <a:path w="975359" h="572770">
                <a:moveTo>
                  <a:pt x="858764" y="420280"/>
                </a:moveTo>
                <a:lnTo>
                  <a:pt x="858420" y="420492"/>
                </a:lnTo>
                <a:lnTo>
                  <a:pt x="858936" y="421248"/>
                </a:lnTo>
                <a:lnTo>
                  <a:pt x="861568" y="423163"/>
                </a:lnTo>
                <a:lnTo>
                  <a:pt x="858764" y="420280"/>
                </a:lnTo>
                <a:close/>
              </a:path>
              <a:path w="975359" h="572770">
                <a:moveTo>
                  <a:pt x="890925" y="400531"/>
                </a:moveTo>
                <a:lnTo>
                  <a:pt x="858764" y="420280"/>
                </a:lnTo>
                <a:lnTo>
                  <a:pt x="861568" y="423163"/>
                </a:lnTo>
                <a:lnTo>
                  <a:pt x="889890" y="423163"/>
                </a:lnTo>
                <a:lnTo>
                  <a:pt x="901192" y="415416"/>
                </a:lnTo>
                <a:lnTo>
                  <a:pt x="890925" y="400531"/>
                </a:lnTo>
                <a:close/>
              </a:path>
              <a:path w="975359" h="572770">
                <a:moveTo>
                  <a:pt x="858420" y="420492"/>
                </a:moveTo>
                <a:lnTo>
                  <a:pt x="858137" y="420666"/>
                </a:lnTo>
                <a:lnTo>
                  <a:pt x="858936" y="421248"/>
                </a:lnTo>
                <a:lnTo>
                  <a:pt x="858420" y="420492"/>
                </a:lnTo>
                <a:close/>
              </a:path>
              <a:path w="975359" h="572770">
                <a:moveTo>
                  <a:pt x="38100" y="0"/>
                </a:moveTo>
                <a:lnTo>
                  <a:pt x="0" y="1777"/>
                </a:lnTo>
                <a:lnTo>
                  <a:pt x="634" y="15239"/>
                </a:lnTo>
                <a:lnTo>
                  <a:pt x="3048" y="30606"/>
                </a:lnTo>
                <a:lnTo>
                  <a:pt x="18161" y="75056"/>
                </a:lnTo>
                <a:lnTo>
                  <a:pt x="44703" y="117093"/>
                </a:lnTo>
                <a:lnTo>
                  <a:pt x="80771" y="156082"/>
                </a:lnTo>
                <a:lnTo>
                  <a:pt x="125094" y="191769"/>
                </a:lnTo>
                <a:lnTo>
                  <a:pt x="158495" y="213487"/>
                </a:lnTo>
                <a:lnTo>
                  <a:pt x="194563" y="233425"/>
                </a:lnTo>
                <a:lnTo>
                  <a:pt x="233044" y="251332"/>
                </a:lnTo>
                <a:lnTo>
                  <a:pt x="273812" y="266953"/>
                </a:lnTo>
                <a:lnTo>
                  <a:pt x="316102" y="280288"/>
                </a:lnTo>
                <a:lnTo>
                  <a:pt x="359917" y="291083"/>
                </a:lnTo>
                <a:lnTo>
                  <a:pt x="405002" y="299084"/>
                </a:lnTo>
                <a:lnTo>
                  <a:pt x="450596" y="304038"/>
                </a:lnTo>
                <a:lnTo>
                  <a:pt x="519175" y="306069"/>
                </a:lnTo>
                <a:lnTo>
                  <a:pt x="540765" y="307339"/>
                </a:lnTo>
                <a:lnTo>
                  <a:pt x="583946" y="311912"/>
                </a:lnTo>
                <a:lnTo>
                  <a:pt x="626363" y="319404"/>
                </a:lnTo>
                <a:lnTo>
                  <a:pt x="667893" y="329691"/>
                </a:lnTo>
                <a:lnTo>
                  <a:pt x="707898" y="342264"/>
                </a:lnTo>
                <a:lnTo>
                  <a:pt x="746125" y="357124"/>
                </a:lnTo>
                <a:lnTo>
                  <a:pt x="782447" y="373888"/>
                </a:lnTo>
                <a:lnTo>
                  <a:pt x="816228" y="392429"/>
                </a:lnTo>
                <a:lnTo>
                  <a:pt x="858137" y="420666"/>
                </a:lnTo>
                <a:lnTo>
                  <a:pt x="858420" y="420492"/>
                </a:lnTo>
                <a:lnTo>
                  <a:pt x="857123" y="418591"/>
                </a:lnTo>
                <a:lnTo>
                  <a:pt x="861514" y="418591"/>
                </a:lnTo>
                <a:lnTo>
                  <a:pt x="890925" y="400531"/>
                </a:lnTo>
                <a:lnTo>
                  <a:pt x="852297" y="370077"/>
                </a:lnTo>
                <a:lnTo>
                  <a:pt x="817372" y="349250"/>
                </a:lnTo>
                <a:lnTo>
                  <a:pt x="780033" y="330326"/>
                </a:lnTo>
                <a:lnTo>
                  <a:pt x="740409" y="313563"/>
                </a:lnTo>
                <a:lnTo>
                  <a:pt x="698880" y="299212"/>
                </a:lnTo>
                <a:lnTo>
                  <a:pt x="655701" y="287146"/>
                </a:lnTo>
                <a:lnTo>
                  <a:pt x="611251" y="277749"/>
                </a:lnTo>
                <a:lnTo>
                  <a:pt x="565911" y="271271"/>
                </a:lnTo>
                <a:lnTo>
                  <a:pt x="519810" y="267969"/>
                </a:lnTo>
                <a:lnTo>
                  <a:pt x="475742" y="267207"/>
                </a:lnTo>
                <a:lnTo>
                  <a:pt x="454025" y="266064"/>
                </a:lnTo>
                <a:lnTo>
                  <a:pt x="410972" y="261493"/>
                </a:lnTo>
                <a:lnTo>
                  <a:pt x="368553" y="254000"/>
                </a:lnTo>
                <a:lnTo>
                  <a:pt x="327025" y="243839"/>
                </a:lnTo>
                <a:lnTo>
                  <a:pt x="286892" y="231266"/>
                </a:lnTo>
                <a:lnTo>
                  <a:pt x="248538" y="216407"/>
                </a:lnTo>
                <a:lnTo>
                  <a:pt x="212343" y="199644"/>
                </a:lnTo>
                <a:lnTo>
                  <a:pt x="178562" y="181101"/>
                </a:lnTo>
                <a:lnTo>
                  <a:pt x="133350" y="150621"/>
                </a:lnTo>
                <a:lnTo>
                  <a:pt x="95757" y="117475"/>
                </a:lnTo>
                <a:lnTo>
                  <a:pt x="66928" y="82931"/>
                </a:lnTo>
                <a:lnTo>
                  <a:pt x="47751" y="47878"/>
                </a:lnTo>
                <a:lnTo>
                  <a:pt x="38734" y="13334"/>
                </a:lnTo>
                <a:lnTo>
                  <a:pt x="38100" y="0"/>
                </a:lnTo>
                <a:close/>
              </a:path>
              <a:path w="975359" h="572770">
                <a:moveTo>
                  <a:pt x="857123" y="418591"/>
                </a:moveTo>
                <a:lnTo>
                  <a:pt x="858420" y="420492"/>
                </a:lnTo>
                <a:lnTo>
                  <a:pt x="858764" y="420280"/>
                </a:lnTo>
                <a:lnTo>
                  <a:pt x="857123" y="418591"/>
                </a:lnTo>
                <a:close/>
              </a:path>
              <a:path w="975359" h="572770">
                <a:moveTo>
                  <a:pt x="861514" y="418591"/>
                </a:moveTo>
                <a:lnTo>
                  <a:pt x="857123" y="418591"/>
                </a:lnTo>
                <a:lnTo>
                  <a:pt x="858764" y="420280"/>
                </a:lnTo>
                <a:lnTo>
                  <a:pt x="861514" y="4185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5451" y="4317238"/>
            <a:ext cx="1962150" cy="598170"/>
          </a:xfrm>
          <a:custGeom>
            <a:avLst/>
            <a:gdLst/>
            <a:ahLst/>
            <a:cxnLst/>
            <a:rect l="l" t="t" r="r" b="b"/>
            <a:pathLst>
              <a:path w="1962150" h="598170">
                <a:moveTo>
                  <a:pt x="1813161" y="476364"/>
                </a:moveTo>
                <a:lnTo>
                  <a:pt x="1788540" y="499999"/>
                </a:lnTo>
                <a:lnTo>
                  <a:pt x="1961642" y="597916"/>
                </a:lnTo>
                <a:lnTo>
                  <a:pt x="1906220" y="489712"/>
                </a:lnTo>
                <a:lnTo>
                  <a:pt x="1831848" y="489712"/>
                </a:lnTo>
                <a:lnTo>
                  <a:pt x="1813161" y="476364"/>
                </a:lnTo>
                <a:close/>
              </a:path>
              <a:path w="1962150" h="598170">
                <a:moveTo>
                  <a:pt x="1841166" y="449482"/>
                </a:moveTo>
                <a:lnTo>
                  <a:pt x="1813161" y="476364"/>
                </a:lnTo>
                <a:lnTo>
                  <a:pt x="1831848" y="489712"/>
                </a:lnTo>
                <a:lnTo>
                  <a:pt x="1853946" y="458597"/>
                </a:lnTo>
                <a:lnTo>
                  <a:pt x="1841166" y="449482"/>
                </a:lnTo>
                <a:close/>
              </a:path>
              <a:path w="1962150" h="598170">
                <a:moveTo>
                  <a:pt x="1870964" y="420878"/>
                </a:moveTo>
                <a:lnTo>
                  <a:pt x="1841166" y="449482"/>
                </a:lnTo>
                <a:lnTo>
                  <a:pt x="1853946" y="458597"/>
                </a:lnTo>
                <a:lnTo>
                  <a:pt x="1831848" y="489712"/>
                </a:lnTo>
                <a:lnTo>
                  <a:pt x="1906220" y="489712"/>
                </a:lnTo>
                <a:lnTo>
                  <a:pt x="1870964" y="420878"/>
                </a:lnTo>
                <a:close/>
              </a:path>
              <a:path w="1962150" h="598170">
                <a:moveTo>
                  <a:pt x="1799624" y="466695"/>
                </a:moveTo>
                <a:lnTo>
                  <a:pt x="1813161" y="476364"/>
                </a:lnTo>
                <a:lnTo>
                  <a:pt x="1822409" y="467487"/>
                </a:lnTo>
                <a:lnTo>
                  <a:pt x="1801368" y="467487"/>
                </a:lnTo>
                <a:lnTo>
                  <a:pt x="1799624" y="466695"/>
                </a:lnTo>
                <a:close/>
              </a:path>
              <a:path w="1962150" h="598170">
                <a:moveTo>
                  <a:pt x="1798065" y="465581"/>
                </a:moveTo>
                <a:lnTo>
                  <a:pt x="1799624" y="466695"/>
                </a:lnTo>
                <a:lnTo>
                  <a:pt x="1801368" y="467487"/>
                </a:lnTo>
                <a:lnTo>
                  <a:pt x="1798065" y="465581"/>
                </a:lnTo>
                <a:close/>
              </a:path>
              <a:path w="1962150" h="598170">
                <a:moveTo>
                  <a:pt x="1824394" y="465581"/>
                </a:moveTo>
                <a:lnTo>
                  <a:pt x="1798065" y="465581"/>
                </a:lnTo>
                <a:lnTo>
                  <a:pt x="1801368" y="467487"/>
                </a:lnTo>
                <a:lnTo>
                  <a:pt x="1822409" y="467487"/>
                </a:lnTo>
                <a:lnTo>
                  <a:pt x="1824394" y="465581"/>
                </a:lnTo>
                <a:close/>
              </a:path>
              <a:path w="1962150" h="598170">
                <a:moveTo>
                  <a:pt x="38100" y="0"/>
                </a:moveTo>
                <a:lnTo>
                  <a:pt x="0" y="2031"/>
                </a:lnTo>
                <a:lnTo>
                  <a:pt x="381" y="9017"/>
                </a:lnTo>
                <a:lnTo>
                  <a:pt x="1650" y="17780"/>
                </a:lnTo>
                <a:lnTo>
                  <a:pt x="19685" y="59943"/>
                </a:lnTo>
                <a:lnTo>
                  <a:pt x="46227" y="90805"/>
                </a:lnTo>
                <a:lnTo>
                  <a:pt x="91567" y="126237"/>
                </a:lnTo>
                <a:lnTo>
                  <a:pt x="137287" y="153035"/>
                </a:lnTo>
                <a:lnTo>
                  <a:pt x="190500" y="178435"/>
                </a:lnTo>
                <a:lnTo>
                  <a:pt x="250571" y="202184"/>
                </a:lnTo>
                <a:lnTo>
                  <a:pt x="316738" y="224409"/>
                </a:lnTo>
                <a:lnTo>
                  <a:pt x="388620" y="244729"/>
                </a:lnTo>
                <a:lnTo>
                  <a:pt x="426338" y="254126"/>
                </a:lnTo>
                <a:lnTo>
                  <a:pt x="465327" y="263017"/>
                </a:lnTo>
                <a:lnTo>
                  <a:pt x="505206" y="271272"/>
                </a:lnTo>
                <a:lnTo>
                  <a:pt x="546226" y="279019"/>
                </a:lnTo>
                <a:lnTo>
                  <a:pt x="588010" y="286257"/>
                </a:lnTo>
                <a:lnTo>
                  <a:pt x="630682" y="292607"/>
                </a:lnTo>
                <a:lnTo>
                  <a:pt x="673988" y="298450"/>
                </a:lnTo>
                <a:lnTo>
                  <a:pt x="717931" y="303656"/>
                </a:lnTo>
                <a:lnTo>
                  <a:pt x="762381" y="308101"/>
                </a:lnTo>
                <a:lnTo>
                  <a:pt x="807465" y="311785"/>
                </a:lnTo>
                <a:lnTo>
                  <a:pt x="852551" y="314579"/>
                </a:lnTo>
                <a:lnTo>
                  <a:pt x="898144" y="316738"/>
                </a:lnTo>
                <a:lnTo>
                  <a:pt x="943990" y="318135"/>
                </a:lnTo>
                <a:lnTo>
                  <a:pt x="1035558" y="319024"/>
                </a:lnTo>
                <a:lnTo>
                  <a:pt x="1080770" y="320294"/>
                </a:lnTo>
                <a:lnTo>
                  <a:pt x="1125601" y="322325"/>
                </a:lnTo>
                <a:lnTo>
                  <a:pt x="1170305" y="325247"/>
                </a:lnTo>
                <a:lnTo>
                  <a:pt x="1214627" y="328930"/>
                </a:lnTo>
                <a:lnTo>
                  <a:pt x="1258315" y="333248"/>
                </a:lnTo>
                <a:lnTo>
                  <a:pt x="1301750" y="338328"/>
                </a:lnTo>
                <a:lnTo>
                  <a:pt x="1344422" y="344043"/>
                </a:lnTo>
                <a:lnTo>
                  <a:pt x="1386459" y="350519"/>
                </a:lnTo>
                <a:lnTo>
                  <a:pt x="1427607" y="357505"/>
                </a:lnTo>
                <a:lnTo>
                  <a:pt x="1467865" y="365125"/>
                </a:lnTo>
                <a:lnTo>
                  <a:pt x="1507236" y="373253"/>
                </a:lnTo>
                <a:lnTo>
                  <a:pt x="1545463" y="381888"/>
                </a:lnTo>
                <a:lnTo>
                  <a:pt x="1582420" y="391160"/>
                </a:lnTo>
                <a:lnTo>
                  <a:pt x="1652777" y="411099"/>
                </a:lnTo>
                <a:lnTo>
                  <a:pt x="1717039" y="432562"/>
                </a:lnTo>
                <a:lnTo>
                  <a:pt x="1775078" y="455549"/>
                </a:lnTo>
                <a:lnTo>
                  <a:pt x="1799624" y="466695"/>
                </a:lnTo>
                <a:lnTo>
                  <a:pt x="1798065" y="465581"/>
                </a:lnTo>
                <a:lnTo>
                  <a:pt x="1824394" y="465581"/>
                </a:lnTo>
                <a:lnTo>
                  <a:pt x="1841166" y="449482"/>
                </a:lnTo>
                <a:lnTo>
                  <a:pt x="1820290" y="434594"/>
                </a:lnTo>
                <a:lnTo>
                  <a:pt x="1819275" y="433831"/>
                </a:lnTo>
                <a:lnTo>
                  <a:pt x="1760474" y="408305"/>
                </a:lnTo>
                <a:lnTo>
                  <a:pt x="1697227" y="385318"/>
                </a:lnTo>
                <a:lnTo>
                  <a:pt x="1628267" y="364109"/>
                </a:lnTo>
                <a:lnTo>
                  <a:pt x="1553845" y="344805"/>
                </a:lnTo>
                <a:lnTo>
                  <a:pt x="1514856" y="335914"/>
                </a:lnTo>
                <a:lnTo>
                  <a:pt x="1474977" y="327660"/>
                </a:lnTo>
                <a:lnTo>
                  <a:pt x="1433957" y="319913"/>
                </a:lnTo>
                <a:lnTo>
                  <a:pt x="1392174" y="312800"/>
                </a:lnTo>
                <a:lnTo>
                  <a:pt x="1349502" y="306324"/>
                </a:lnTo>
                <a:lnTo>
                  <a:pt x="1306195" y="300355"/>
                </a:lnTo>
                <a:lnTo>
                  <a:pt x="1262126" y="295275"/>
                </a:lnTo>
                <a:lnTo>
                  <a:pt x="1217676" y="290956"/>
                </a:lnTo>
                <a:lnTo>
                  <a:pt x="1172718" y="287147"/>
                </a:lnTo>
                <a:lnTo>
                  <a:pt x="1127378" y="284353"/>
                </a:lnTo>
                <a:lnTo>
                  <a:pt x="1081786" y="282194"/>
                </a:lnTo>
                <a:lnTo>
                  <a:pt x="1036065" y="280924"/>
                </a:lnTo>
                <a:lnTo>
                  <a:pt x="945007" y="280035"/>
                </a:lnTo>
                <a:lnTo>
                  <a:pt x="899922" y="278638"/>
                </a:lnTo>
                <a:lnTo>
                  <a:pt x="855090" y="276606"/>
                </a:lnTo>
                <a:lnTo>
                  <a:pt x="810513" y="273812"/>
                </a:lnTo>
                <a:lnTo>
                  <a:pt x="766190" y="270129"/>
                </a:lnTo>
                <a:lnTo>
                  <a:pt x="722376" y="265811"/>
                </a:lnTo>
                <a:lnTo>
                  <a:pt x="679069" y="260731"/>
                </a:lnTo>
                <a:lnTo>
                  <a:pt x="636397" y="255016"/>
                </a:lnTo>
                <a:lnTo>
                  <a:pt x="594487" y="248666"/>
                </a:lnTo>
                <a:lnTo>
                  <a:pt x="553338" y="241554"/>
                </a:lnTo>
                <a:lnTo>
                  <a:pt x="512952" y="234061"/>
                </a:lnTo>
                <a:lnTo>
                  <a:pt x="473710" y="225806"/>
                </a:lnTo>
                <a:lnTo>
                  <a:pt x="435483" y="217169"/>
                </a:lnTo>
                <a:lnTo>
                  <a:pt x="398525" y="207899"/>
                </a:lnTo>
                <a:lnTo>
                  <a:pt x="328295" y="188087"/>
                </a:lnTo>
                <a:lnTo>
                  <a:pt x="264033" y="166497"/>
                </a:lnTo>
                <a:lnTo>
                  <a:pt x="206248" y="143637"/>
                </a:lnTo>
                <a:lnTo>
                  <a:pt x="155701" y="119761"/>
                </a:lnTo>
                <a:lnTo>
                  <a:pt x="113411" y="95123"/>
                </a:lnTo>
                <a:lnTo>
                  <a:pt x="79883" y="69850"/>
                </a:lnTo>
                <a:lnTo>
                  <a:pt x="51943" y="39624"/>
                </a:lnTo>
                <a:lnTo>
                  <a:pt x="38481" y="6985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138921" y="582930"/>
            <a:ext cx="2240280" cy="646430"/>
          </a:xfrm>
          <a:prstGeom prst="rect">
            <a:avLst/>
          </a:prstGeom>
          <a:solidFill>
            <a:srgbClr val="FF0000"/>
          </a:solidFill>
          <a:ln w="19811">
            <a:solidFill>
              <a:srgbClr val="E7E6E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106680">
              <a:lnSpc>
                <a:spcPct val="100000"/>
              </a:lnSpc>
              <a:spcBef>
                <a:spcPts val="240"/>
              </a:spcBef>
            </a:pPr>
            <a:r>
              <a:rPr sz="1800" b="0" dirty="0">
                <a:solidFill>
                  <a:srgbClr val="E7E6E6"/>
                </a:solidFill>
                <a:latin typeface="Calibri"/>
                <a:cs typeface="Calibri"/>
              </a:rPr>
              <a:t>NB:</a:t>
            </a:r>
            <a:r>
              <a:rPr sz="1800" b="0" spc="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E7E6E6"/>
                </a:solidFill>
                <a:latin typeface="Calibri"/>
                <a:cs typeface="Calibri"/>
              </a:rPr>
              <a:t>all</a:t>
            </a:r>
            <a:r>
              <a:rPr sz="1800" b="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E7E6E6"/>
                </a:solidFill>
                <a:latin typeface="Calibri"/>
                <a:cs typeface="Calibri"/>
              </a:rPr>
              <a:t>causal</a:t>
            </a:r>
            <a:r>
              <a:rPr sz="1800" b="0" spc="3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E7E6E6"/>
                </a:solidFill>
                <a:latin typeface="Calibri"/>
                <a:cs typeface="Calibri"/>
              </a:rPr>
              <a:t>links </a:t>
            </a:r>
            <a:r>
              <a:rPr sz="1800" b="0" spc="-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E7E6E6"/>
                </a:solidFill>
                <a:latin typeface="Calibri"/>
                <a:cs typeface="Calibri"/>
              </a:rPr>
              <a:t>are</a:t>
            </a:r>
            <a:r>
              <a:rPr sz="1800" b="0" spc="-1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E7E6E6"/>
                </a:solidFill>
                <a:latin typeface="Calibri"/>
                <a:cs typeface="Calibri"/>
              </a:rPr>
              <a:t>also</a:t>
            </a:r>
            <a:r>
              <a:rPr sz="1800" b="0" spc="-1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E7E6E6"/>
                </a:solidFill>
                <a:latin typeface="Calibri"/>
                <a:cs typeface="Calibri"/>
              </a:rPr>
              <a:t>ordering</a:t>
            </a:r>
            <a:r>
              <a:rPr sz="1800" b="0" spc="1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E7E6E6"/>
                </a:solidFill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6392" y="4563871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Causal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links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1927" y="85470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4885" y="838961"/>
            <a:ext cx="107950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8602" y="5450585"/>
            <a:ext cx="108077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810" y="3850385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4929" y="3876294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1573" y="3876294"/>
            <a:ext cx="1929764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4373" y="493356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3326" y="4933569"/>
            <a:ext cx="309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350" algn="l"/>
              </a:tabLst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e(Bana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a)	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4006" y="4933569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Have(Drill)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173" y="1305052"/>
            <a:ext cx="7384160" cy="206032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55695" y="2287270"/>
            <a:ext cx="74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(SM)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4363" y="2288794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Go(HWS)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1370" y="1766061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2102" y="1767585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6067" y="3382517"/>
            <a:ext cx="253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219" algn="l"/>
              </a:tabLst>
            </a:pPr>
            <a:r>
              <a:rPr sz="1800" b="1" spc="-10" dirty="0">
                <a:latin typeface="Calibri"/>
                <a:cs typeface="Calibri"/>
              </a:rPr>
              <a:t>At(SM)	</a:t>
            </a:r>
            <a:r>
              <a:rPr sz="1800" b="1" spc="-5" dirty="0">
                <a:latin typeface="Calibri"/>
                <a:cs typeface="Calibri"/>
              </a:rPr>
              <a:t>Sells(SM,Banana)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5126" y="3382517"/>
            <a:ext cx="219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7244" algn="l"/>
              </a:tabLst>
            </a:pPr>
            <a:r>
              <a:rPr sz="1800" b="1" spc="-6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t(SM)	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lls</a:t>
            </a:r>
            <a:r>
              <a:rPr sz="1800" b="1" spc="5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SM,M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0231" y="3382517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1800" b="1" spc="-15" dirty="0">
                <a:latin typeface="Calibri"/>
                <a:cs typeface="Calibri"/>
              </a:rPr>
              <a:t>At(HWS)	</a:t>
            </a:r>
            <a:r>
              <a:rPr sz="1800" b="1" spc="-5" dirty="0">
                <a:latin typeface="Calibri"/>
                <a:cs typeface="Calibri"/>
              </a:rPr>
              <a:t>Sells(HWS,Drill)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90482" y="4343653"/>
            <a:ext cx="315595" cy="572135"/>
          </a:xfrm>
          <a:custGeom>
            <a:avLst/>
            <a:gdLst/>
            <a:ahLst/>
            <a:cxnLst/>
            <a:rect l="l" t="t" r="r" b="b"/>
            <a:pathLst>
              <a:path w="315595" h="572135">
                <a:moveTo>
                  <a:pt x="0" y="373888"/>
                </a:moveTo>
                <a:lnTo>
                  <a:pt x="16891" y="572008"/>
                </a:lnTo>
                <a:lnTo>
                  <a:pt x="105190" y="409575"/>
                </a:lnTo>
                <a:lnTo>
                  <a:pt x="70358" y="409575"/>
                </a:lnTo>
                <a:lnTo>
                  <a:pt x="33782" y="398780"/>
                </a:lnTo>
                <a:lnTo>
                  <a:pt x="38761" y="381983"/>
                </a:lnTo>
                <a:lnTo>
                  <a:pt x="0" y="373888"/>
                </a:lnTo>
                <a:close/>
              </a:path>
              <a:path w="315595" h="572135">
                <a:moveTo>
                  <a:pt x="38761" y="381983"/>
                </a:moveTo>
                <a:lnTo>
                  <a:pt x="33782" y="398780"/>
                </a:lnTo>
                <a:lnTo>
                  <a:pt x="70358" y="409575"/>
                </a:lnTo>
                <a:lnTo>
                  <a:pt x="76136" y="389789"/>
                </a:lnTo>
                <a:lnTo>
                  <a:pt x="38761" y="381983"/>
                </a:lnTo>
                <a:close/>
              </a:path>
              <a:path w="315595" h="572135">
                <a:moveTo>
                  <a:pt x="76136" y="389789"/>
                </a:moveTo>
                <a:lnTo>
                  <a:pt x="70358" y="409575"/>
                </a:lnTo>
                <a:lnTo>
                  <a:pt x="105190" y="409575"/>
                </a:lnTo>
                <a:lnTo>
                  <a:pt x="111887" y="397256"/>
                </a:lnTo>
                <a:lnTo>
                  <a:pt x="76136" y="389789"/>
                </a:lnTo>
                <a:close/>
              </a:path>
              <a:path w="315595" h="572135">
                <a:moveTo>
                  <a:pt x="277114" y="0"/>
                </a:moveTo>
                <a:lnTo>
                  <a:pt x="274066" y="52197"/>
                </a:lnTo>
                <a:lnTo>
                  <a:pt x="265430" y="101727"/>
                </a:lnTo>
                <a:lnTo>
                  <a:pt x="252222" y="147828"/>
                </a:lnTo>
                <a:lnTo>
                  <a:pt x="235076" y="189230"/>
                </a:lnTo>
                <a:lnTo>
                  <a:pt x="215265" y="223266"/>
                </a:lnTo>
                <a:lnTo>
                  <a:pt x="188849" y="252984"/>
                </a:lnTo>
                <a:lnTo>
                  <a:pt x="159512" y="267208"/>
                </a:lnTo>
                <a:lnTo>
                  <a:pt x="155448" y="267208"/>
                </a:lnTo>
                <a:lnTo>
                  <a:pt x="148844" y="267589"/>
                </a:lnTo>
                <a:lnTo>
                  <a:pt x="107188" y="284480"/>
                </a:lnTo>
                <a:lnTo>
                  <a:pt x="78994" y="311150"/>
                </a:lnTo>
                <a:lnTo>
                  <a:pt x="54610" y="346202"/>
                </a:lnTo>
                <a:lnTo>
                  <a:pt x="43688" y="366522"/>
                </a:lnTo>
                <a:lnTo>
                  <a:pt x="43052" y="367665"/>
                </a:lnTo>
                <a:lnTo>
                  <a:pt x="42545" y="368935"/>
                </a:lnTo>
                <a:lnTo>
                  <a:pt x="42291" y="370078"/>
                </a:lnTo>
                <a:lnTo>
                  <a:pt x="38761" y="381983"/>
                </a:lnTo>
                <a:lnTo>
                  <a:pt x="76136" y="389789"/>
                </a:lnTo>
                <a:lnTo>
                  <a:pt x="77701" y="384429"/>
                </a:lnTo>
                <a:lnTo>
                  <a:pt x="77343" y="384429"/>
                </a:lnTo>
                <a:lnTo>
                  <a:pt x="78740" y="380873"/>
                </a:lnTo>
                <a:lnTo>
                  <a:pt x="79234" y="380873"/>
                </a:lnTo>
                <a:lnTo>
                  <a:pt x="86868" y="366522"/>
                </a:lnTo>
                <a:lnTo>
                  <a:pt x="97155" y="350139"/>
                </a:lnTo>
                <a:lnTo>
                  <a:pt x="123317" y="320294"/>
                </a:lnTo>
                <a:lnTo>
                  <a:pt x="157607" y="305308"/>
                </a:lnTo>
                <a:lnTo>
                  <a:pt x="166624" y="304546"/>
                </a:lnTo>
                <a:lnTo>
                  <a:pt x="207137" y="287147"/>
                </a:lnTo>
                <a:lnTo>
                  <a:pt x="234923" y="260477"/>
                </a:lnTo>
                <a:lnTo>
                  <a:pt x="259207" y="225044"/>
                </a:lnTo>
                <a:lnTo>
                  <a:pt x="279653" y="182753"/>
                </a:lnTo>
                <a:lnTo>
                  <a:pt x="296291" y="134747"/>
                </a:lnTo>
                <a:lnTo>
                  <a:pt x="308228" y="82677"/>
                </a:lnTo>
                <a:lnTo>
                  <a:pt x="314451" y="27813"/>
                </a:lnTo>
                <a:lnTo>
                  <a:pt x="315214" y="1016"/>
                </a:lnTo>
                <a:lnTo>
                  <a:pt x="277114" y="0"/>
                </a:lnTo>
                <a:close/>
              </a:path>
              <a:path w="315595" h="572135">
                <a:moveTo>
                  <a:pt x="78740" y="380873"/>
                </a:moveTo>
                <a:lnTo>
                  <a:pt x="77343" y="384429"/>
                </a:lnTo>
                <a:lnTo>
                  <a:pt x="78137" y="382934"/>
                </a:lnTo>
                <a:lnTo>
                  <a:pt x="78740" y="380873"/>
                </a:lnTo>
                <a:close/>
              </a:path>
              <a:path w="315595" h="572135">
                <a:moveTo>
                  <a:pt x="78137" y="382934"/>
                </a:moveTo>
                <a:lnTo>
                  <a:pt x="77343" y="384429"/>
                </a:lnTo>
                <a:lnTo>
                  <a:pt x="77701" y="384429"/>
                </a:lnTo>
                <a:lnTo>
                  <a:pt x="78137" y="382934"/>
                </a:lnTo>
                <a:close/>
              </a:path>
              <a:path w="315595" h="572135">
                <a:moveTo>
                  <a:pt x="79234" y="380873"/>
                </a:moveTo>
                <a:lnTo>
                  <a:pt x="78740" y="380873"/>
                </a:lnTo>
                <a:lnTo>
                  <a:pt x="78137" y="382934"/>
                </a:lnTo>
                <a:lnTo>
                  <a:pt x="79234" y="3808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2096" y="4343272"/>
            <a:ext cx="975360" cy="572770"/>
          </a:xfrm>
          <a:custGeom>
            <a:avLst/>
            <a:gdLst/>
            <a:ahLst/>
            <a:cxnLst/>
            <a:rect l="l" t="t" r="r" b="b"/>
            <a:pathLst>
              <a:path w="975359" h="572770">
                <a:moveTo>
                  <a:pt x="858137" y="420666"/>
                </a:moveTo>
                <a:lnTo>
                  <a:pt x="826770" y="439927"/>
                </a:lnTo>
                <a:lnTo>
                  <a:pt x="975105" y="572388"/>
                </a:lnTo>
                <a:lnTo>
                  <a:pt x="939248" y="437006"/>
                </a:lnTo>
                <a:lnTo>
                  <a:pt x="869696" y="437006"/>
                </a:lnTo>
                <a:lnTo>
                  <a:pt x="858936" y="421248"/>
                </a:lnTo>
                <a:lnTo>
                  <a:pt x="858137" y="420666"/>
                </a:lnTo>
                <a:close/>
              </a:path>
              <a:path w="975359" h="572770">
                <a:moveTo>
                  <a:pt x="858936" y="421248"/>
                </a:moveTo>
                <a:lnTo>
                  <a:pt x="869696" y="437006"/>
                </a:lnTo>
                <a:lnTo>
                  <a:pt x="889890" y="423163"/>
                </a:lnTo>
                <a:lnTo>
                  <a:pt x="861568" y="423163"/>
                </a:lnTo>
                <a:lnTo>
                  <a:pt x="858936" y="421248"/>
                </a:lnTo>
                <a:close/>
              </a:path>
              <a:path w="975359" h="572770">
                <a:moveTo>
                  <a:pt x="924178" y="380110"/>
                </a:moveTo>
                <a:lnTo>
                  <a:pt x="890925" y="400531"/>
                </a:lnTo>
                <a:lnTo>
                  <a:pt x="901192" y="415416"/>
                </a:lnTo>
                <a:lnTo>
                  <a:pt x="869696" y="437006"/>
                </a:lnTo>
                <a:lnTo>
                  <a:pt x="939248" y="437006"/>
                </a:lnTo>
                <a:lnTo>
                  <a:pt x="924178" y="380110"/>
                </a:lnTo>
                <a:close/>
              </a:path>
              <a:path w="975359" h="572770">
                <a:moveTo>
                  <a:pt x="858764" y="420280"/>
                </a:moveTo>
                <a:lnTo>
                  <a:pt x="858420" y="420492"/>
                </a:lnTo>
                <a:lnTo>
                  <a:pt x="858936" y="421248"/>
                </a:lnTo>
                <a:lnTo>
                  <a:pt x="861568" y="423163"/>
                </a:lnTo>
                <a:lnTo>
                  <a:pt x="858764" y="420280"/>
                </a:lnTo>
                <a:close/>
              </a:path>
              <a:path w="975359" h="572770">
                <a:moveTo>
                  <a:pt x="890925" y="400531"/>
                </a:moveTo>
                <a:lnTo>
                  <a:pt x="858764" y="420280"/>
                </a:lnTo>
                <a:lnTo>
                  <a:pt x="861568" y="423163"/>
                </a:lnTo>
                <a:lnTo>
                  <a:pt x="889890" y="423163"/>
                </a:lnTo>
                <a:lnTo>
                  <a:pt x="901192" y="415416"/>
                </a:lnTo>
                <a:lnTo>
                  <a:pt x="890925" y="400531"/>
                </a:lnTo>
                <a:close/>
              </a:path>
              <a:path w="975359" h="572770">
                <a:moveTo>
                  <a:pt x="858420" y="420492"/>
                </a:moveTo>
                <a:lnTo>
                  <a:pt x="858137" y="420666"/>
                </a:lnTo>
                <a:lnTo>
                  <a:pt x="858936" y="421248"/>
                </a:lnTo>
                <a:lnTo>
                  <a:pt x="858420" y="420492"/>
                </a:lnTo>
                <a:close/>
              </a:path>
              <a:path w="975359" h="572770">
                <a:moveTo>
                  <a:pt x="38100" y="0"/>
                </a:moveTo>
                <a:lnTo>
                  <a:pt x="0" y="1777"/>
                </a:lnTo>
                <a:lnTo>
                  <a:pt x="634" y="15239"/>
                </a:lnTo>
                <a:lnTo>
                  <a:pt x="3048" y="30606"/>
                </a:lnTo>
                <a:lnTo>
                  <a:pt x="18161" y="75056"/>
                </a:lnTo>
                <a:lnTo>
                  <a:pt x="44703" y="117093"/>
                </a:lnTo>
                <a:lnTo>
                  <a:pt x="80771" y="156082"/>
                </a:lnTo>
                <a:lnTo>
                  <a:pt x="125094" y="191769"/>
                </a:lnTo>
                <a:lnTo>
                  <a:pt x="158495" y="213487"/>
                </a:lnTo>
                <a:lnTo>
                  <a:pt x="194563" y="233425"/>
                </a:lnTo>
                <a:lnTo>
                  <a:pt x="233044" y="251332"/>
                </a:lnTo>
                <a:lnTo>
                  <a:pt x="273812" y="266953"/>
                </a:lnTo>
                <a:lnTo>
                  <a:pt x="316102" y="280288"/>
                </a:lnTo>
                <a:lnTo>
                  <a:pt x="359917" y="291083"/>
                </a:lnTo>
                <a:lnTo>
                  <a:pt x="405002" y="299084"/>
                </a:lnTo>
                <a:lnTo>
                  <a:pt x="450596" y="304038"/>
                </a:lnTo>
                <a:lnTo>
                  <a:pt x="519175" y="306069"/>
                </a:lnTo>
                <a:lnTo>
                  <a:pt x="540765" y="307339"/>
                </a:lnTo>
                <a:lnTo>
                  <a:pt x="583946" y="311912"/>
                </a:lnTo>
                <a:lnTo>
                  <a:pt x="626363" y="319404"/>
                </a:lnTo>
                <a:lnTo>
                  <a:pt x="667893" y="329691"/>
                </a:lnTo>
                <a:lnTo>
                  <a:pt x="707898" y="342264"/>
                </a:lnTo>
                <a:lnTo>
                  <a:pt x="746125" y="357124"/>
                </a:lnTo>
                <a:lnTo>
                  <a:pt x="782447" y="373888"/>
                </a:lnTo>
                <a:lnTo>
                  <a:pt x="816228" y="392429"/>
                </a:lnTo>
                <a:lnTo>
                  <a:pt x="858137" y="420666"/>
                </a:lnTo>
                <a:lnTo>
                  <a:pt x="858420" y="420492"/>
                </a:lnTo>
                <a:lnTo>
                  <a:pt x="857123" y="418591"/>
                </a:lnTo>
                <a:lnTo>
                  <a:pt x="861514" y="418591"/>
                </a:lnTo>
                <a:lnTo>
                  <a:pt x="890925" y="400531"/>
                </a:lnTo>
                <a:lnTo>
                  <a:pt x="852297" y="370077"/>
                </a:lnTo>
                <a:lnTo>
                  <a:pt x="817372" y="349250"/>
                </a:lnTo>
                <a:lnTo>
                  <a:pt x="780033" y="330326"/>
                </a:lnTo>
                <a:lnTo>
                  <a:pt x="740409" y="313563"/>
                </a:lnTo>
                <a:lnTo>
                  <a:pt x="698880" y="299212"/>
                </a:lnTo>
                <a:lnTo>
                  <a:pt x="655701" y="287146"/>
                </a:lnTo>
                <a:lnTo>
                  <a:pt x="611251" y="277749"/>
                </a:lnTo>
                <a:lnTo>
                  <a:pt x="565911" y="271271"/>
                </a:lnTo>
                <a:lnTo>
                  <a:pt x="519810" y="267969"/>
                </a:lnTo>
                <a:lnTo>
                  <a:pt x="475742" y="267207"/>
                </a:lnTo>
                <a:lnTo>
                  <a:pt x="454025" y="266064"/>
                </a:lnTo>
                <a:lnTo>
                  <a:pt x="410972" y="261493"/>
                </a:lnTo>
                <a:lnTo>
                  <a:pt x="368553" y="254000"/>
                </a:lnTo>
                <a:lnTo>
                  <a:pt x="327025" y="243839"/>
                </a:lnTo>
                <a:lnTo>
                  <a:pt x="286892" y="231266"/>
                </a:lnTo>
                <a:lnTo>
                  <a:pt x="248538" y="216407"/>
                </a:lnTo>
                <a:lnTo>
                  <a:pt x="212343" y="199644"/>
                </a:lnTo>
                <a:lnTo>
                  <a:pt x="178562" y="181101"/>
                </a:lnTo>
                <a:lnTo>
                  <a:pt x="133350" y="150621"/>
                </a:lnTo>
                <a:lnTo>
                  <a:pt x="95757" y="117475"/>
                </a:lnTo>
                <a:lnTo>
                  <a:pt x="66928" y="82931"/>
                </a:lnTo>
                <a:lnTo>
                  <a:pt x="47751" y="47878"/>
                </a:lnTo>
                <a:lnTo>
                  <a:pt x="38734" y="13334"/>
                </a:lnTo>
                <a:lnTo>
                  <a:pt x="38100" y="0"/>
                </a:lnTo>
                <a:close/>
              </a:path>
              <a:path w="975359" h="572770">
                <a:moveTo>
                  <a:pt x="857123" y="418591"/>
                </a:moveTo>
                <a:lnTo>
                  <a:pt x="858420" y="420492"/>
                </a:lnTo>
                <a:lnTo>
                  <a:pt x="858764" y="420280"/>
                </a:lnTo>
                <a:lnTo>
                  <a:pt x="857123" y="418591"/>
                </a:lnTo>
                <a:close/>
              </a:path>
              <a:path w="975359" h="572770">
                <a:moveTo>
                  <a:pt x="861514" y="418591"/>
                </a:moveTo>
                <a:lnTo>
                  <a:pt x="857123" y="418591"/>
                </a:lnTo>
                <a:lnTo>
                  <a:pt x="858764" y="420280"/>
                </a:lnTo>
                <a:lnTo>
                  <a:pt x="861514" y="4185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5451" y="4317238"/>
            <a:ext cx="1962150" cy="598170"/>
          </a:xfrm>
          <a:custGeom>
            <a:avLst/>
            <a:gdLst/>
            <a:ahLst/>
            <a:cxnLst/>
            <a:rect l="l" t="t" r="r" b="b"/>
            <a:pathLst>
              <a:path w="1962150" h="598170">
                <a:moveTo>
                  <a:pt x="1813161" y="476364"/>
                </a:moveTo>
                <a:lnTo>
                  <a:pt x="1788540" y="499999"/>
                </a:lnTo>
                <a:lnTo>
                  <a:pt x="1961642" y="597916"/>
                </a:lnTo>
                <a:lnTo>
                  <a:pt x="1906220" y="489712"/>
                </a:lnTo>
                <a:lnTo>
                  <a:pt x="1831848" y="489712"/>
                </a:lnTo>
                <a:lnTo>
                  <a:pt x="1813161" y="476364"/>
                </a:lnTo>
                <a:close/>
              </a:path>
              <a:path w="1962150" h="598170">
                <a:moveTo>
                  <a:pt x="1841166" y="449482"/>
                </a:moveTo>
                <a:lnTo>
                  <a:pt x="1813161" y="476364"/>
                </a:lnTo>
                <a:lnTo>
                  <a:pt x="1831848" y="489712"/>
                </a:lnTo>
                <a:lnTo>
                  <a:pt x="1853946" y="458597"/>
                </a:lnTo>
                <a:lnTo>
                  <a:pt x="1841166" y="449482"/>
                </a:lnTo>
                <a:close/>
              </a:path>
              <a:path w="1962150" h="598170">
                <a:moveTo>
                  <a:pt x="1870964" y="420878"/>
                </a:moveTo>
                <a:lnTo>
                  <a:pt x="1841166" y="449482"/>
                </a:lnTo>
                <a:lnTo>
                  <a:pt x="1853946" y="458597"/>
                </a:lnTo>
                <a:lnTo>
                  <a:pt x="1831848" y="489712"/>
                </a:lnTo>
                <a:lnTo>
                  <a:pt x="1906220" y="489712"/>
                </a:lnTo>
                <a:lnTo>
                  <a:pt x="1870964" y="420878"/>
                </a:lnTo>
                <a:close/>
              </a:path>
              <a:path w="1962150" h="598170">
                <a:moveTo>
                  <a:pt x="1799624" y="466695"/>
                </a:moveTo>
                <a:lnTo>
                  <a:pt x="1813161" y="476364"/>
                </a:lnTo>
                <a:lnTo>
                  <a:pt x="1822409" y="467487"/>
                </a:lnTo>
                <a:lnTo>
                  <a:pt x="1801368" y="467487"/>
                </a:lnTo>
                <a:lnTo>
                  <a:pt x="1799624" y="466695"/>
                </a:lnTo>
                <a:close/>
              </a:path>
              <a:path w="1962150" h="598170">
                <a:moveTo>
                  <a:pt x="1798065" y="465581"/>
                </a:moveTo>
                <a:lnTo>
                  <a:pt x="1799624" y="466695"/>
                </a:lnTo>
                <a:lnTo>
                  <a:pt x="1801368" y="467487"/>
                </a:lnTo>
                <a:lnTo>
                  <a:pt x="1798065" y="465581"/>
                </a:lnTo>
                <a:close/>
              </a:path>
              <a:path w="1962150" h="598170">
                <a:moveTo>
                  <a:pt x="1824394" y="465581"/>
                </a:moveTo>
                <a:lnTo>
                  <a:pt x="1798065" y="465581"/>
                </a:lnTo>
                <a:lnTo>
                  <a:pt x="1801368" y="467487"/>
                </a:lnTo>
                <a:lnTo>
                  <a:pt x="1822409" y="467487"/>
                </a:lnTo>
                <a:lnTo>
                  <a:pt x="1824394" y="465581"/>
                </a:lnTo>
                <a:close/>
              </a:path>
              <a:path w="1962150" h="598170">
                <a:moveTo>
                  <a:pt x="38100" y="0"/>
                </a:moveTo>
                <a:lnTo>
                  <a:pt x="0" y="2031"/>
                </a:lnTo>
                <a:lnTo>
                  <a:pt x="381" y="9017"/>
                </a:lnTo>
                <a:lnTo>
                  <a:pt x="1650" y="17780"/>
                </a:lnTo>
                <a:lnTo>
                  <a:pt x="19685" y="59943"/>
                </a:lnTo>
                <a:lnTo>
                  <a:pt x="46227" y="90805"/>
                </a:lnTo>
                <a:lnTo>
                  <a:pt x="91567" y="126237"/>
                </a:lnTo>
                <a:lnTo>
                  <a:pt x="137287" y="153035"/>
                </a:lnTo>
                <a:lnTo>
                  <a:pt x="190500" y="178435"/>
                </a:lnTo>
                <a:lnTo>
                  <a:pt x="250571" y="202184"/>
                </a:lnTo>
                <a:lnTo>
                  <a:pt x="316738" y="224409"/>
                </a:lnTo>
                <a:lnTo>
                  <a:pt x="388620" y="244729"/>
                </a:lnTo>
                <a:lnTo>
                  <a:pt x="426338" y="254126"/>
                </a:lnTo>
                <a:lnTo>
                  <a:pt x="465327" y="263017"/>
                </a:lnTo>
                <a:lnTo>
                  <a:pt x="505206" y="271272"/>
                </a:lnTo>
                <a:lnTo>
                  <a:pt x="546226" y="279019"/>
                </a:lnTo>
                <a:lnTo>
                  <a:pt x="588010" y="286257"/>
                </a:lnTo>
                <a:lnTo>
                  <a:pt x="630682" y="292607"/>
                </a:lnTo>
                <a:lnTo>
                  <a:pt x="673988" y="298450"/>
                </a:lnTo>
                <a:lnTo>
                  <a:pt x="717931" y="303656"/>
                </a:lnTo>
                <a:lnTo>
                  <a:pt x="762381" y="308101"/>
                </a:lnTo>
                <a:lnTo>
                  <a:pt x="807465" y="311785"/>
                </a:lnTo>
                <a:lnTo>
                  <a:pt x="852551" y="314579"/>
                </a:lnTo>
                <a:lnTo>
                  <a:pt x="898144" y="316738"/>
                </a:lnTo>
                <a:lnTo>
                  <a:pt x="943990" y="318135"/>
                </a:lnTo>
                <a:lnTo>
                  <a:pt x="1035558" y="319024"/>
                </a:lnTo>
                <a:lnTo>
                  <a:pt x="1080770" y="320294"/>
                </a:lnTo>
                <a:lnTo>
                  <a:pt x="1125601" y="322325"/>
                </a:lnTo>
                <a:lnTo>
                  <a:pt x="1170305" y="325247"/>
                </a:lnTo>
                <a:lnTo>
                  <a:pt x="1214627" y="328930"/>
                </a:lnTo>
                <a:lnTo>
                  <a:pt x="1258315" y="333248"/>
                </a:lnTo>
                <a:lnTo>
                  <a:pt x="1301750" y="338328"/>
                </a:lnTo>
                <a:lnTo>
                  <a:pt x="1344422" y="344043"/>
                </a:lnTo>
                <a:lnTo>
                  <a:pt x="1386459" y="350519"/>
                </a:lnTo>
                <a:lnTo>
                  <a:pt x="1427607" y="357505"/>
                </a:lnTo>
                <a:lnTo>
                  <a:pt x="1467865" y="365125"/>
                </a:lnTo>
                <a:lnTo>
                  <a:pt x="1507236" y="373253"/>
                </a:lnTo>
                <a:lnTo>
                  <a:pt x="1545463" y="381888"/>
                </a:lnTo>
                <a:lnTo>
                  <a:pt x="1582420" y="391160"/>
                </a:lnTo>
                <a:lnTo>
                  <a:pt x="1652777" y="411099"/>
                </a:lnTo>
                <a:lnTo>
                  <a:pt x="1717039" y="432562"/>
                </a:lnTo>
                <a:lnTo>
                  <a:pt x="1775078" y="455549"/>
                </a:lnTo>
                <a:lnTo>
                  <a:pt x="1799624" y="466695"/>
                </a:lnTo>
                <a:lnTo>
                  <a:pt x="1798065" y="465581"/>
                </a:lnTo>
                <a:lnTo>
                  <a:pt x="1824394" y="465581"/>
                </a:lnTo>
                <a:lnTo>
                  <a:pt x="1841166" y="449482"/>
                </a:lnTo>
                <a:lnTo>
                  <a:pt x="1820290" y="434594"/>
                </a:lnTo>
                <a:lnTo>
                  <a:pt x="1819275" y="433831"/>
                </a:lnTo>
                <a:lnTo>
                  <a:pt x="1760474" y="408305"/>
                </a:lnTo>
                <a:lnTo>
                  <a:pt x="1697227" y="385318"/>
                </a:lnTo>
                <a:lnTo>
                  <a:pt x="1628267" y="364109"/>
                </a:lnTo>
                <a:lnTo>
                  <a:pt x="1553845" y="344805"/>
                </a:lnTo>
                <a:lnTo>
                  <a:pt x="1514856" y="335914"/>
                </a:lnTo>
                <a:lnTo>
                  <a:pt x="1474977" y="327660"/>
                </a:lnTo>
                <a:lnTo>
                  <a:pt x="1433957" y="319913"/>
                </a:lnTo>
                <a:lnTo>
                  <a:pt x="1392174" y="312800"/>
                </a:lnTo>
                <a:lnTo>
                  <a:pt x="1349502" y="306324"/>
                </a:lnTo>
                <a:lnTo>
                  <a:pt x="1306195" y="300355"/>
                </a:lnTo>
                <a:lnTo>
                  <a:pt x="1262126" y="295275"/>
                </a:lnTo>
                <a:lnTo>
                  <a:pt x="1217676" y="290956"/>
                </a:lnTo>
                <a:lnTo>
                  <a:pt x="1172718" y="287147"/>
                </a:lnTo>
                <a:lnTo>
                  <a:pt x="1127378" y="284353"/>
                </a:lnTo>
                <a:lnTo>
                  <a:pt x="1081786" y="282194"/>
                </a:lnTo>
                <a:lnTo>
                  <a:pt x="1036065" y="280924"/>
                </a:lnTo>
                <a:lnTo>
                  <a:pt x="945007" y="280035"/>
                </a:lnTo>
                <a:lnTo>
                  <a:pt x="899922" y="278638"/>
                </a:lnTo>
                <a:lnTo>
                  <a:pt x="855090" y="276606"/>
                </a:lnTo>
                <a:lnTo>
                  <a:pt x="810513" y="273812"/>
                </a:lnTo>
                <a:lnTo>
                  <a:pt x="766190" y="270129"/>
                </a:lnTo>
                <a:lnTo>
                  <a:pt x="722376" y="265811"/>
                </a:lnTo>
                <a:lnTo>
                  <a:pt x="679069" y="260731"/>
                </a:lnTo>
                <a:lnTo>
                  <a:pt x="636397" y="255016"/>
                </a:lnTo>
                <a:lnTo>
                  <a:pt x="594487" y="248666"/>
                </a:lnTo>
                <a:lnTo>
                  <a:pt x="553338" y="241554"/>
                </a:lnTo>
                <a:lnTo>
                  <a:pt x="512952" y="234061"/>
                </a:lnTo>
                <a:lnTo>
                  <a:pt x="473710" y="225806"/>
                </a:lnTo>
                <a:lnTo>
                  <a:pt x="435483" y="217169"/>
                </a:lnTo>
                <a:lnTo>
                  <a:pt x="398525" y="207899"/>
                </a:lnTo>
                <a:lnTo>
                  <a:pt x="328295" y="188087"/>
                </a:lnTo>
                <a:lnTo>
                  <a:pt x="264033" y="166497"/>
                </a:lnTo>
                <a:lnTo>
                  <a:pt x="206248" y="143637"/>
                </a:lnTo>
                <a:lnTo>
                  <a:pt x="155701" y="119761"/>
                </a:lnTo>
                <a:lnTo>
                  <a:pt x="113411" y="95123"/>
                </a:lnTo>
                <a:lnTo>
                  <a:pt x="79883" y="69850"/>
                </a:lnTo>
                <a:lnTo>
                  <a:pt x="51943" y="39624"/>
                </a:lnTo>
                <a:lnTo>
                  <a:pt x="38481" y="6985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781927" y="85470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4885" y="838961"/>
            <a:ext cx="107950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8602" y="5450585"/>
            <a:ext cx="108077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810" y="3850385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4929" y="3876294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1573" y="3876294"/>
            <a:ext cx="1929764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4373" y="493356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3326" y="4933569"/>
            <a:ext cx="309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350" algn="l"/>
              </a:tabLst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e(Bana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a)	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4006" y="4933569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Have(Drill)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173" y="1305052"/>
            <a:ext cx="7384160" cy="206032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55695" y="2287270"/>
            <a:ext cx="74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(SM)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4363" y="2288794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Go(HWS)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9270" y="1766061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0129" y="1767585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6067" y="3382517"/>
            <a:ext cx="253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219" algn="l"/>
              </a:tabLst>
            </a:pPr>
            <a:r>
              <a:rPr sz="1800" b="1" spc="-10" dirty="0">
                <a:latin typeface="Calibri"/>
                <a:cs typeface="Calibri"/>
              </a:rPr>
              <a:t>At(SM)	</a:t>
            </a:r>
            <a:r>
              <a:rPr sz="1800" b="1" spc="-5" dirty="0">
                <a:latin typeface="Calibri"/>
                <a:cs typeface="Calibri"/>
              </a:rPr>
              <a:t>Sells(SM,Banana)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5126" y="3382517"/>
            <a:ext cx="219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7244" algn="l"/>
              </a:tabLst>
            </a:pPr>
            <a:r>
              <a:rPr sz="1800" b="1" spc="-6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t(SM)	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lls</a:t>
            </a:r>
            <a:r>
              <a:rPr sz="1800" b="1" spc="5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SM,M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0231" y="3382517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1800" b="1" spc="-15" dirty="0">
                <a:latin typeface="Calibri"/>
                <a:cs typeface="Calibri"/>
              </a:rPr>
              <a:t>At(HWS)	</a:t>
            </a:r>
            <a:r>
              <a:rPr sz="1800" b="1" spc="-5" dirty="0">
                <a:latin typeface="Calibri"/>
                <a:cs typeface="Calibri"/>
              </a:rPr>
              <a:t>Sells(HWS,Drill)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90482" y="4343653"/>
            <a:ext cx="315595" cy="572135"/>
          </a:xfrm>
          <a:custGeom>
            <a:avLst/>
            <a:gdLst/>
            <a:ahLst/>
            <a:cxnLst/>
            <a:rect l="l" t="t" r="r" b="b"/>
            <a:pathLst>
              <a:path w="315595" h="572135">
                <a:moveTo>
                  <a:pt x="0" y="373888"/>
                </a:moveTo>
                <a:lnTo>
                  <a:pt x="16891" y="572008"/>
                </a:lnTo>
                <a:lnTo>
                  <a:pt x="105190" y="409575"/>
                </a:lnTo>
                <a:lnTo>
                  <a:pt x="70358" y="409575"/>
                </a:lnTo>
                <a:lnTo>
                  <a:pt x="33782" y="398780"/>
                </a:lnTo>
                <a:lnTo>
                  <a:pt x="38761" y="381983"/>
                </a:lnTo>
                <a:lnTo>
                  <a:pt x="0" y="373888"/>
                </a:lnTo>
                <a:close/>
              </a:path>
              <a:path w="315595" h="572135">
                <a:moveTo>
                  <a:pt x="38761" y="381983"/>
                </a:moveTo>
                <a:lnTo>
                  <a:pt x="33782" y="398780"/>
                </a:lnTo>
                <a:lnTo>
                  <a:pt x="70358" y="409575"/>
                </a:lnTo>
                <a:lnTo>
                  <a:pt x="76136" y="389789"/>
                </a:lnTo>
                <a:lnTo>
                  <a:pt x="38761" y="381983"/>
                </a:lnTo>
                <a:close/>
              </a:path>
              <a:path w="315595" h="572135">
                <a:moveTo>
                  <a:pt x="76136" y="389789"/>
                </a:moveTo>
                <a:lnTo>
                  <a:pt x="70358" y="409575"/>
                </a:lnTo>
                <a:lnTo>
                  <a:pt x="105190" y="409575"/>
                </a:lnTo>
                <a:lnTo>
                  <a:pt x="111887" y="397256"/>
                </a:lnTo>
                <a:lnTo>
                  <a:pt x="76136" y="389789"/>
                </a:lnTo>
                <a:close/>
              </a:path>
              <a:path w="315595" h="572135">
                <a:moveTo>
                  <a:pt x="277114" y="0"/>
                </a:moveTo>
                <a:lnTo>
                  <a:pt x="274066" y="52197"/>
                </a:lnTo>
                <a:lnTo>
                  <a:pt x="265430" y="101727"/>
                </a:lnTo>
                <a:lnTo>
                  <a:pt x="252222" y="147828"/>
                </a:lnTo>
                <a:lnTo>
                  <a:pt x="235076" y="189230"/>
                </a:lnTo>
                <a:lnTo>
                  <a:pt x="215265" y="223266"/>
                </a:lnTo>
                <a:lnTo>
                  <a:pt x="188849" y="252984"/>
                </a:lnTo>
                <a:lnTo>
                  <a:pt x="159512" y="267208"/>
                </a:lnTo>
                <a:lnTo>
                  <a:pt x="155448" y="267208"/>
                </a:lnTo>
                <a:lnTo>
                  <a:pt x="148844" y="267589"/>
                </a:lnTo>
                <a:lnTo>
                  <a:pt x="107188" y="284480"/>
                </a:lnTo>
                <a:lnTo>
                  <a:pt x="78994" y="311150"/>
                </a:lnTo>
                <a:lnTo>
                  <a:pt x="54610" y="346202"/>
                </a:lnTo>
                <a:lnTo>
                  <a:pt x="43688" y="366522"/>
                </a:lnTo>
                <a:lnTo>
                  <a:pt x="43052" y="367665"/>
                </a:lnTo>
                <a:lnTo>
                  <a:pt x="42545" y="368935"/>
                </a:lnTo>
                <a:lnTo>
                  <a:pt x="42291" y="370078"/>
                </a:lnTo>
                <a:lnTo>
                  <a:pt x="38761" y="381983"/>
                </a:lnTo>
                <a:lnTo>
                  <a:pt x="76136" y="389789"/>
                </a:lnTo>
                <a:lnTo>
                  <a:pt x="77701" y="384429"/>
                </a:lnTo>
                <a:lnTo>
                  <a:pt x="77343" y="384429"/>
                </a:lnTo>
                <a:lnTo>
                  <a:pt x="78740" y="380873"/>
                </a:lnTo>
                <a:lnTo>
                  <a:pt x="79234" y="380873"/>
                </a:lnTo>
                <a:lnTo>
                  <a:pt x="86868" y="366522"/>
                </a:lnTo>
                <a:lnTo>
                  <a:pt x="97155" y="350139"/>
                </a:lnTo>
                <a:lnTo>
                  <a:pt x="123317" y="320294"/>
                </a:lnTo>
                <a:lnTo>
                  <a:pt x="157607" y="305308"/>
                </a:lnTo>
                <a:lnTo>
                  <a:pt x="166624" y="304546"/>
                </a:lnTo>
                <a:lnTo>
                  <a:pt x="207137" y="287147"/>
                </a:lnTo>
                <a:lnTo>
                  <a:pt x="234923" y="260477"/>
                </a:lnTo>
                <a:lnTo>
                  <a:pt x="259207" y="225044"/>
                </a:lnTo>
                <a:lnTo>
                  <a:pt x="279653" y="182753"/>
                </a:lnTo>
                <a:lnTo>
                  <a:pt x="296291" y="134747"/>
                </a:lnTo>
                <a:lnTo>
                  <a:pt x="308228" y="82677"/>
                </a:lnTo>
                <a:lnTo>
                  <a:pt x="314451" y="27813"/>
                </a:lnTo>
                <a:lnTo>
                  <a:pt x="315214" y="1016"/>
                </a:lnTo>
                <a:lnTo>
                  <a:pt x="277114" y="0"/>
                </a:lnTo>
                <a:close/>
              </a:path>
              <a:path w="315595" h="572135">
                <a:moveTo>
                  <a:pt x="78740" y="380873"/>
                </a:moveTo>
                <a:lnTo>
                  <a:pt x="77343" y="384429"/>
                </a:lnTo>
                <a:lnTo>
                  <a:pt x="78137" y="382934"/>
                </a:lnTo>
                <a:lnTo>
                  <a:pt x="78740" y="380873"/>
                </a:lnTo>
                <a:close/>
              </a:path>
              <a:path w="315595" h="572135">
                <a:moveTo>
                  <a:pt x="78137" y="382934"/>
                </a:moveTo>
                <a:lnTo>
                  <a:pt x="77343" y="384429"/>
                </a:lnTo>
                <a:lnTo>
                  <a:pt x="77701" y="384429"/>
                </a:lnTo>
                <a:lnTo>
                  <a:pt x="78137" y="382934"/>
                </a:lnTo>
                <a:close/>
              </a:path>
              <a:path w="315595" h="572135">
                <a:moveTo>
                  <a:pt x="79234" y="380873"/>
                </a:moveTo>
                <a:lnTo>
                  <a:pt x="78740" y="380873"/>
                </a:lnTo>
                <a:lnTo>
                  <a:pt x="78137" y="382934"/>
                </a:lnTo>
                <a:lnTo>
                  <a:pt x="79234" y="3808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2096" y="4343272"/>
            <a:ext cx="975360" cy="572770"/>
          </a:xfrm>
          <a:custGeom>
            <a:avLst/>
            <a:gdLst/>
            <a:ahLst/>
            <a:cxnLst/>
            <a:rect l="l" t="t" r="r" b="b"/>
            <a:pathLst>
              <a:path w="975359" h="572770">
                <a:moveTo>
                  <a:pt x="858137" y="420666"/>
                </a:moveTo>
                <a:lnTo>
                  <a:pt x="826770" y="439927"/>
                </a:lnTo>
                <a:lnTo>
                  <a:pt x="975105" y="572388"/>
                </a:lnTo>
                <a:lnTo>
                  <a:pt x="939248" y="437006"/>
                </a:lnTo>
                <a:lnTo>
                  <a:pt x="869696" y="437006"/>
                </a:lnTo>
                <a:lnTo>
                  <a:pt x="858936" y="421248"/>
                </a:lnTo>
                <a:lnTo>
                  <a:pt x="858137" y="420666"/>
                </a:lnTo>
                <a:close/>
              </a:path>
              <a:path w="975359" h="572770">
                <a:moveTo>
                  <a:pt x="858936" y="421248"/>
                </a:moveTo>
                <a:lnTo>
                  <a:pt x="869696" y="437006"/>
                </a:lnTo>
                <a:lnTo>
                  <a:pt x="889890" y="423163"/>
                </a:lnTo>
                <a:lnTo>
                  <a:pt x="861568" y="423163"/>
                </a:lnTo>
                <a:lnTo>
                  <a:pt x="858936" y="421248"/>
                </a:lnTo>
                <a:close/>
              </a:path>
              <a:path w="975359" h="572770">
                <a:moveTo>
                  <a:pt x="924178" y="380110"/>
                </a:moveTo>
                <a:lnTo>
                  <a:pt x="890925" y="400531"/>
                </a:lnTo>
                <a:lnTo>
                  <a:pt x="901192" y="415416"/>
                </a:lnTo>
                <a:lnTo>
                  <a:pt x="869696" y="437006"/>
                </a:lnTo>
                <a:lnTo>
                  <a:pt x="939248" y="437006"/>
                </a:lnTo>
                <a:lnTo>
                  <a:pt x="924178" y="380110"/>
                </a:lnTo>
                <a:close/>
              </a:path>
              <a:path w="975359" h="572770">
                <a:moveTo>
                  <a:pt x="858764" y="420280"/>
                </a:moveTo>
                <a:lnTo>
                  <a:pt x="858420" y="420492"/>
                </a:lnTo>
                <a:lnTo>
                  <a:pt x="858936" y="421248"/>
                </a:lnTo>
                <a:lnTo>
                  <a:pt x="861568" y="423163"/>
                </a:lnTo>
                <a:lnTo>
                  <a:pt x="858764" y="420280"/>
                </a:lnTo>
                <a:close/>
              </a:path>
              <a:path w="975359" h="572770">
                <a:moveTo>
                  <a:pt x="890925" y="400531"/>
                </a:moveTo>
                <a:lnTo>
                  <a:pt x="858764" y="420280"/>
                </a:lnTo>
                <a:lnTo>
                  <a:pt x="861568" y="423163"/>
                </a:lnTo>
                <a:lnTo>
                  <a:pt x="889890" y="423163"/>
                </a:lnTo>
                <a:lnTo>
                  <a:pt x="901192" y="415416"/>
                </a:lnTo>
                <a:lnTo>
                  <a:pt x="890925" y="400531"/>
                </a:lnTo>
                <a:close/>
              </a:path>
              <a:path w="975359" h="572770">
                <a:moveTo>
                  <a:pt x="858420" y="420492"/>
                </a:moveTo>
                <a:lnTo>
                  <a:pt x="858137" y="420666"/>
                </a:lnTo>
                <a:lnTo>
                  <a:pt x="858936" y="421248"/>
                </a:lnTo>
                <a:lnTo>
                  <a:pt x="858420" y="420492"/>
                </a:lnTo>
                <a:close/>
              </a:path>
              <a:path w="975359" h="572770">
                <a:moveTo>
                  <a:pt x="38100" y="0"/>
                </a:moveTo>
                <a:lnTo>
                  <a:pt x="0" y="1777"/>
                </a:lnTo>
                <a:lnTo>
                  <a:pt x="634" y="15239"/>
                </a:lnTo>
                <a:lnTo>
                  <a:pt x="3048" y="30606"/>
                </a:lnTo>
                <a:lnTo>
                  <a:pt x="18161" y="75056"/>
                </a:lnTo>
                <a:lnTo>
                  <a:pt x="44703" y="117093"/>
                </a:lnTo>
                <a:lnTo>
                  <a:pt x="80771" y="156082"/>
                </a:lnTo>
                <a:lnTo>
                  <a:pt x="125094" y="191769"/>
                </a:lnTo>
                <a:lnTo>
                  <a:pt x="158495" y="213487"/>
                </a:lnTo>
                <a:lnTo>
                  <a:pt x="194563" y="233425"/>
                </a:lnTo>
                <a:lnTo>
                  <a:pt x="233044" y="251332"/>
                </a:lnTo>
                <a:lnTo>
                  <a:pt x="273812" y="266953"/>
                </a:lnTo>
                <a:lnTo>
                  <a:pt x="316102" y="280288"/>
                </a:lnTo>
                <a:lnTo>
                  <a:pt x="359917" y="291083"/>
                </a:lnTo>
                <a:lnTo>
                  <a:pt x="405002" y="299084"/>
                </a:lnTo>
                <a:lnTo>
                  <a:pt x="450596" y="304038"/>
                </a:lnTo>
                <a:lnTo>
                  <a:pt x="519175" y="306069"/>
                </a:lnTo>
                <a:lnTo>
                  <a:pt x="540765" y="307339"/>
                </a:lnTo>
                <a:lnTo>
                  <a:pt x="583946" y="311912"/>
                </a:lnTo>
                <a:lnTo>
                  <a:pt x="626363" y="319404"/>
                </a:lnTo>
                <a:lnTo>
                  <a:pt x="667893" y="329691"/>
                </a:lnTo>
                <a:lnTo>
                  <a:pt x="707898" y="342264"/>
                </a:lnTo>
                <a:lnTo>
                  <a:pt x="746125" y="357124"/>
                </a:lnTo>
                <a:lnTo>
                  <a:pt x="782447" y="373888"/>
                </a:lnTo>
                <a:lnTo>
                  <a:pt x="816228" y="392429"/>
                </a:lnTo>
                <a:lnTo>
                  <a:pt x="858137" y="420666"/>
                </a:lnTo>
                <a:lnTo>
                  <a:pt x="858420" y="420492"/>
                </a:lnTo>
                <a:lnTo>
                  <a:pt x="857123" y="418591"/>
                </a:lnTo>
                <a:lnTo>
                  <a:pt x="861514" y="418591"/>
                </a:lnTo>
                <a:lnTo>
                  <a:pt x="890925" y="400531"/>
                </a:lnTo>
                <a:lnTo>
                  <a:pt x="852297" y="370077"/>
                </a:lnTo>
                <a:lnTo>
                  <a:pt x="817372" y="349250"/>
                </a:lnTo>
                <a:lnTo>
                  <a:pt x="780033" y="330326"/>
                </a:lnTo>
                <a:lnTo>
                  <a:pt x="740409" y="313563"/>
                </a:lnTo>
                <a:lnTo>
                  <a:pt x="698880" y="299212"/>
                </a:lnTo>
                <a:lnTo>
                  <a:pt x="655701" y="287146"/>
                </a:lnTo>
                <a:lnTo>
                  <a:pt x="611251" y="277749"/>
                </a:lnTo>
                <a:lnTo>
                  <a:pt x="565911" y="271271"/>
                </a:lnTo>
                <a:lnTo>
                  <a:pt x="519810" y="267969"/>
                </a:lnTo>
                <a:lnTo>
                  <a:pt x="475742" y="267207"/>
                </a:lnTo>
                <a:lnTo>
                  <a:pt x="454025" y="266064"/>
                </a:lnTo>
                <a:lnTo>
                  <a:pt x="410972" y="261493"/>
                </a:lnTo>
                <a:lnTo>
                  <a:pt x="368553" y="254000"/>
                </a:lnTo>
                <a:lnTo>
                  <a:pt x="327025" y="243839"/>
                </a:lnTo>
                <a:lnTo>
                  <a:pt x="286892" y="231266"/>
                </a:lnTo>
                <a:lnTo>
                  <a:pt x="248538" y="216407"/>
                </a:lnTo>
                <a:lnTo>
                  <a:pt x="212343" y="199644"/>
                </a:lnTo>
                <a:lnTo>
                  <a:pt x="178562" y="181101"/>
                </a:lnTo>
                <a:lnTo>
                  <a:pt x="133350" y="150621"/>
                </a:lnTo>
                <a:lnTo>
                  <a:pt x="95757" y="117475"/>
                </a:lnTo>
                <a:lnTo>
                  <a:pt x="66928" y="82931"/>
                </a:lnTo>
                <a:lnTo>
                  <a:pt x="47751" y="47878"/>
                </a:lnTo>
                <a:lnTo>
                  <a:pt x="38734" y="13334"/>
                </a:lnTo>
                <a:lnTo>
                  <a:pt x="38100" y="0"/>
                </a:lnTo>
                <a:close/>
              </a:path>
              <a:path w="975359" h="572770">
                <a:moveTo>
                  <a:pt x="857123" y="418591"/>
                </a:moveTo>
                <a:lnTo>
                  <a:pt x="858420" y="420492"/>
                </a:lnTo>
                <a:lnTo>
                  <a:pt x="858764" y="420280"/>
                </a:lnTo>
                <a:lnTo>
                  <a:pt x="857123" y="418591"/>
                </a:lnTo>
                <a:close/>
              </a:path>
              <a:path w="975359" h="572770">
                <a:moveTo>
                  <a:pt x="861514" y="418591"/>
                </a:moveTo>
                <a:lnTo>
                  <a:pt x="857123" y="418591"/>
                </a:lnTo>
                <a:lnTo>
                  <a:pt x="858764" y="420280"/>
                </a:lnTo>
                <a:lnTo>
                  <a:pt x="861514" y="4185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5451" y="4317238"/>
            <a:ext cx="1962150" cy="598170"/>
          </a:xfrm>
          <a:custGeom>
            <a:avLst/>
            <a:gdLst/>
            <a:ahLst/>
            <a:cxnLst/>
            <a:rect l="l" t="t" r="r" b="b"/>
            <a:pathLst>
              <a:path w="1962150" h="598170">
                <a:moveTo>
                  <a:pt x="1813161" y="476364"/>
                </a:moveTo>
                <a:lnTo>
                  <a:pt x="1788540" y="499999"/>
                </a:lnTo>
                <a:lnTo>
                  <a:pt x="1961642" y="597916"/>
                </a:lnTo>
                <a:lnTo>
                  <a:pt x="1906220" y="489712"/>
                </a:lnTo>
                <a:lnTo>
                  <a:pt x="1831848" y="489712"/>
                </a:lnTo>
                <a:lnTo>
                  <a:pt x="1813161" y="476364"/>
                </a:lnTo>
                <a:close/>
              </a:path>
              <a:path w="1962150" h="598170">
                <a:moveTo>
                  <a:pt x="1841166" y="449482"/>
                </a:moveTo>
                <a:lnTo>
                  <a:pt x="1813161" y="476364"/>
                </a:lnTo>
                <a:lnTo>
                  <a:pt x="1831848" y="489712"/>
                </a:lnTo>
                <a:lnTo>
                  <a:pt x="1853946" y="458597"/>
                </a:lnTo>
                <a:lnTo>
                  <a:pt x="1841166" y="449482"/>
                </a:lnTo>
                <a:close/>
              </a:path>
              <a:path w="1962150" h="598170">
                <a:moveTo>
                  <a:pt x="1870964" y="420878"/>
                </a:moveTo>
                <a:lnTo>
                  <a:pt x="1841166" y="449482"/>
                </a:lnTo>
                <a:lnTo>
                  <a:pt x="1853946" y="458597"/>
                </a:lnTo>
                <a:lnTo>
                  <a:pt x="1831848" y="489712"/>
                </a:lnTo>
                <a:lnTo>
                  <a:pt x="1906220" y="489712"/>
                </a:lnTo>
                <a:lnTo>
                  <a:pt x="1870964" y="420878"/>
                </a:lnTo>
                <a:close/>
              </a:path>
              <a:path w="1962150" h="598170">
                <a:moveTo>
                  <a:pt x="1799624" y="466695"/>
                </a:moveTo>
                <a:lnTo>
                  <a:pt x="1813161" y="476364"/>
                </a:lnTo>
                <a:lnTo>
                  <a:pt x="1822409" y="467487"/>
                </a:lnTo>
                <a:lnTo>
                  <a:pt x="1801368" y="467487"/>
                </a:lnTo>
                <a:lnTo>
                  <a:pt x="1799624" y="466695"/>
                </a:lnTo>
                <a:close/>
              </a:path>
              <a:path w="1962150" h="598170">
                <a:moveTo>
                  <a:pt x="1798065" y="465581"/>
                </a:moveTo>
                <a:lnTo>
                  <a:pt x="1799624" y="466695"/>
                </a:lnTo>
                <a:lnTo>
                  <a:pt x="1801368" y="467487"/>
                </a:lnTo>
                <a:lnTo>
                  <a:pt x="1798065" y="465581"/>
                </a:lnTo>
                <a:close/>
              </a:path>
              <a:path w="1962150" h="598170">
                <a:moveTo>
                  <a:pt x="1824394" y="465581"/>
                </a:moveTo>
                <a:lnTo>
                  <a:pt x="1798065" y="465581"/>
                </a:lnTo>
                <a:lnTo>
                  <a:pt x="1801368" y="467487"/>
                </a:lnTo>
                <a:lnTo>
                  <a:pt x="1822409" y="467487"/>
                </a:lnTo>
                <a:lnTo>
                  <a:pt x="1824394" y="465581"/>
                </a:lnTo>
                <a:close/>
              </a:path>
              <a:path w="1962150" h="598170">
                <a:moveTo>
                  <a:pt x="38100" y="0"/>
                </a:moveTo>
                <a:lnTo>
                  <a:pt x="0" y="2031"/>
                </a:lnTo>
                <a:lnTo>
                  <a:pt x="381" y="9017"/>
                </a:lnTo>
                <a:lnTo>
                  <a:pt x="1650" y="17780"/>
                </a:lnTo>
                <a:lnTo>
                  <a:pt x="19685" y="59943"/>
                </a:lnTo>
                <a:lnTo>
                  <a:pt x="46227" y="90805"/>
                </a:lnTo>
                <a:lnTo>
                  <a:pt x="91567" y="126237"/>
                </a:lnTo>
                <a:lnTo>
                  <a:pt x="137287" y="153035"/>
                </a:lnTo>
                <a:lnTo>
                  <a:pt x="190500" y="178435"/>
                </a:lnTo>
                <a:lnTo>
                  <a:pt x="250571" y="202184"/>
                </a:lnTo>
                <a:lnTo>
                  <a:pt x="316738" y="224409"/>
                </a:lnTo>
                <a:lnTo>
                  <a:pt x="388620" y="244729"/>
                </a:lnTo>
                <a:lnTo>
                  <a:pt x="426338" y="254126"/>
                </a:lnTo>
                <a:lnTo>
                  <a:pt x="465327" y="263017"/>
                </a:lnTo>
                <a:lnTo>
                  <a:pt x="505206" y="271272"/>
                </a:lnTo>
                <a:lnTo>
                  <a:pt x="546226" y="279019"/>
                </a:lnTo>
                <a:lnTo>
                  <a:pt x="588010" y="286257"/>
                </a:lnTo>
                <a:lnTo>
                  <a:pt x="630682" y="292607"/>
                </a:lnTo>
                <a:lnTo>
                  <a:pt x="673988" y="298450"/>
                </a:lnTo>
                <a:lnTo>
                  <a:pt x="717931" y="303656"/>
                </a:lnTo>
                <a:lnTo>
                  <a:pt x="762381" y="308101"/>
                </a:lnTo>
                <a:lnTo>
                  <a:pt x="807465" y="311785"/>
                </a:lnTo>
                <a:lnTo>
                  <a:pt x="852551" y="314579"/>
                </a:lnTo>
                <a:lnTo>
                  <a:pt x="898144" y="316738"/>
                </a:lnTo>
                <a:lnTo>
                  <a:pt x="943990" y="318135"/>
                </a:lnTo>
                <a:lnTo>
                  <a:pt x="1035558" y="319024"/>
                </a:lnTo>
                <a:lnTo>
                  <a:pt x="1080770" y="320294"/>
                </a:lnTo>
                <a:lnTo>
                  <a:pt x="1125601" y="322325"/>
                </a:lnTo>
                <a:lnTo>
                  <a:pt x="1170305" y="325247"/>
                </a:lnTo>
                <a:lnTo>
                  <a:pt x="1214627" y="328930"/>
                </a:lnTo>
                <a:lnTo>
                  <a:pt x="1258315" y="333248"/>
                </a:lnTo>
                <a:lnTo>
                  <a:pt x="1301750" y="338328"/>
                </a:lnTo>
                <a:lnTo>
                  <a:pt x="1344422" y="344043"/>
                </a:lnTo>
                <a:lnTo>
                  <a:pt x="1386459" y="350519"/>
                </a:lnTo>
                <a:lnTo>
                  <a:pt x="1427607" y="357505"/>
                </a:lnTo>
                <a:lnTo>
                  <a:pt x="1467865" y="365125"/>
                </a:lnTo>
                <a:lnTo>
                  <a:pt x="1507236" y="373253"/>
                </a:lnTo>
                <a:lnTo>
                  <a:pt x="1545463" y="381888"/>
                </a:lnTo>
                <a:lnTo>
                  <a:pt x="1582420" y="391160"/>
                </a:lnTo>
                <a:lnTo>
                  <a:pt x="1652777" y="411099"/>
                </a:lnTo>
                <a:lnTo>
                  <a:pt x="1717039" y="432562"/>
                </a:lnTo>
                <a:lnTo>
                  <a:pt x="1775078" y="455549"/>
                </a:lnTo>
                <a:lnTo>
                  <a:pt x="1799624" y="466695"/>
                </a:lnTo>
                <a:lnTo>
                  <a:pt x="1798065" y="465581"/>
                </a:lnTo>
                <a:lnTo>
                  <a:pt x="1824394" y="465581"/>
                </a:lnTo>
                <a:lnTo>
                  <a:pt x="1841166" y="449482"/>
                </a:lnTo>
                <a:lnTo>
                  <a:pt x="1820290" y="434594"/>
                </a:lnTo>
                <a:lnTo>
                  <a:pt x="1819275" y="433831"/>
                </a:lnTo>
                <a:lnTo>
                  <a:pt x="1760474" y="408305"/>
                </a:lnTo>
                <a:lnTo>
                  <a:pt x="1697227" y="385318"/>
                </a:lnTo>
                <a:lnTo>
                  <a:pt x="1628267" y="364109"/>
                </a:lnTo>
                <a:lnTo>
                  <a:pt x="1553845" y="344805"/>
                </a:lnTo>
                <a:lnTo>
                  <a:pt x="1514856" y="335914"/>
                </a:lnTo>
                <a:lnTo>
                  <a:pt x="1474977" y="327660"/>
                </a:lnTo>
                <a:lnTo>
                  <a:pt x="1433957" y="319913"/>
                </a:lnTo>
                <a:lnTo>
                  <a:pt x="1392174" y="312800"/>
                </a:lnTo>
                <a:lnTo>
                  <a:pt x="1349502" y="306324"/>
                </a:lnTo>
                <a:lnTo>
                  <a:pt x="1306195" y="300355"/>
                </a:lnTo>
                <a:lnTo>
                  <a:pt x="1262126" y="295275"/>
                </a:lnTo>
                <a:lnTo>
                  <a:pt x="1217676" y="290956"/>
                </a:lnTo>
                <a:lnTo>
                  <a:pt x="1172718" y="287147"/>
                </a:lnTo>
                <a:lnTo>
                  <a:pt x="1127378" y="284353"/>
                </a:lnTo>
                <a:lnTo>
                  <a:pt x="1081786" y="282194"/>
                </a:lnTo>
                <a:lnTo>
                  <a:pt x="1036065" y="280924"/>
                </a:lnTo>
                <a:lnTo>
                  <a:pt x="945007" y="280035"/>
                </a:lnTo>
                <a:lnTo>
                  <a:pt x="899922" y="278638"/>
                </a:lnTo>
                <a:lnTo>
                  <a:pt x="855090" y="276606"/>
                </a:lnTo>
                <a:lnTo>
                  <a:pt x="810513" y="273812"/>
                </a:lnTo>
                <a:lnTo>
                  <a:pt x="766190" y="270129"/>
                </a:lnTo>
                <a:lnTo>
                  <a:pt x="722376" y="265811"/>
                </a:lnTo>
                <a:lnTo>
                  <a:pt x="679069" y="260731"/>
                </a:lnTo>
                <a:lnTo>
                  <a:pt x="636397" y="255016"/>
                </a:lnTo>
                <a:lnTo>
                  <a:pt x="594487" y="248666"/>
                </a:lnTo>
                <a:lnTo>
                  <a:pt x="553338" y="241554"/>
                </a:lnTo>
                <a:lnTo>
                  <a:pt x="512952" y="234061"/>
                </a:lnTo>
                <a:lnTo>
                  <a:pt x="473710" y="225806"/>
                </a:lnTo>
                <a:lnTo>
                  <a:pt x="435483" y="217169"/>
                </a:lnTo>
                <a:lnTo>
                  <a:pt x="398525" y="207899"/>
                </a:lnTo>
                <a:lnTo>
                  <a:pt x="328295" y="188087"/>
                </a:lnTo>
                <a:lnTo>
                  <a:pt x="264033" y="166497"/>
                </a:lnTo>
                <a:lnTo>
                  <a:pt x="206248" y="143637"/>
                </a:lnTo>
                <a:lnTo>
                  <a:pt x="155701" y="119761"/>
                </a:lnTo>
                <a:lnTo>
                  <a:pt x="113411" y="95123"/>
                </a:lnTo>
                <a:lnTo>
                  <a:pt x="79883" y="69850"/>
                </a:lnTo>
                <a:lnTo>
                  <a:pt x="51943" y="39624"/>
                </a:lnTo>
                <a:lnTo>
                  <a:pt x="38481" y="6985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807454" y="829183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47" y="0"/>
            <a:ext cx="5778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Threats</a:t>
            </a:r>
            <a:r>
              <a:rPr sz="4400" spc="-40" dirty="0"/>
              <a:t> </a:t>
            </a:r>
            <a:r>
              <a:rPr sz="4400" dirty="0"/>
              <a:t>to</a:t>
            </a:r>
            <a:r>
              <a:rPr sz="4400" spc="-25" dirty="0"/>
              <a:t> </a:t>
            </a:r>
            <a:r>
              <a:rPr sz="4400" dirty="0"/>
              <a:t>Causal</a:t>
            </a:r>
            <a:r>
              <a:rPr sz="4400" spc="-25" dirty="0"/>
              <a:t> </a:t>
            </a:r>
            <a:r>
              <a:rPr sz="4400" dirty="0"/>
              <a:t>Links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64885" y="838961"/>
            <a:ext cx="107950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602" y="5450585"/>
            <a:ext cx="108077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9810" y="3850385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4929" y="3876294"/>
            <a:ext cx="1931035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1573" y="3876294"/>
            <a:ext cx="1929764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4373" y="493356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3326" y="4933569"/>
            <a:ext cx="309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350" algn="l"/>
              </a:tabLst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e(Bana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a)	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4006" y="4933569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Have(Drill)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173" y="1305052"/>
            <a:ext cx="7384160" cy="206032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55695" y="2287270"/>
            <a:ext cx="74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(SM)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4363" y="2288794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Go(HWS)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9270" y="1766061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0129" y="1767585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6067" y="3382517"/>
            <a:ext cx="253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219" algn="l"/>
              </a:tabLst>
            </a:pPr>
            <a:r>
              <a:rPr sz="1800" b="1" spc="-10" dirty="0">
                <a:latin typeface="Calibri"/>
                <a:cs typeface="Calibri"/>
              </a:rPr>
              <a:t>At(SM)	</a:t>
            </a:r>
            <a:r>
              <a:rPr sz="1800" b="1" spc="-5" dirty="0">
                <a:latin typeface="Calibri"/>
                <a:cs typeface="Calibri"/>
              </a:rPr>
              <a:t>Sells(SM,Banana)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5126" y="3382517"/>
            <a:ext cx="219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7244" algn="l"/>
              </a:tabLst>
            </a:pPr>
            <a:r>
              <a:rPr sz="1800" b="1" spc="-6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t(SM)	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lls</a:t>
            </a:r>
            <a:r>
              <a:rPr sz="1800" b="1" spc="5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SM,M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0231" y="3382517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1800" b="1" spc="-15" dirty="0">
                <a:latin typeface="Calibri"/>
                <a:cs typeface="Calibri"/>
              </a:rPr>
              <a:t>At(HWS)	</a:t>
            </a:r>
            <a:r>
              <a:rPr sz="1800" b="1" spc="-5" dirty="0">
                <a:latin typeface="Calibri"/>
                <a:cs typeface="Calibri"/>
              </a:rPr>
              <a:t>Sells(HWS,Drill)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90482" y="4343653"/>
            <a:ext cx="315595" cy="572135"/>
          </a:xfrm>
          <a:custGeom>
            <a:avLst/>
            <a:gdLst/>
            <a:ahLst/>
            <a:cxnLst/>
            <a:rect l="l" t="t" r="r" b="b"/>
            <a:pathLst>
              <a:path w="315595" h="572135">
                <a:moveTo>
                  <a:pt x="0" y="373888"/>
                </a:moveTo>
                <a:lnTo>
                  <a:pt x="16891" y="572008"/>
                </a:lnTo>
                <a:lnTo>
                  <a:pt x="105190" y="409575"/>
                </a:lnTo>
                <a:lnTo>
                  <a:pt x="70358" y="409575"/>
                </a:lnTo>
                <a:lnTo>
                  <a:pt x="33782" y="398780"/>
                </a:lnTo>
                <a:lnTo>
                  <a:pt x="38761" y="381983"/>
                </a:lnTo>
                <a:lnTo>
                  <a:pt x="0" y="373888"/>
                </a:lnTo>
                <a:close/>
              </a:path>
              <a:path w="315595" h="572135">
                <a:moveTo>
                  <a:pt x="38761" y="381983"/>
                </a:moveTo>
                <a:lnTo>
                  <a:pt x="33782" y="398780"/>
                </a:lnTo>
                <a:lnTo>
                  <a:pt x="70358" y="409575"/>
                </a:lnTo>
                <a:lnTo>
                  <a:pt x="76136" y="389789"/>
                </a:lnTo>
                <a:lnTo>
                  <a:pt x="38761" y="381983"/>
                </a:lnTo>
                <a:close/>
              </a:path>
              <a:path w="315595" h="572135">
                <a:moveTo>
                  <a:pt x="76136" y="389789"/>
                </a:moveTo>
                <a:lnTo>
                  <a:pt x="70358" y="409575"/>
                </a:lnTo>
                <a:lnTo>
                  <a:pt x="105190" y="409575"/>
                </a:lnTo>
                <a:lnTo>
                  <a:pt x="111887" y="397256"/>
                </a:lnTo>
                <a:lnTo>
                  <a:pt x="76136" y="389789"/>
                </a:lnTo>
                <a:close/>
              </a:path>
              <a:path w="315595" h="572135">
                <a:moveTo>
                  <a:pt x="277114" y="0"/>
                </a:moveTo>
                <a:lnTo>
                  <a:pt x="274066" y="52197"/>
                </a:lnTo>
                <a:lnTo>
                  <a:pt x="265430" y="101727"/>
                </a:lnTo>
                <a:lnTo>
                  <a:pt x="252222" y="147828"/>
                </a:lnTo>
                <a:lnTo>
                  <a:pt x="235076" y="189230"/>
                </a:lnTo>
                <a:lnTo>
                  <a:pt x="215265" y="223266"/>
                </a:lnTo>
                <a:lnTo>
                  <a:pt x="188849" y="252984"/>
                </a:lnTo>
                <a:lnTo>
                  <a:pt x="159512" y="267208"/>
                </a:lnTo>
                <a:lnTo>
                  <a:pt x="155448" y="267208"/>
                </a:lnTo>
                <a:lnTo>
                  <a:pt x="148844" y="267589"/>
                </a:lnTo>
                <a:lnTo>
                  <a:pt x="107188" y="284480"/>
                </a:lnTo>
                <a:lnTo>
                  <a:pt x="78994" y="311150"/>
                </a:lnTo>
                <a:lnTo>
                  <a:pt x="54610" y="346202"/>
                </a:lnTo>
                <a:lnTo>
                  <a:pt x="43688" y="366522"/>
                </a:lnTo>
                <a:lnTo>
                  <a:pt x="43052" y="367665"/>
                </a:lnTo>
                <a:lnTo>
                  <a:pt x="42545" y="368935"/>
                </a:lnTo>
                <a:lnTo>
                  <a:pt x="42291" y="370078"/>
                </a:lnTo>
                <a:lnTo>
                  <a:pt x="38761" y="381983"/>
                </a:lnTo>
                <a:lnTo>
                  <a:pt x="76136" y="389789"/>
                </a:lnTo>
                <a:lnTo>
                  <a:pt x="77701" y="384429"/>
                </a:lnTo>
                <a:lnTo>
                  <a:pt x="77343" y="384429"/>
                </a:lnTo>
                <a:lnTo>
                  <a:pt x="78740" y="380873"/>
                </a:lnTo>
                <a:lnTo>
                  <a:pt x="79234" y="380873"/>
                </a:lnTo>
                <a:lnTo>
                  <a:pt x="86868" y="366522"/>
                </a:lnTo>
                <a:lnTo>
                  <a:pt x="97155" y="350139"/>
                </a:lnTo>
                <a:lnTo>
                  <a:pt x="123317" y="320294"/>
                </a:lnTo>
                <a:lnTo>
                  <a:pt x="157607" y="305308"/>
                </a:lnTo>
                <a:lnTo>
                  <a:pt x="166624" y="304546"/>
                </a:lnTo>
                <a:lnTo>
                  <a:pt x="207137" y="287147"/>
                </a:lnTo>
                <a:lnTo>
                  <a:pt x="234923" y="260477"/>
                </a:lnTo>
                <a:lnTo>
                  <a:pt x="259207" y="225044"/>
                </a:lnTo>
                <a:lnTo>
                  <a:pt x="279653" y="182753"/>
                </a:lnTo>
                <a:lnTo>
                  <a:pt x="296291" y="134747"/>
                </a:lnTo>
                <a:lnTo>
                  <a:pt x="308228" y="82677"/>
                </a:lnTo>
                <a:lnTo>
                  <a:pt x="314451" y="27813"/>
                </a:lnTo>
                <a:lnTo>
                  <a:pt x="315214" y="1016"/>
                </a:lnTo>
                <a:lnTo>
                  <a:pt x="277114" y="0"/>
                </a:lnTo>
                <a:close/>
              </a:path>
              <a:path w="315595" h="572135">
                <a:moveTo>
                  <a:pt x="78740" y="380873"/>
                </a:moveTo>
                <a:lnTo>
                  <a:pt x="77343" y="384429"/>
                </a:lnTo>
                <a:lnTo>
                  <a:pt x="78137" y="382934"/>
                </a:lnTo>
                <a:lnTo>
                  <a:pt x="78740" y="380873"/>
                </a:lnTo>
                <a:close/>
              </a:path>
              <a:path w="315595" h="572135">
                <a:moveTo>
                  <a:pt x="78137" y="382934"/>
                </a:moveTo>
                <a:lnTo>
                  <a:pt x="77343" y="384429"/>
                </a:lnTo>
                <a:lnTo>
                  <a:pt x="77701" y="384429"/>
                </a:lnTo>
                <a:lnTo>
                  <a:pt x="78137" y="382934"/>
                </a:lnTo>
                <a:close/>
              </a:path>
              <a:path w="315595" h="572135">
                <a:moveTo>
                  <a:pt x="79234" y="380873"/>
                </a:moveTo>
                <a:lnTo>
                  <a:pt x="78740" y="380873"/>
                </a:lnTo>
                <a:lnTo>
                  <a:pt x="78137" y="382934"/>
                </a:lnTo>
                <a:lnTo>
                  <a:pt x="79234" y="3808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2096" y="4343272"/>
            <a:ext cx="975360" cy="572770"/>
          </a:xfrm>
          <a:custGeom>
            <a:avLst/>
            <a:gdLst/>
            <a:ahLst/>
            <a:cxnLst/>
            <a:rect l="l" t="t" r="r" b="b"/>
            <a:pathLst>
              <a:path w="975359" h="572770">
                <a:moveTo>
                  <a:pt x="858137" y="420666"/>
                </a:moveTo>
                <a:lnTo>
                  <a:pt x="826770" y="439927"/>
                </a:lnTo>
                <a:lnTo>
                  <a:pt x="975105" y="572388"/>
                </a:lnTo>
                <a:lnTo>
                  <a:pt x="939248" y="437006"/>
                </a:lnTo>
                <a:lnTo>
                  <a:pt x="869696" y="437006"/>
                </a:lnTo>
                <a:lnTo>
                  <a:pt x="858936" y="421248"/>
                </a:lnTo>
                <a:lnTo>
                  <a:pt x="858137" y="420666"/>
                </a:lnTo>
                <a:close/>
              </a:path>
              <a:path w="975359" h="572770">
                <a:moveTo>
                  <a:pt x="858936" y="421248"/>
                </a:moveTo>
                <a:lnTo>
                  <a:pt x="869696" y="437006"/>
                </a:lnTo>
                <a:lnTo>
                  <a:pt x="889890" y="423163"/>
                </a:lnTo>
                <a:lnTo>
                  <a:pt x="861568" y="423163"/>
                </a:lnTo>
                <a:lnTo>
                  <a:pt x="858936" y="421248"/>
                </a:lnTo>
                <a:close/>
              </a:path>
              <a:path w="975359" h="572770">
                <a:moveTo>
                  <a:pt x="924178" y="380110"/>
                </a:moveTo>
                <a:lnTo>
                  <a:pt x="890925" y="400531"/>
                </a:lnTo>
                <a:lnTo>
                  <a:pt x="901192" y="415416"/>
                </a:lnTo>
                <a:lnTo>
                  <a:pt x="869696" y="437006"/>
                </a:lnTo>
                <a:lnTo>
                  <a:pt x="939248" y="437006"/>
                </a:lnTo>
                <a:lnTo>
                  <a:pt x="924178" y="380110"/>
                </a:lnTo>
                <a:close/>
              </a:path>
              <a:path w="975359" h="572770">
                <a:moveTo>
                  <a:pt x="858764" y="420280"/>
                </a:moveTo>
                <a:lnTo>
                  <a:pt x="858420" y="420492"/>
                </a:lnTo>
                <a:lnTo>
                  <a:pt x="858936" y="421248"/>
                </a:lnTo>
                <a:lnTo>
                  <a:pt x="861568" y="423163"/>
                </a:lnTo>
                <a:lnTo>
                  <a:pt x="858764" y="420280"/>
                </a:lnTo>
                <a:close/>
              </a:path>
              <a:path w="975359" h="572770">
                <a:moveTo>
                  <a:pt x="890925" y="400531"/>
                </a:moveTo>
                <a:lnTo>
                  <a:pt x="858764" y="420280"/>
                </a:lnTo>
                <a:lnTo>
                  <a:pt x="861568" y="423163"/>
                </a:lnTo>
                <a:lnTo>
                  <a:pt x="889890" y="423163"/>
                </a:lnTo>
                <a:lnTo>
                  <a:pt x="901192" y="415416"/>
                </a:lnTo>
                <a:lnTo>
                  <a:pt x="890925" y="400531"/>
                </a:lnTo>
                <a:close/>
              </a:path>
              <a:path w="975359" h="572770">
                <a:moveTo>
                  <a:pt x="858420" y="420492"/>
                </a:moveTo>
                <a:lnTo>
                  <a:pt x="858137" y="420666"/>
                </a:lnTo>
                <a:lnTo>
                  <a:pt x="858936" y="421248"/>
                </a:lnTo>
                <a:lnTo>
                  <a:pt x="858420" y="420492"/>
                </a:lnTo>
                <a:close/>
              </a:path>
              <a:path w="975359" h="572770">
                <a:moveTo>
                  <a:pt x="38100" y="0"/>
                </a:moveTo>
                <a:lnTo>
                  <a:pt x="0" y="1777"/>
                </a:lnTo>
                <a:lnTo>
                  <a:pt x="634" y="15239"/>
                </a:lnTo>
                <a:lnTo>
                  <a:pt x="3048" y="30606"/>
                </a:lnTo>
                <a:lnTo>
                  <a:pt x="18161" y="75056"/>
                </a:lnTo>
                <a:lnTo>
                  <a:pt x="44703" y="117093"/>
                </a:lnTo>
                <a:lnTo>
                  <a:pt x="80771" y="156082"/>
                </a:lnTo>
                <a:lnTo>
                  <a:pt x="125094" y="191769"/>
                </a:lnTo>
                <a:lnTo>
                  <a:pt x="158495" y="213487"/>
                </a:lnTo>
                <a:lnTo>
                  <a:pt x="194563" y="233425"/>
                </a:lnTo>
                <a:lnTo>
                  <a:pt x="233044" y="251332"/>
                </a:lnTo>
                <a:lnTo>
                  <a:pt x="273812" y="266953"/>
                </a:lnTo>
                <a:lnTo>
                  <a:pt x="316102" y="280288"/>
                </a:lnTo>
                <a:lnTo>
                  <a:pt x="359917" y="291083"/>
                </a:lnTo>
                <a:lnTo>
                  <a:pt x="405002" y="299084"/>
                </a:lnTo>
                <a:lnTo>
                  <a:pt x="450596" y="304038"/>
                </a:lnTo>
                <a:lnTo>
                  <a:pt x="519175" y="306069"/>
                </a:lnTo>
                <a:lnTo>
                  <a:pt x="540765" y="307339"/>
                </a:lnTo>
                <a:lnTo>
                  <a:pt x="583946" y="311912"/>
                </a:lnTo>
                <a:lnTo>
                  <a:pt x="626363" y="319404"/>
                </a:lnTo>
                <a:lnTo>
                  <a:pt x="667893" y="329691"/>
                </a:lnTo>
                <a:lnTo>
                  <a:pt x="707898" y="342264"/>
                </a:lnTo>
                <a:lnTo>
                  <a:pt x="746125" y="357124"/>
                </a:lnTo>
                <a:lnTo>
                  <a:pt x="782447" y="373888"/>
                </a:lnTo>
                <a:lnTo>
                  <a:pt x="816228" y="392429"/>
                </a:lnTo>
                <a:lnTo>
                  <a:pt x="858137" y="420666"/>
                </a:lnTo>
                <a:lnTo>
                  <a:pt x="858420" y="420492"/>
                </a:lnTo>
                <a:lnTo>
                  <a:pt x="857123" y="418591"/>
                </a:lnTo>
                <a:lnTo>
                  <a:pt x="861514" y="418591"/>
                </a:lnTo>
                <a:lnTo>
                  <a:pt x="890925" y="400531"/>
                </a:lnTo>
                <a:lnTo>
                  <a:pt x="852297" y="370077"/>
                </a:lnTo>
                <a:lnTo>
                  <a:pt x="817372" y="349250"/>
                </a:lnTo>
                <a:lnTo>
                  <a:pt x="780033" y="330326"/>
                </a:lnTo>
                <a:lnTo>
                  <a:pt x="740409" y="313563"/>
                </a:lnTo>
                <a:lnTo>
                  <a:pt x="698880" y="299212"/>
                </a:lnTo>
                <a:lnTo>
                  <a:pt x="655701" y="287146"/>
                </a:lnTo>
                <a:lnTo>
                  <a:pt x="611251" y="277749"/>
                </a:lnTo>
                <a:lnTo>
                  <a:pt x="565911" y="271271"/>
                </a:lnTo>
                <a:lnTo>
                  <a:pt x="519810" y="267969"/>
                </a:lnTo>
                <a:lnTo>
                  <a:pt x="475742" y="267207"/>
                </a:lnTo>
                <a:lnTo>
                  <a:pt x="454025" y="266064"/>
                </a:lnTo>
                <a:lnTo>
                  <a:pt x="410972" y="261493"/>
                </a:lnTo>
                <a:lnTo>
                  <a:pt x="368553" y="254000"/>
                </a:lnTo>
                <a:lnTo>
                  <a:pt x="327025" y="243839"/>
                </a:lnTo>
                <a:lnTo>
                  <a:pt x="286892" y="231266"/>
                </a:lnTo>
                <a:lnTo>
                  <a:pt x="248538" y="216407"/>
                </a:lnTo>
                <a:lnTo>
                  <a:pt x="212343" y="199644"/>
                </a:lnTo>
                <a:lnTo>
                  <a:pt x="178562" y="181101"/>
                </a:lnTo>
                <a:lnTo>
                  <a:pt x="133350" y="150621"/>
                </a:lnTo>
                <a:lnTo>
                  <a:pt x="95757" y="117475"/>
                </a:lnTo>
                <a:lnTo>
                  <a:pt x="66928" y="82931"/>
                </a:lnTo>
                <a:lnTo>
                  <a:pt x="47751" y="47878"/>
                </a:lnTo>
                <a:lnTo>
                  <a:pt x="38734" y="13334"/>
                </a:lnTo>
                <a:lnTo>
                  <a:pt x="38100" y="0"/>
                </a:lnTo>
                <a:close/>
              </a:path>
              <a:path w="975359" h="572770">
                <a:moveTo>
                  <a:pt x="857123" y="418591"/>
                </a:moveTo>
                <a:lnTo>
                  <a:pt x="858420" y="420492"/>
                </a:lnTo>
                <a:lnTo>
                  <a:pt x="858764" y="420280"/>
                </a:lnTo>
                <a:lnTo>
                  <a:pt x="857123" y="418591"/>
                </a:lnTo>
                <a:close/>
              </a:path>
              <a:path w="975359" h="572770">
                <a:moveTo>
                  <a:pt x="861514" y="418591"/>
                </a:moveTo>
                <a:lnTo>
                  <a:pt x="857123" y="418591"/>
                </a:lnTo>
                <a:lnTo>
                  <a:pt x="858764" y="420280"/>
                </a:lnTo>
                <a:lnTo>
                  <a:pt x="861514" y="4185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5451" y="4317238"/>
            <a:ext cx="1962150" cy="598170"/>
          </a:xfrm>
          <a:custGeom>
            <a:avLst/>
            <a:gdLst/>
            <a:ahLst/>
            <a:cxnLst/>
            <a:rect l="l" t="t" r="r" b="b"/>
            <a:pathLst>
              <a:path w="1962150" h="598170">
                <a:moveTo>
                  <a:pt x="1813161" y="476364"/>
                </a:moveTo>
                <a:lnTo>
                  <a:pt x="1788540" y="499999"/>
                </a:lnTo>
                <a:lnTo>
                  <a:pt x="1961642" y="597916"/>
                </a:lnTo>
                <a:lnTo>
                  <a:pt x="1906220" y="489712"/>
                </a:lnTo>
                <a:lnTo>
                  <a:pt x="1831848" y="489712"/>
                </a:lnTo>
                <a:lnTo>
                  <a:pt x="1813161" y="476364"/>
                </a:lnTo>
                <a:close/>
              </a:path>
              <a:path w="1962150" h="598170">
                <a:moveTo>
                  <a:pt x="1841166" y="449482"/>
                </a:moveTo>
                <a:lnTo>
                  <a:pt x="1813161" y="476364"/>
                </a:lnTo>
                <a:lnTo>
                  <a:pt x="1831848" y="489712"/>
                </a:lnTo>
                <a:lnTo>
                  <a:pt x="1853946" y="458597"/>
                </a:lnTo>
                <a:lnTo>
                  <a:pt x="1841166" y="449482"/>
                </a:lnTo>
                <a:close/>
              </a:path>
              <a:path w="1962150" h="598170">
                <a:moveTo>
                  <a:pt x="1870964" y="420878"/>
                </a:moveTo>
                <a:lnTo>
                  <a:pt x="1841166" y="449482"/>
                </a:lnTo>
                <a:lnTo>
                  <a:pt x="1853946" y="458597"/>
                </a:lnTo>
                <a:lnTo>
                  <a:pt x="1831848" y="489712"/>
                </a:lnTo>
                <a:lnTo>
                  <a:pt x="1906220" y="489712"/>
                </a:lnTo>
                <a:lnTo>
                  <a:pt x="1870964" y="420878"/>
                </a:lnTo>
                <a:close/>
              </a:path>
              <a:path w="1962150" h="598170">
                <a:moveTo>
                  <a:pt x="1799624" y="466695"/>
                </a:moveTo>
                <a:lnTo>
                  <a:pt x="1813161" y="476364"/>
                </a:lnTo>
                <a:lnTo>
                  <a:pt x="1822409" y="467487"/>
                </a:lnTo>
                <a:lnTo>
                  <a:pt x="1801368" y="467487"/>
                </a:lnTo>
                <a:lnTo>
                  <a:pt x="1799624" y="466695"/>
                </a:lnTo>
                <a:close/>
              </a:path>
              <a:path w="1962150" h="598170">
                <a:moveTo>
                  <a:pt x="1798065" y="465581"/>
                </a:moveTo>
                <a:lnTo>
                  <a:pt x="1799624" y="466695"/>
                </a:lnTo>
                <a:lnTo>
                  <a:pt x="1801368" y="467487"/>
                </a:lnTo>
                <a:lnTo>
                  <a:pt x="1798065" y="465581"/>
                </a:lnTo>
                <a:close/>
              </a:path>
              <a:path w="1962150" h="598170">
                <a:moveTo>
                  <a:pt x="1824394" y="465581"/>
                </a:moveTo>
                <a:lnTo>
                  <a:pt x="1798065" y="465581"/>
                </a:lnTo>
                <a:lnTo>
                  <a:pt x="1801368" y="467487"/>
                </a:lnTo>
                <a:lnTo>
                  <a:pt x="1822409" y="467487"/>
                </a:lnTo>
                <a:lnTo>
                  <a:pt x="1824394" y="465581"/>
                </a:lnTo>
                <a:close/>
              </a:path>
              <a:path w="1962150" h="598170">
                <a:moveTo>
                  <a:pt x="38100" y="0"/>
                </a:moveTo>
                <a:lnTo>
                  <a:pt x="0" y="2031"/>
                </a:lnTo>
                <a:lnTo>
                  <a:pt x="381" y="9017"/>
                </a:lnTo>
                <a:lnTo>
                  <a:pt x="1650" y="17780"/>
                </a:lnTo>
                <a:lnTo>
                  <a:pt x="19685" y="59943"/>
                </a:lnTo>
                <a:lnTo>
                  <a:pt x="46227" y="90805"/>
                </a:lnTo>
                <a:lnTo>
                  <a:pt x="91567" y="126237"/>
                </a:lnTo>
                <a:lnTo>
                  <a:pt x="137287" y="153035"/>
                </a:lnTo>
                <a:lnTo>
                  <a:pt x="190500" y="178435"/>
                </a:lnTo>
                <a:lnTo>
                  <a:pt x="250571" y="202184"/>
                </a:lnTo>
                <a:lnTo>
                  <a:pt x="316738" y="224409"/>
                </a:lnTo>
                <a:lnTo>
                  <a:pt x="388620" y="244729"/>
                </a:lnTo>
                <a:lnTo>
                  <a:pt x="426338" y="254126"/>
                </a:lnTo>
                <a:lnTo>
                  <a:pt x="465327" y="263017"/>
                </a:lnTo>
                <a:lnTo>
                  <a:pt x="505206" y="271272"/>
                </a:lnTo>
                <a:lnTo>
                  <a:pt x="546226" y="279019"/>
                </a:lnTo>
                <a:lnTo>
                  <a:pt x="588010" y="286257"/>
                </a:lnTo>
                <a:lnTo>
                  <a:pt x="630682" y="292607"/>
                </a:lnTo>
                <a:lnTo>
                  <a:pt x="673988" y="298450"/>
                </a:lnTo>
                <a:lnTo>
                  <a:pt x="717931" y="303656"/>
                </a:lnTo>
                <a:lnTo>
                  <a:pt x="762381" y="308101"/>
                </a:lnTo>
                <a:lnTo>
                  <a:pt x="807465" y="311785"/>
                </a:lnTo>
                <a:lnTo>
                  <a:pt x="852551" y="314579"/>
                </a:lnTo>
                <a:lnTo>
                  <a:pt x="898144" y="316738"/>
                </a:lnTo>
                <a:lnTo>
                  <a:pt x="943990" y="318135"/>
                </a:lnTo>
                <a:lnTo>
                  <a:pt x="1035558" y="319024"/>
                </a:lnTo>
                <a:lnTo>
                  <a:pt x="1080770" y="320294"/>
                </a:lnTo>
                <a:lnTo>
                  <a:pt x="1125601" y="322325"/>
                </a:lnTo>
                <a:lnTo>
                  <a:pt x="1170305" y="325247"/>
                </a:lnTo>
                <a:lnTo>
                  <a:pt x="1214627" y="328930"/>
                </a:lnTo>
                <a:lnTo>
                  <a:pt x="1258315" y="333248"/>
                </a:lnTo>
                <a:lnTo>
                  <a:pt x="1301750" y="338328"/>
                </a:lnTo>
                <a:lnTo>
                  <a:pt x="1344422" y="344043"/>
                </a:lnTo>
                <a:lnTo>
                  <a:pt x="1386459" y="350519"/>
                </a:lnTo>
                <a:lnTo>
                  <a:pt x="1427607" y="357505"/>
                </a:lnTo>
                <a:lnTo>
                  <a:pt x="1467865" y="365125"/>
                </a:lnTo>
                <a:lnTo>
                  <a:pt x="1507236" y="373253"/>
                </a:lnTo>
                <a:lnTo>
                  <a:pt x="1545463" y="381888"/>
                </a:lnTo>
                <a:lnTo>
                  <a:pt x="1582420" y="391160"/>
                </a:lnTo>
                <a:lnTo>
                  <a:pt x="1652777" y="411099"/>
                </a:lnTo>
                <a:lnTo>
                  <a:pt x="1717039" y="432562"/>
                </a:lnTo>
                <a:lnTo>
                  <a:pt x="1775078" y="455549"/>
                </a:lnTo>
                <a:lnTo>
                  <a:pt x="1799624" y="466695"/>
                </a:lnTo>
                <a:lnTo>
                  <a:pt x="1798065" y="465581"/>
                </a:lnTo>
                <a:lnTo>
                  <a:pt x="1824394" y="465581"/>
                </a:lnTo>
                <a:lnTo>
                  <a:pt x="1841166" y="449482"/>
                </a:lnTo>
                <a:lnTo>
                  <a:pt x="1820290" y="434594"/>
                </a:lnTo>
                <a:lnTo>
                  <a:pt x="1819275" y="433831"/>
                </a:lnTo>
                <a:lnTo>
                  <a:pt x="1760474" y="408305"/>
                </a:lnTo>
                <a:lnTo>
                  <a:pt x="1697227" y="385318"/>
                </a:lnTo>
                <a:lnTo>
                  <a:pt x="1628267" y="364109"/>
                </a:lnTo>
                <a:lnTo>
                  <a:pt x="1553845" y="344805"/>
                </a:lnTo>
                <a:lnTo>
                  <a:pt x="1514856" y="335914"/>
                </a:lnTo>
                <a:lnTo>
                  <a:pt x="1474977" y="327660"/>
                </a:lnTo>
                <a:lnTo>
                  <a:pt x="1433957" y="319913"/>
                </a:lnTo>
                <a:lnTo>
                  <a:pt x="1392174" y="312800"/>
                </a:lnTo>
                <a:lnTo>
                  <a:pt x="1349502" y="306324"/>
                </a:lnTo>
                <a:lnTo>
                  <a:pt x="1306195" y="300355"/>
                </a:lnTo>
                <a:lnTo>
                  <a:pt x="1262126" y="295275"/>
                </a:lnTo>
                <a:lnTo>
                  <a:pt x="1217676" y="290956"/>
                </a:lnTo>
                <a:lnTo>
                  <a:pt x="1172718" y="287147"/>
                </a:lnTo>
                <a:lnTo>
                  <a:pt x="1127378" y="284353"/>
                </a:lnTo>
                <a:lnTo>
                  <a:pt x="1081786" y="282194"/>
                </a:lnTo>
                <a:lnTo>
                  <a:pt x="1036065" y="280924"/>
                </a:lnTo>
                <a:lnTo>
                  <a:pt x="945007" y="280035"/>
                </a:lnTo>
                <a:lnTo>
                  <a:pt x="899922" y="278638"/>
                </a:lnTo>
                <a:lnTo>
                  <a:pt x="855090" y="276606"/>
                </a:lnTo>
                <a:lnTo>
                  <a:pt x="810513" y="273812"/>
                </a:lnTo>
                <a:lnTo>
                  <a:pt x="766190" y="270129"/>
                </a:lnTo>
                <a:lnTo>
                  <a:pt x="722376" y="265811"/>
                </a:lnTo>
                <a:lnTo>
                  <a:pt x="679069" y="260731"/>
                </a:lnTo>
                <a:lnTo>
                  <a:pt x="636397" y="255016"/>
                </a:lnTo>
                <a:lnTo>
                  <a:pt x="594487" y="248666"/>
                </a:lnTo>
                <a:lnTo>
                  <a:pt x="553338" y="241554"/>
                </a:lnTo>
                <a:lnTo>
                  <a:pt x="512952" y="234061"/>
                </a:lnTo>
                <a:lnTo>
                  <a:pt x="473710" y="225806"/>
                </a:lnTo>
                <a:lnTo>
                  <a:pt x="435483" y="217169"/>
                </a:lnTo>
                <a:lnTo>
                  <a:pt x="398525" y="207899"/>
                </a:lnTo>
                <a:lnTo>
                  <a:pt x="328295" y="188087"/>
                </a:lnTo>
                <a:lnTo>
                  <a:pt x="264033" y="166497"/>
                </a:lnTo>
                <a:lnTo>
                  <a:pt x="206248" y="143637"/>
                </a:lnTo>
                <a:lnTo>
                  <a:pt x="155701" y="119761"/>
                </a:lnTo>
                <a:lnTo>
                  <a:pt x="113411" y="95123"/>
                </a:lnTo>
                <a:lnTo>
                  <a:pt x="79883" y="69850"/>
                </a:lnTo>
                <a:lnTo>
                  <a:pt x="51943" y="39624"/>
                </a:lnTo>
                <a:lnTo>
                  <a:pt x="38481" y="6985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7141" y="1845691"/>
            <a:ext cx="3754120" cy="681990"/>
          </a:xfrm>
          <a:custGeom>
            <a:avLst/>
            <a:gdLst/>
            <a:ahLst/>
            <a:cxnLst/>
            <a:rect l="l" t="t" r="r" b="b"/>
            <a:pathLst>
              <a:path w="3754120" h="681989">
                <a:moveTo>
                  <a:pt x="3290441" y="75459"/>
                </a:moveTo>
                <a:lnTo>
                  <a:pt x="0" y="530606"/>
                </a:lnTo>
                <a:lnTo>
                  <a:pt x="20828" y="681609"/>
                </a:lnTo>
                <a:lnTo>
                  <a:pt x="3311263" y="226355"/>
                </a:lnTo>
                <a:lnTo>
                  <a:pt x="3290441" y="75459"/>
                </a:lnTo>
                <a:close/>
              </a:path>
              <a:path w="3754120" h="681989">
                <a:moveTo>
                  <a:pt x="3629006" y="65024"/>
                </a:moveTo>
                <a:lnTo>
                  <a:pt x="3365881" y="65024"/>
                </a:lnTo>
                <a:lnTo>
                  <a:pt x="3386836" y="215900"/>
                </a:lnTo>
                <a:lnTo>
                  <a:pt x="3311263" y="226355"/>
                </a:lnTo>
                <a:lnTo>
                  <a:pt x="3321685" y="301879"/>
                </a:lnTo>
                <a:lnTo>
                  <a:pt x="3753739" y="88264"/>
                </a:lnTo>
                <a:lnTo>
                  <a:pt x="3629006" y="65024"/>
                </a:lnTo>
                <a:close/>
              </a:path>
              <a:path w="3754120" h="681989">
                <a:moveTo>
                  <a:pt x="3365881" y="65024"/>
                </a:moveTo>
                <a:lnTo>
                  <a:pt x="3290441" y="75459"/>
                </a:lnTo>
                <a:lnTo>
                  <a:pt x="3311263" y="226355"/>
                </a:lnTo>
                <a:lnTo>
                  <a:pt x="3386836" y="215900"/>
                </a:lnTo>
                <a:lnTo>
                  <a:pt x="3365881" y="65024"/>
                </a:lnTo>
                <a:close/>
              </a:path>
              <a:path w="3754120" h="681989">
                <a:moveTo>
                  <a:pt x="3280029" y="0"/>
                </a:moveTo>
                <a:lnTo>
                  <a:pt x="3290441" y="75459"/>
                </a:lnTo>
                <a:lnTo>
                  <a:pt x="3365881" y="65024"/>
                </a:lnTo>
                <a:lnTo>
                  <a:pt x="3629006" y="65024"/>
                </a:lnTo>
                <a:lnTo>
                  <a:pt x="3280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20281" y="80390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4" y="20574"/>
            <a:ext cx="8432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Threats</a:t>
            </a:r>
            <a:r>
              <a:rPr sz="4400" spc="-30" dirty="0"/>
              <a:t> </a:t>
            </a:r>
            <a:r>
              <a:rPr sz="4400" dirty="0"/>
              <a:t>to</a:t>
            </a:r>
            <a:r>
              <a:rPr sz="4400" spc="-15" dirty="0"/>
              <a:t> </a:t>
            </a:r>
            <a:r>
              <a:rPr sz="4400" dirty="0"/>
              <a:t>Causal</a:t>
            </a:r>
            <a:r>
              <a:rPr sz="4400" spc="-15" dirty="0"/>
              <a:t> </a:t>
            </a:r>
            <a:r>
              <a:rPr sz="4400" dirty="0"/>
              <a:t>Links:</a:t>
            </a:r>
            <a:r>
              <a:rPr sz="4400" spc="-35" dirty="0"/>
              <a:t> </a:t>
            </a:r>
            <a:r>
              <a:rPr sz="4400" dirty="0"/>
              <a:t>Demotion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64885" y="838961"/>
            <a:ext cx="1079500" cy="467995"/>
          </a:xfrm>
          <a:prstGeom prst="rect">
            <a:avLst/>
          </a:prstGeom>
          <a:solidFill>
            <a:srgbClr val="5B9BD4"/>
          </a:solidFill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8602" y="5450585"/>
            <a:ext cx="1080770" cy="467995"/>
          </a:xfrm>
          <a:custGeom>
            <a:avLst/>
            <a:gdLst/>
            <a:ahLst/>
            <a:cxnLst/>
            <a:rect l="l" t="t" r="r" b="b"/>
            <a:pathLst>
              <a:path w="1080770" h="467995">
                <a:moveTo>
                  <a:pt x="1080516" y="0"/>
                </a:moveTo>
                <a:lnTo>
                  <a:pt x="0" y="0"/>
                </a:lnTo>
                <a:lnTo>
                  <a:pt x="0" y="467867"/>
                </a:lnTo>
                <a:lnTo>
                  <a:pt x="1080516" y="467867"/>
                </a:lnTo>
                <a:lnTo>
                  <a:pt x="10805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8602" y="5450585"/>
            <a:ext cx="1080770" cy="46799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20797" y="3835780"/>
            <a:ext cx="1960245" cy="497205"/>
            <a:chOff x="2820797" y="3835780"/>
            <a:chExt cx="1960245" cy="497205"/>
          </a:xfrm>
        </p:grpSpPr>
        <p:sp>
          <p:nvSpPr>
            <p:cNvPr id="7" name="object 7"/>
            <p:cNvSpPr/>
            <p:nvPr/>
          </p:nvSpPr>
          <p:spPr>
            <a:xfrm>
              <a:off x="2835402" y="3850385"/>
              <a:ext cx="1931035" cy="467995"/>
            </a:xfrm>
            <a:custGeom>
              <a:avLst/>
              <a:gdLst/>
              <a:ahLst/>
              <a:cxnLst/>
              <a:rect l="l" t="t" r="r" b="b"/>
              <a:pathLst>
                <a:path w="1931035" h="467995">
                  <a:moveTo>
                    <a:pt x="1930907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930907" y="467868"/>
                  </a:lnTo>
                  <a:lnTo>
                    <a:pt x="19309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5402" y="3850385"/>
              <a:ext cx="1931035" cy="467995"/>
            </a:xfrm>
            <a:custGeom>
              <a:avLst/>
              <a:gdLst/>
              <a:ahLst/>
              <a:cxnLst/>
              <a:rect l="l" t="t" r="r" b="b"/>
              <a:pathLst>
                <a:path w="1931035" h="467995">
                  <a:moveTo>
                    <a:pt x="0" y="467868"/>
                  </a:moveTo>
                  <a:lnTo>
                    <a:pt x="1930907" y="467868"/>
                  </a:lnTo>
                  <a:lnTo>
                    <a:pt x="1930907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81857" y="3919473"/>
            <a:ext cx="124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Buy(Ba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ana)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45125" y="3861689"/>
            <a:ext cx="1960245" cy="497205"/>
            <a:chOff x="5445125" y="3861689"/>
            <a:chExt cx="1960245" cy="497205"/>
          </a:xfrm>
        </p:grpSpPr>
        <p:sp>
          <p:nvSpPr>
            <p:cNvPr id="11" name="object 11"/>
            <p:cNvSpPr/>
            <p:nvPr/>
          </p:nvSpPr>
          <p:spPr>
            <a:xfrm>
              <a:off x="5459729" y="3876294"/>
              <a:ext cx="1931035" cy="467995"/>
            </a:xfrm>
            <a:custGeom>
              <a:avLst/>
              <a:gdLst/>
              <a:ahLst/>
              <a:cxnLst/>
              <a:rect l="l" t="t" r="r" b="b"/>
              <a:pathLst>
                <a:path w="1931034" h="467995">
                  <a:moveTo>
                    <a:pt x="1930907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930907" y="467867"/>
                  </a:lnTo>
                  <a:lnTo>
                    <a:pt x="19309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9729" y="3876294"/>
              <a:ext cx="1931035" cy="467995"/>
            </a:xfrm>
            <a:custGeom>
              <a:avLst/>
              <a:gdLst/>
              <a:ahLst/>
              <a:cxnLst/>
              <a:rect l="l" t="t" r="r" b="b"/>
              <a:pathLst>
                <a:path w="1931034" h="467995">
                  <a:moveTo>
                    <a:pt x="0" y="467867"/>
                  </a:moveTo>
                  <a:lnTo>
                    <a:pt x="1930907" y="467867"/>
                  </a:lnTo>
                  <a:lnTo>
                    <a:pt x="1930907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51601" y="3944569"/>
            <a:ext cx="951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Buy(Milk)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48066" y="3876294"/>
            <a:ext cx="1931035" cy="467995"/>
          </a:xfrm>
          <a:custGeom>
            <a:avLst/>
            <a:gdLst/>
            <a:ahLst/>
            <a:cxnLst/>
            <a:rect l="l" t="t" r="r" b="b"/>
            <a:pathLst>
              <a:path w="1931034" h="467995">
                <a:moveTo>
                  <a:pt x="1930907" y="0"/>
                </a:moveTo>
                <a:lnTo>
                  <a:pt x="0" y="0"/>
                </a:lnTo>
                <a:lnTo>
                  <a:pt x="0" y="467867"/>
                </a:lnTo>
                <a:lnTo>
                  <a:pt x="1930907" y="467867"/>
                </a:lnTo>
                <a:lnTo>
                  <a:pt x="19309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48066" y="3876294"/>
            <a:ext cx="1931035" cy="46799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alibri"/>
                <a:cs typeface="Calibri"/>
              </a:rPr>
              <a:t>Buy(Drill)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4373" y="4933569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3326" y="4933569"/>
            <a:ext cx="309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8350" algn="l"/>
              </a:tabLst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e(Bana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a)	H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e(Milk)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84006" y="4933569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Have(Drill)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391" y="1877822"/>
            <a:ext cx="7520305" cy="403834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155695" y="2287270"/>
            <a:ext cx="74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(SM)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4363" y="2288794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Go(HWS)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7854" y="1766061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At(HWS)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90129" y="1767585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17357" y="3382517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1800" b="1" spc="-15" dirty="0">
                <a:latin typeface="Calibri"/>
                <a:cs typeface="Calibri"/>
              </a:rPr>
              <a:t>At(HWS)	</a:t>
            </a:r>
            <a:r>
              <a:rPr sz="1800" b="1" spc="-5" dirty="0">
                <a:latin typeface="Calibri"/>
                <a:cs typeface="Calibri"/>
              </a:rPr>
              <a:t>Sells(HWS,Drill)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49926" y="3382517"/>
            <a:ext cx="219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7244" algn="l"/>
              </a:tabLst>
            </a:pPr>
            <a:r>
              <a:rPr sz="1800" b="1" spc="-6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t(SM)	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lls</a:t>
            </a:r>
            <a:r>
              <a:rPr sz="1800" b="1" spc="5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SM,M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lk)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0394" y="3382517"/>
            <a:ext cx="2494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3119" algn="l"/>
              </a:tabLst>
            </a:pPr>
            <a:r>
              <a:rPr sz="1800" b="1" spc="-10" dirty="0">
                <a:latin typeface="Calibri"/>
                <a:cs typeface="Calibri"/>
              </a:rPr>
              <a:t>At(SM)	</a:t>
            </a:r>
            <a:r>
              <a:rPr sz="1800" b="1" spc="-5" dirty="0">
                <a:latin typeface="Calibri"/>
                <a:cs typeface="Calibri"/>
              </a:rPr>
              <a:t>Sells(SM,Banana)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85332" y="1305433"/>
            <a:ext cx="2282825" cy="444500"/>
          </a:xfrm>
          <a:custGeom>
            <a:avLst/>
            <a:gdLst/>
            <a:ahLst/>
            <a:cxnLst/>
            <a:rect l="l" t="t" r="r" b="b"/>
            <a:pathLst>
              <a:path w="2282825" h="444500">
                <a:moveTo>
                  <a:pt x="2110950" y="358661"/>
                </a:moveTo>
                <a:lnTo>
                  <a:pt x="2091689" y="388238"/>
                </a:lnTo>
                <a:lnTo>
                  <a:pt x="2282570" y="444372"/>
                </a:lnTo>
                <a:lnTo>
                  <a:pt x="2217986" y="368045"/>
                </a:lnTo>
                <a:lnTo>
                  <a:pt x="2130678" y="368045"/>
                </a:lnTo>
                <a:lnTo>
                  <a:pt x="2110950" y="358661"/>
                </a:lnTo>
                <a:close/>
              </a:path>
              <a:path w="2282825" h="444500">
                <a:moveTo>
                  <a:pt x="2131971" y="326380"/>
                </a:moveTo>
                <a:lnTo>
                  <a:pt x="2110950" y="358661"/>
                </a:lnTo>
                <a:lnTo>
                  <a:pt x="2130678" y="368045"/>
                </a:lnTo>
                <a:lnTo>
                  <a:pt x="2147062" y="333501"/>
                </a:lnTo>
                <a:lnTo>
                  <a:pt x="2131971" y="326380"/>
                </a:lnTo>
                <a:close/>
              </a:path>
              <a:path w="2282825" h="444500">
                <a:moveTo>
                  <a:pt x="2154046" y="292480"/>
                </a:moveTo>
                <a:lnTo>
                  <a:pt x="2131971" y="326380"/>
                </a:lnTo>
                <a:lnTo>
                  <a:pt x="2147062" y="333501"/>
                </a:lnTo>
                <a:lnTo>
                  <a:pt x="2130678" y="368045"/>
                </a:lnTo>
                <a:lnTo>
                  <a:pt x="2217986" y="368045"/>
                </a:lnTo>
                <a:lnTo>
                  <a:pt x="2154046" y="292480"/>
                </a:lnTo>
                <a:close/>
              </a:path>
              <a:path w="2282825" h="444500">
                <a:moveTo>
                  <a:pt x="2097700" y="352359"/>
                </a:moveTo>
                <a:lnTo>
                  <a:pt x="2110950" y="358661"/>
                </a:lnTo>
                <a:lnTo>
                  <a:pt x="2114681" y="352932"/>
                </a:lnTo>
                <a:lnTo>
                  <a:pt x="2099691" y="352932"/>
                </a:lnTo>
                <a:lnTo>
                  <a:pt x="2097700" y="352359"/>
                </a:lnTo>
                <a:close/>
              </a:path>
              <a:path w="2282825" h="444500">
                <a:moveTo>
                  <a:pt x="2096769" y="351916"/>
                </a:moveTo>
                <a:lnTo>
                  <a:pt x="2097700" y="352359"/>
                </a:lnTo>
                <a:lnTo>
                  <a:pt x="2099691" y="352932"/>
                </a:lnTo>
                <a:lnTo>
                  <a:pt x="2096769" y="351916"/>
                </a:lnTo>
                <a:close/>
              </a:path>
              <a:path w="2282825" h="444500">
                <a:moveTo>
                  <a:pt x="2115342" y="351916"/>
                </a:moveTo>
                <a:lnTo>
                  <a:pt x="2096769" y="351916"/>
                </a:lnTo>
                <a:lnTo>
                  <a:pt x="2099691" y="352932"/>
                </a:lnTo>
                <a:lnTo>
                  <a:pt x="2114681" y="352932"/>
                </a:lnTo>
                <a:lnTo>
                  <a:pt x="2115342" y="351916"/>
                </a:lnTo>
                <a:close/>
              </a:path>
              <a:path w="2282825" h="444500">
                <a:moveTo>
                  <a:pt x="38100" y="0"/>
                </a:moveTo>
                <a:lnTo>
                  <a:pt x="0" y="2793"/>
                </a:lnTo>
                <a:lnTo>
                  <a:pt x="380" y="8000"/>
                </a:lnTo>
                <a:lnTo>
                  <a:pt x="634" y="10032"/>
                </a:lnTo>
                <a:lnTo>
                  <a:pt x="2195" y="16382"/>
                </a:lnTo>
                <a:lnTo>
                  <a:pt x="2666" y="18033"/>
                </a:lnTo>
                <a:lnTo>
                  <a:pt x="3047" y="18922"/>
                </a:lnTo>
                <a:lnTo>
                  <a:pt x="5079" y="24129"/>
                </a:lnTo>
                <a:lnTo>
                  <a:pt x="32003" y="57150"/>
                </a:lnTo>
                <a:lnTo>
                  <a:pt x="65531" y="79501"/>
                </a:lnTo>
                <a:lnTo>
                  <a:pt x="108712" y="100202"/>
                </a:lnTo>
                <a:lnTo>
                  <a:pt x="147319" y="115062"/>
                </a:lnTo>
                <a:lnTo>
                  <a:pt x="190880" y="129286"/>
                </a:lnTo>
                <a:lnTo>
                  <a:pt x="256412" y="147319"/>
                </a:lnTo>
                <a:lnTo>
                  <a:pt x="329691" y="164337"/>
                </a:lnTo>
                <a:lnTo>
                  <a:pt x="368934" y="172338"/>
                </a:lnTo>
                <a:lnTo>
                  <a:pt x="409828" y="179958"/>
                </a:lnTo>
                <a:lnTo>
                  <a:pt x="452246" y="187325"/>
                </a:lnTo>
                <a:lnTo>
                  <a:pt x="541273" y="200787"/>
                </a:lnTo>
                <a:lnTo>
                  <a:pt x="587756" y="207009"/>
                </a:lnTo>
                <a:lnTo>
                  <a:pt x="683894" y="217931"/>
                </a:lnTo>
                <a:lnTo>
                  <a:pt x="733424" y="222757"/>
                </a:lnTo>
                <a:lnTo>
                  <a:pt x="783716" y="227075"/>
                </a:lnTo>
                <a:lnTo>
                  <a:pt x="886587" y="234061"/>
                </a:lnTo>
                <a:lnTo>
                  <a:pt x="938657" y="236854"/>
                </a:lnTo>
                <a:lnTo>
                  <a:pt x="1044193" y="240411"/>
                </a:lnTo>
                <a:lnTo>
                  <a:pt x="1256411" y="243077"/>
                </a:lnTo>
                <a:lnTo>
                  <a:pt x="1361186" y="246887"/>
                </a:lnTo>
                <a:lnTo>
                  <a:pt x="1412874" y="249554"/>
                </a:lnTo>
                <a:lnTo>
                  <a:pt x="1464183" y="252856"/>
                </a:lnTo>
                <a:lnTo>
                  <a:pt x="1564766" y="260857"/>
                </a:lnTo>
                <a:lnTo>
                  <a:pt x="1613915" y="265683"/>
                </a:lnTo>
                <a:lnTo>
                  <a:pt x="1661921" y="270890"/>
                </a:lnTo>
                <a:lnTo>
                  <a:pt x="1709039" y="276478"/>
                </a:lnTo>
                <a:lnTo>
                  <a:pt x="1755013" y="282575"/>
                </a:lnTo>
                <a:lnTo>
                  <a:pt x="1843150" y="295909"/>
                </a:lnTo>
                <a:lnTo>
                  <a:pt x="1925446" y="310768"/>
                </a:lnTo>
                <a:lnTo>
                  <a:pt x="1964054" y="318642"/>
                </a:lnTo>
                <a:lnTo>
                  <a:pt x="2035937" y="335279"/>
                </a:lnTo>
                <a:lnTo>
                  <a:pt x="2097700" y="352359"/>
                </a:lnTo>
                <a:lnTo>
                  <a:pt x="2096769" y="351916"/>
                </a:lnTo>
                <a:lnTo>
                  <a:pt x="2115342" y="351916"/>
                </a:lnTo>
                <a:lnTo>
                  <a:pt x="2131971" y="326380"/>
                </a:lnTo>
                <a:lnTo>
                  <a:pt x="2113152" y="317500"/>
                </a:lnTo>
                <a:lnTo>
                  <a:pt x="2112137" y="316991"/>
                </a:lnTo>
                <a:lnTo>
                  <a:pt x="2111247" y="316611"/>
                </a:lnTo>
                <a:lnTo>
                  <a:pt x="2110232" y="316356"/>
                </a:lnTo>
                <a:lnTo>
                  <a:pt x="2078609" y="307213"/>
                </a:lnTo>
                <a:lnTo>
                  <a:pt x="2009139" y="289687"/>
                </a:lnTo>
                <a:lnTo>
                  <a:pt x="1971674" y="281304"/>
                </a:lnTo>
                <a:lnTo>
                  <a:pt x="1932432" y="273430"/>
                </a:lnTo>
                <a:lnTo>
                  <a:pt x="1891538" y="265683"/>
                </a:lnTo>
                <a:lnTo>
                  <a:pt x="1849119" y="258317"/>
                </a:lnTo>
                <a:lnTo>
                  <a:pt x="1805304" y="251459"/>
                </a:lnTo>
                <a:lnTo>
                  <a:pt x="1760092" y="244855"/>
                </a:lnTo>
                <a:lnTo>
                  <a:pt x="1666113" y="232917"/>
                </a:lnTo>
                <a:lnTo>
                  <a:pt x="1568068" y="222884"/>
                </a:lnTo>
                <a:lnTo>
                  <a:pt x="1517649" y="218566"/>
                </a:lnTo>
                <a:lnTo>
                  <a:pt x="1466595" y="214756"/>
                </a:lnTo>
                <a:lnTo>
                  <a:pt x="1362583" y="208787"/>
                </a:lnTo>
                <a:lnTo>
                  <a:pt x="1310132" y="206628"/>
                </a:lnTo>
                <a:lnTo>
                  <a:pt x="1204087" y="204088"/>
                </a:lnTo>
                <a:lnTo>
                  <a:pt x="1045337" y="202437"/>
                </a:lnTo>
                <a:lnTo>
                  <a:pt x="992886" y="200913"/>
                </a:lnTo>
                <a:lnTo>
                  <a:pt x="940688" y="198754"/>
                </a:lnTo>
                <a:lnTo>
                  <a:pt x="888872" y="196087"/>
                </a:lnTo>
                <a:lnTo>
                  <a:pt x="787018" y="189102"/>
                </a:lnTo>
                <a:lnTo>
                  <a:pt x="737108" y="184784"/>
                </a:lnTo>
                <a:lnTo>
                  <a:pt x="639698" y="174751"/>
                </a:lnTo>
                <a:lnTo>
                  <a:pt x="592709" y="169163"/>
                </a:lnTo>
                <a:lnTo>
                  <a:pt x="546862" y="163194"/>
                </a:lnTo>
                <a:lnTo>
                  <a:pt x="502031" y="156590"/>
                </a:lnTo>
                <a:lnTo>
                  <a:pt x="458723" y="149732"/>
                </a:lnTo>
                <a:lnTo>
                  <a:pt x="416813" y="142493"/>
                </a:lnTo>
                <a:lnTo>
                  <a:pt x="376554" y="134874"/>
                </a:lnTo>
                <a:lnTo>
                  <a:pt x="337819" y="127126"/>
                </a:lnTo>
                <a:lnTo>
                  <a:pt x="266064" y="110489"/>
                </a:lnTo>
                <a:lnTo>
                  <a:pt x="202437" y="92963"/>
                </a:lnTo>
                <a:lnTo>
                  <a:pt x="160400" y="79247"/>
                </a:lnTo>
                <a:lnTo>
                  <a:pt x="123825" y="65277"/>
                </a:lnTo>
                <a:lnTo>
                  <a:pt x="84454" y="46354"/>
                </a:lnTo>
                <a:lnTo>
                  <a:pt x="52196" y="24256"/>
                </a:lnTo>
                <a:lnTo>
                  <a:pt x="39444" y="7365"/>
                </a:lnTo>
                <a:lnTo>
                  <a:pt x="39242" y="7365"/>
                </a:lnTo>
                <a:lnTo>
                  <a:pt x="38556" y="5206"/>
                </a:lnTo>
                <a:lnTo>
                  <a:pt x="37972" y="2158"/>
                </a:lnTo>
                <a:lnTo>
                  <a:pt x="38257" y="2158"/>
                </a:lnTo>
                <a:lnTo>
                  <a:pt x="38100" y="0"/>
                </a:lnTo>
                <a:close/>
              </a:path>
              <a:path w="2282825" h="444500">
                <a:moveTo>
                  <a:pt x="38453" y="4825"/>
                </a:moveTo>
                <a:lnTo>
                  <a:pt x="38556" y="5206"/>
                </a:lnTo>
                <a:lnTo>
                  <a:pt x="39242" y="7365"/>
                </a:lnTo>
                <a:lnTo>
                  <a:pt x="38907" y="5990"/>
                </a:lnTo>
                <a:lnTo>
                  <a:pt x="38453" y="4825"/>
                </a:lnTo>
                <a:close/>
              </a:path>
              <a:path w="2282825" h="444500">
                <a:moveTo>
                  <a:pt x="38907" y="5990"/>
                </a:moveTo>
                <a:lnTo>
                  <a:pt x="39242" y="7365"/>
                </a:lnTo>
                <a:lnTo>
                  <a:pt x="39444" y="7365"/>
                </a:lnTo>
                <a:lnTo>
                  <a:pt x="38907" y="5990"/>
                </a:lnTo>
                <a:close/>
              </a:path>
              <a:path w="2282825" h="444500">
                <a:moveTo>
                  <a:pt x="38380" y="3828"/>
                </a:moveTo>
                <a:lnTo>
                  <a:pt x="38482" y="4900"/>
                </a:lnTo>
                <a:lnTo>
                  <a:pt x="38907" y="5990"/>
                </a:lnTo>
                <a:lnTo>
                  <a:pt x="38380" y="3828"/>
                </a:lnTo>
                <a:close/>
              </a:path>
              <a:path w="2282825" h="444500">
                <a:moveTo>
                  <a:pt x="38458" y="4900"/>
                </a:moveTo>
                <a:lnTo>
                  <a:pt x="38480" y="5206"/>
                </a:lnTo>
                <a:lnTo>
                  <a:pt x="38458" y="4900"/>
                </a:lnTo>
                <a:close/>
              </a:path>
              <a:path w="2282825" h="444500">
                <a:moveTo>
                  <a:pt x="37972" y="2158"/>
                </a:moveTo>
                <a:lnTo>
                  <a:pt x="38375" y="4571"/>
                </a:lnTo>
                <a:lnTo>
                  <a:pt x="38453" y="4825"/>
                </a:lnTo>
                <a:lnTo>
                  <a:pt x="38380" y="3828"/>
                </a:lnTo>
                <a:lnTo>
                  <a:pt x="37972" y="2158"/>
                </a:lnTo>
                <a:close/>
              </a:path>
              <a:path w="2282825" h="444500">
                <a:moveTo>
                  <a:pt x="38375" y="4571"/>
                </a:moveTo>
                <a:close/>
              </a:path>
              <a:path w="2282825" h="444500">
                <a:moveTo>
                  <a:pt x="38257" y="2158"/>
                </a:moveTo>
                <a:lnTo>
                  <a:pt x="37972" y="2158"/>
                </a:lnTo>
                <a:lnTo>
                  <a:pt x="38380" y="3828"/>
                </a:lnTo>
                <a:lnTo>
                  <a:pt x="38257" y="21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84730" y="5502655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om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53667" y="5035422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t(SM)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56654" y="791083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At(Home)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070" y="2273"/>
            <a:ext cx="2012788" cy="21737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6433" y="388768"/>
            <a:ext cx="8760619" cy="62664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768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Planning</a:t>
            </a:r>
            <a:r>
              <a:rPr sz="4400" spc="-240" dirty="0"/>
              <a:t> </a:t>
            </a:r>
            <a:r>
              <a:rPr sz="4400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4779"/>
            <a:ext cx="10355580" cy="32772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04825" indent="-49275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504825" algn="l"/>
                <a:tab pos="505459" algn="l"/>
              </a:tabLst>
            </a:pPr>
            <a:r>
              <a:rPr sz="4000" spc="-5" dirty="0">
                <a:latin typeface="Times New Roman"/>
                <a:cs typeface="Times New Roman"/>
              </a:rPr>
              <a:t>Generate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goal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-5" dirty="0">
                <a:latin typeface="Times New Roman"/>
                <a:cs typeface="Times New Roman"/>
              </a:rPr>
              <a:t> achieve</a:t>
            </a:r>
            <a:endParaRPr sz="4000">
              <a:latin typeface="Times New Roman"/>
              <a:cs typeface="Times New Roman"/>
            </a:endParaRPr>
          </a:p>
          <a:p>
            <a:pPr marL="504825" marR="5080" indent="-492759">
              <a:lnSpc>
                <a:spcPts val="4320"/>
              </a:lnSpc>
              <a:spcBef>
                <a:spcPts val="1060"/>
              </a:spcBef>
              <a:buFont typeface="Arial MT"/>
              <a:buChar char="•"/>
              <a:tabLst>
                <a:tab pos="504825" algn="l"/>
                <a:tab pos="505459" algn="l"/>
                <a:tab pos="2698115" algn="l"/>
                <a:tab pos="3138805" algn="l"/>
                <a:tab pos="4229735" algn="l"/>
                <a:tab pos="4841240" algn="l"/>
                <a:tab pos="6607809" algn="l"/>
                <a:tab pos="7699375" algn="l"/>
                <a:tab pos="8903335" algn="l"/>
              </a:tabLst>
            </a:pPr>
            <a:r>
              <a:rPr sz="4000" spc="-5" dirty="0">
                <a:latin typeface="Times New Roman"/>
                <a:cs typeface="Times New Roman"/>
              </a:rPr>
              <a:t>Con</a:t>
            </a:r>
            <a:r>
              <a:rPr sz="4000" spc="5" dirty="0">
                <a:latin typeface="Times New Roman"/>
                <a:cs typeface="Times New Roman"/>
              </a:rPr>
              <a:t>s</a:t>
            </a:r>
            <a:r>
              <a:rPr sz="4000" spc="-5" dirty="0">
                <a:latin typeface="Times New Roman"/>
                <a:cs typeface="Times New Roman"/>
              </a:rPr>
              <a:t>tr</a:t>
            </a:r>
            <a:r>
              <a:rPr sz="4000" dirty="0">
                <a:latin typeface="Times New Roman"/>
                <a:cs typeface="Times New Roman"/>
              </a:rPr>
              <a:t>u</a:t>
            </a:r>
            <a:r>
              <a:rPr sz="4000" spc="-5" dirty="0">
                <a:latin typeface="Times New Roman"/>
                <a:cs typeface="Times New Roman"/>
              </a:rPr>
              <a:t>ct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pl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-5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	t</a:t>
            </a:r>
            <a:r>
              <a:rPr sz="4000" spc="-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ac</a:t>
            </a:r>
            <a:r>
              <a:rPr sz="4000" spc="5" dirty="0">
                <a:latin typeface="Times New Roman"/>
                <a:cs typeface="Times New Roman"/>
              </a:rPr>
              <a:t>h</a:t>
            </a:r>
            <a:r>
              <a:rPr sz="4000" spc="-5" dirty="0">
                <a:latin typeface="Times New Roman"/>
                <a:cs typeface="Times New Roman"/>
              </a:rPr>
              <a:t>ie</a:t>
            </a:r>
            <a:r>
              <a:rPr sz="4000" spc="5" dirty="0">
                <a:latin typeface="Times New Roman"/>
                <a:cs typeface="Times New Roman"/>
              </a:rPr>
              <a:t>v</a:t>
            </a:r>
            <a:r>
              <a:rPr sz="4000" spc="-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g</a:t>
            </a:r>
            <a:r>
              <a:rPr sz="4000" dirty="0">
                <a:latin typeface="Times New Roman"/>
                <a:cs typeface="Times New Roman"/>
              </a:rPr>
              <a:t>o</a:t>
            </a:r>
            <a:r>
              <a:rPr sz="4000" spc="-5" dirty="0">
                <a:latin typeface="Times New Roman"/>
                <a:cs typeface="Times New Roman"/>
              </a:rPr>
              <a:t>al</a:t>
            </a:r>
            <a:r>
              <a:rPr sz="4000" dirty="0">
                <a:latin typeface="Times New Roman"/>
                <a:cs typeface="Times New Roman"/>
              </a:rPr>
              <a:t>	f</a:t>
            </a:r>
            <a:r>
              <a:rPr sz="4000" spc="-5" dirty="0">
                <a:latin typeface="Times New Roman"/>
                <a:cs typeface="Times New Roman"/>
              </a:rPr>
              <a:t>rom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c</a:t>
            </a:r>
            <a:r>
              <a:rPr sz="4000" spc="10" dirty="0">
                <a:latin typeface="Times New Roman"/>
                <a:cs typeface="Times New Roman"/>
              </a:rPr>
              <a:t>u</a:t>
            </a:r>
            <a:r>
              <a:rPr sz="4000" spc="-5" dirty="0">
                <a:latin typeface="Times New Roman"/>
                <a:cs typeface="Times New Roman"/>
              </a:rPr>
              <a:t>rrent  state</a:t>
            </a:r>
            <a:endParaRPr sz="4000">
              <a:latin typeface="Times New Roman"/>
              <a:cs typeface="Times New Roman"/>
            </a:endParaRPr>
          </a:p>
          <a:p>
            <a:pPr marL="504825" indent="-492759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504825" algn="l"/>
                <a:tab pos="505459" algn="l"/>
              </a:tabLst>
            </a:pPr>
            <a:r>
              <a:rPr sz="4000" spc="-5" dirty="0">
                <a:latin typeface="Times New Roman"/>
                <a:cs typeface="Times New Roman"/>
              </a:rPr>
              <a:t>Execute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plan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until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finished</a:t>
            </a:r>
            <a:endParaRPr sz="4000">
              <a:latin typeface="Times New Roman"/>
              <a:cs typeface="Times New Roman"/>
            </a:endParaRPr>
          </a:p>
          <a:p>
            <a:pPr marL="504825" indent="-49275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504825" algn="l"/>
                <a:tab pos="505459" algn="l"/>
              </a:tabLst>
            </a:pPr>
            <a:r>
              <a:rPr sz="4000" spc="-5" dirty="0">
                <a:latin typeface="Times New Roman"/>
                <a:cs typeface="Times New Roman"/>
              </a:rPr>
              <a:t>Begin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again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with new goal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7926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</a:t>
            </a:r>
            <a:r>
              <a:rPr sz="4400" spc="-10" dirty="0"/>
              <a:t> </a:t>
            </a:r>
            <a:r>
              <a:rPr sz="4400" dirty="0"/>
              <a:t>language</a:t>
            </a:r>
            <a:r>
              <a:rPr sz="4400" spc="-30" dirty="0"/>
              <a:t> </a:t>
            </a:r>
            <a:r>
              <a:rPr sz="4400" dirty="0"/>
              <a:t>Planning</a:t>
            </a:r>
            <a:r>
              <a:rPr sz="4400" spc="-10" dirty="0"/>
              <a:t> Problems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60025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Planning algorithms should take advantage </a:t>
            </a:r>
            <a:r>
              <a:rPr sz="2800" dirty="0">
                <a:latin typeface="Times New Roman"/>
                <a:cs typeface="Times New Roman"/>
              </a:rPr>
              <a:t>of the logical </a:t>
            </a:r>
            <a:r>
              <a:rPr sz="2800" spc="-5" dirty="0">
                <a:latin typeface="Times New Roman"/>
                <a:cs typeface="Times New Roman"/>
              </a:rPr>
              <a:t>structure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problem.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923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key is to find a language that is </a:t>
            </a:r>
            <a:r>
              <a:rPr sz="2800" b="1" spc="-10" dirty="0">
                <a:solidFill>
                  <a:srgbClr val="FF40FF"/>
                </a:solidFill>
                <a:latin typeface="Times New Roman"/>
                <a:cs typeface="Times New Roman"/>
              </a:rPr>
              <a:t>expressive </a:t>
            </a:r>
            <a:r>
              <a:rPr sz="2800" b="1" spc="-5" dirty="0">
                <a:solidFill>
                  <a:srgbClr val="FF40FF"/>
                </a:solidFill>
                <a:latin typeface="Times New Roman"/>
                <a:cs typeface="Times New Roman"/>
              </a:rPr>
              <a:t>enough to describe a </a:t>
            </a:r>
            <a:r>
              <a:rPr sz="2800" b="1" dirty="0">
                <a:solidFill>
                  <a:srgbClr val="FF4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40FF"/>
                </a:solidFill>
                <a:latin typeface="Times New Roman"/>
                <a:cs typeface="Times New Roman"/>
              </a:rPr>
              <a:t>wide</a:t>
            </a:r>
            <a:r>
              <a:rPr sz="2800" b="1" dirty="0">
                <a:solidFill>
                  <a:srgbClr val="FF4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40FF"/>
                </a:solidFill>
                <a:latin typeface="Times New Roman"/>
                <a:cs typeface="Times New Roman"/>
              </a:rPr>
              <a:t>variety</a:t>
            </a:r>
            <a:r>
              <a:rPr sz="2800" b="1" dirty="0">
                <a:solidFill>
                  <a:srgbClr val="FF40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40FF"/>
                </a:solidFill>
                <a:latin typeface="Times New Roman"/>
                <a:cs typeface="Times New Roman"/>
              </a:rPr>
              <a:t>problems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restrictive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enough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allow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efficient </a:t>
            </a:r>
            <a:r>
              <a:rPr sz="2800" spc="-5" dirty="0">
                <a:latin typeface="Times New Roman"/>
                <a:cs typeface="Times New Roman"/>
              </a:rPr>
              <a:t> algorithms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operate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expressed in 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suitable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logical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Planning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considered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from problem solving </a:t>
            </a:r>
            <a:r>
              <a:rPr sz="2800" spc="-5" dirty="0">
                <a:latin typeface="Times New Roman"/>
                <a:cs typeface="Times New Roman"/>
              </a:rPr>
              <a:t>because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difference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way they 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represent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states, goals,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actions</a:t>
            </a:r>
            <a:r>
              <a:rPr sz="2800" b="1" dirty="0">
                <a:latin typeface="Times New Roman"/>
                <a:cs typeface="Times New Roman"/>
              </a:rPr>
              <a:t>, and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differences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way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they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construct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action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sequences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Continu</a:t>
            </a:r>
            <a:r>
              <a:rPr sz="4400" spc="-5" dirty="0"/>
              <a:t>e</a:t>
            </a:r>
            <a:r>
              <a:rPr sz="4400" spc="5" dirty="0"/>
              <a:t>…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3204" algn="l"/>
              </a:tabLst>
            </a:pP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Representation</a:t>
            </a:r>
            <a:r>
              <a:rPr sz="24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states</a:t>
            </a:r>
            <a:endParaRPr sz="2400">
              <a:latin typeface="Times New Roman"/>
              <a:cs typeface="Times New Roman"/>
            </a:endParaRPr>
          </a:p>
          <a:p>
            <a:pPr marL="699135" marR="6985" lvl="1" indent="-228600">
              <a:lnSpc>
                <a:spcPts val="1939"/>
              </a:lnSpc>
              <a:spcBef>
                <a:spcPts val="560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1800" dirty="0">
                <a:latin typeface="Times New Roman"/>
                <a:cs typeface="Times New Roman"/>
              </a:rPr>
              <a:t>Planners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decompose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world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logical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conditions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conjunction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literals</a:t>
            </a:r>
            <a:endParaRPr sz="1800">
              <a:latin typeface="Times New Roman"/>
              <a:cs typeface="Times New Roman"/>
            </a:endParaRPr>
          </a:p>
          <a:p>
            <a:pPr marL="699135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1800" dirty="0">
                <a:latin typeface="Times New Roman"/>
                <a:cs typeface="Times New Roman"/>
              </a:rPr>
              <a:t>Ex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pl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preposit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V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3204" algn="l"/>
              </a:tabLst>
            </a:pP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Representation</a:t>
            </a:r>
            <a:r>
              <a:rPr sz="24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goals</a:t>
            </a:r>
            <a:endParaRPr sz="2400">
              <a:latin typeface="Times New Roman"/>
              <a:cs typeface="Times New Roman"/>
            </a:endParaRPr>
          </a:p>
          <a:p>
            <a:pPr marL="699135" lvl="1" indent="-229235">
              <a:lnSpc>
                <a:spcPts val="2050"/>
              </a:lnSpc>
              <a:spcBef>
                <a:spcPts val="300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partially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represented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conjunction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literals,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𝐏 </a:t>
            </a:r>
            <a:r>
              <a:rPr sz="1800" spc="5" dirty="0">
                <a:latin typeface="Cambria Math"/>
                <a:cs typeface="Cambria Math"/>
              </a:rPr>
              <a:t>𝖠</a:t>
            </a:r>
            <a:r>
              <a:rPr sz="1800" b="1" spc="5" dirty="0">
                <a:latin typeface="Times New Roman"/>
                <a:cs typeface="Times New Roman"/>
              </a:rPr>
              <a:t>Q.</a:t>
            </a:r>
            <a:endParaRPr sz="1800">
              <a:latin typeface="Times New Roman"/>
              <a:cs typeface="Times New Roman"/>
            </a:endParaRPr>
          </a:p>
          <a:p>
            <a:pPr marL="699135">
              <a:lnSpc>
                <a:spcPts val="2050"/>
              </a:lnSpc>
            </a:pPr>
            <a:r>
              <a:rPr sz="1800" spc="-5" dirty="0"/>
              <a:t>A</a:t>
            </a:r>
            <a:r>
              <a:rPr sz="1800" spc="-95" dirty="0"/>
              <a:t> </a:t>
            </a:r>
            <a:r>
              <a:rPr sz="1800" dirty="0"/>
              <a:t>propositional</a:t>
            </a:r>
            <a:r>
              <a:rPr sz="1800" spc="-10" dirty="0"/>
              <a:t> </a:t>
            </a:r>
            <a:r>
              <a:rPr sz="1800" dirty="0"/>
              <a:t>state</a:t>
            </a:r>
            <a:r>
              <a:rPr sz="1800" spc="-10" dirty="0"/>
              <a:t> </a:t>
            </a:r>
            <a:r>
              <a:rPr sz="1800" spc="-5" dirty="0"/>
              <a:t>s</a:t>
            </a:r>
            <a:r>
              <a:rPr sz="1800" dirty="0"/>
              <a:t> </a:t>
            </a:r>
            <a:r>
              <a:rPr sz="1800" b="1" spc="-5" dirty="0">
                <a:solidFill>
                  <a:srgbClr val="FF40FF"/>
                </a:solidFill>
                <a:latin typeface="Times New Roman"/>
                <a:cs typeface="Times New Roman"/>
              </a:rPr>
              <a:t>satisfies</a:t>
            </a:r>
            <a:r>
              <a:rPr sz="1800" b="1" spc="5" dirty="0">
                <a:solidFill>
                  <a:srgbClr val="FF40FF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a</a:t>
            </a:r>
            <a:r>
              <a:rPr sz="1800" spc="-5" dirty="0"/>
              <a:t> </a:t>
            </a:r>
            <a:r>
              <a:rPr sz="1800" dirty="0"/>
              <a:t>goal g</a:t>
            </a:r>
            <a:r>
              <a:rPr sz="1800" spc="-10" dirty="0"/>
              <a:t> </a:t>
            </a:r>
            <a:r>
              <a:rPr sz="1800" dirty="0"/>
              <a:t>if</a:t>
            </a:r>
            <a:r>
              <a:rPr sz="1800" spc="-10" dirty="0"/>
              <a:t> </a:t>
            </a:r>
            <a:r>
              <a:rPr sz="1800" spc="-5" dirty="0"/>
              <a:t>s</a:t>
            </a:r>
            <a:r>
              <a:rPr sz="1800" dirty="0"/>
              <a:t> contains</a:t>
            </a:r>
            <a:r>
              <a:rPr sz="1800" spc="-10" dirty="0"/>
              <a:t> </a:t>
            </a:r>
            <a:r>
              <a:rPr sz="1800" dirty="0"/>
              <a:t>all</a:t>
            </a:r>
            <a:r>
              <a:rPr sz="1800" spc="-15" dirty="0"/>
              <a:t> </a:t>
            </a:r>
            <a:r>
              <a:rPr sz="1800" dirty="0"/>
              <a:t>the </a:t>
            </a:r>
            <a:r>
              <a:rPr sz="1800" spc="-5" dirty="0"/>
              <a:t>atoms</a:t>
            </a:r>
            <a:r>
              <a:rPr sz="1800" dirty="0"/>
              <a:t> in</a:t>
            </a:r>
            <a:r>
              <a:rPr sz="1800" spc="-10" dirty="0"/>
              <a:t> </a:t>
            </a:r>
            <a:r>
              <a:rPr sz="1800" dirty="0"/>
              <a:t>g.</a:t>
            </a:r>
            <a:endParaRPr sz="1800">
              <a:latin typeface="Times New Roman"/>
              <a:cs typeface="Times New Roman"/>
            </a:endParaRPr>
          </a:p>
          <a:p>
            <a:pPr marL="699135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1800" dirty="0">
                <a:latin typeface="Times New Roman"/>
                <a:cs typeface="Times New Roman"/>
              </a:rPr>
              <a:t>Example;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P</a:t>
            </a:r>
            <a:r>
              <a:rPr sz="1800" spc="15" dirty="0">
                <a:latin typeface="Cambria Math"/>
                <a:cs typeface="Cambria Math"/>
              </a:rPr>
              <a:t>𝖠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𝑸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𝖠</a:t>
            </a:r>
            <a:r>
              <a:rPr sz="1800" b="1" spc="1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satisfies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𝐏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𝖠</a:t>
            </a:r>
            <a:r>
              <a:rPr sz="1800" b="1" spc="15" dirty="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3204" algn="l"/>
              </a:tabLst>
            </a:pP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Representation</a:t>
            </a:r>
            <a:r>
              <a:rPr sz="24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  <a:p>
            <a:pPr marL="699135" marR="6350" lvl="1" indent="-228600">
              <a:lnSpc>
                <a:spcPts val="1939"/>
              </a:lnSpc>
              <a:spcBef>
                <a:spcPts val="560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action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specified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terms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hold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before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executed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  <a:p>
            <a:pPr marL="699135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1800" dirty="0">
                <a:latin typeface="Times New Roman"/>
                <a:cs typeface="Times New Roman"/>
              </a:rPr>
              <a:t>Example: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40FF"/>
                </a:solidFill>
                <a:latin typeface="Times New Roman"/>
                <a:cs typeface="Times New Roman"/>
              </a:rPr>
              <a:t>Action(</a:t>
            </a:r>
            <a:r>
              <a:rPr sz="1800" spc="-10" dirty="0">
                <a:latin typeface="Times New Roman"/>
                <a:cs typeface="Times New Roman"/>
              </a:rPr>
              <a:t>Fly(p,From,To),</a:t>
            </a:r>
            <a:endParaRPr sz="180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  <a:spcBef>
                <a:spcPts val="275"/>
              </a:spcBef>
            </a:pPr>
            <a:r>
              <a:rPr sz="1800" spc="-5" dirty="0"/>
              <a:t>PRECOND:</a:t>
            </a:r>
            <a:r>
              <a:rPr sz="1800" spc="-90" dirty="0"/>
              <a:t> </a:t>
            </a:r>
            <a:r>
              <a:rPr sz="1800" dirty="0"/>
              <a:t>At(p,</a:t>
            </a:r>
            <a:r>
              <a:rPr sz="1800" spc="-5" dirty="0"/>
              <a:t> from)</a:t>
            </a:r>
            <a:r>
              <a:rPr sz="1800" spc="5" dirty="0"/>
              <a:t> </a:t>
            </a:r>
            <a:r>
              <a:rPr sz="1800" spc="35" dirty="0">
                <a:latin typeface="Cambria Math"/>
                <a:cs typeface="Cambria Math"/>
              </a:rPr>
              <a:t>𝖠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/>
              <a:t>Plane(p)</a:t>
            </a:r>
            <a:r>
              <a:rPr sz="1800" spc="-20" dirty="0"/>
              <a:t> </a:t>
            </a:r>
            <a:r>
              <a:rPr sz="1800" spc="35" dirty="0">
                <a:latin typeface="Cambria Math"/>
                <a:cs typeface="Cambria Math"/>
              </a:rPr>
              <a:t>𝖠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5" dirty="0"/>
              <a:t>Airport(from)</a:t>
            </a:r>
            <a:r>
              <a:rPr sz="1800" dirty="0"/>
              <a:t> </a:t>
            </a:r>
            <a:r>
              <a:rPr sz="1800" spc="35" dirty="0">
                <a:latin typeface="Cambria Math"/>
                <a:cs typeface="Cambria Math"/>
              </a:rPr>
              <a:t>𝖠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/>
              <a:t>Airport(to),</a:t>
            </a:r>
            <a:endParaRPr sz="1800">
              <a:latin typeface="Cambria Math"/>
              <a:cs typeface="Cambria Math"/>
            </a:endParaRPr>
          </a:p>
          <a:p>
            <a:pPr marL="699135">
              <a:lnSpc>
                <a:spcPct val="100000"/>
              </a:lnSpc>
              <a:spcBef>
                <a:spcPts val="290"/>
              </a:spcBef>
            </a:pPr>
            <a:r>
              <a:rPr sz="1800" spc="-15" dirty="0"/>
              <a:t>EFFECT:</a:t>
            </a:r>
            <a:r>
              <a:rPr sz="1800" spc="-25" dirty="0"/>
              <a:t> </a:t>
            </a:r>
            <a:r>
              <a:rPr sz="1800" spc="-5" dirty="0"/>
              <a:t>~At(p,from) </a:t>
            </a:r>
            <a:r>
              <a:rPr sz="1800" spc="30" dirty="0">
                <a:latin typeface="Cambria Math"/>
                <a:cs typeface="Cambria Math"/>
              </a:rPr>
              <a:t>𝖠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/>
              <a:t>At(p,to)</a:t>
            </a:r>
            <a:r>
              <a:rPr sz="1800" b="1" dirty="0">
                <a:solidFill>
                  <a:srgbClr val="FF40F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2219</Words>
  <Application>Microsoft Office PowerPoint</Application>
  <PresentationFormat>Custom</PresentationFormat>
  <Paragraphs>455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PLANNING</vt:lpstr>
      <vt:lpstr>Planning Agent</vt:lpstr>
      <vt:lpstr>Purpose of Planning</vt:lpstr>
      <vt:lpstr>What is Plan?</vt:lpstr>
      <vt:lpstr>Why Planning</vt:lpstr>
      <vt:lpstr>Slide 6</vt:lpstr>
      <vt:lpstr>Planning Algorithm</vt:lpstr>
      <vt:lpstr>The language Planning Problems</vt:lpstr>
      <vt:lpstr>Continue…</vt:lpstr>
      <vt:lpstr>Continue…</vt:lpstr>
      <vt:lpstr>Continue…</vt:lpstr>
      <vt:lpstr>A Planning Problem</vt:lpstr>
      <vt:lpstr>Example: Shopping</vt:lpstr>
      <vt:lpstr>Solution</vt:lpstr>
      <vt:lpstr>Continue…</vt:lpstr>
      <vt:lpstr>Example</vt:lpstr>
      <vt:lpstr>Solution</vt:lpstr>
      <vt:lpstr>Slide 18</vt:lpstr>
      <vt:lpstr>Continue…</vt:lpstr>
      <vt:lpstr>Slide 20</vt:lpstr>
      <vt:lpstr>Slide 21</vt:lpstr>
      <vt:lpstr>Slide 22</vt:lpstr>
      <vt:lpstr>Slide 23</vt:lpstr>
      <vt:lpstr>Slide 24</vt:lpstr>
      <vt:lpstr>Slide 25</vt:lpstr>
      <vt:lpstr>Planning with state space search</vt:lpstr>
      <vt:lpstr>Situation-Space Search</vt:lpstr>
      <vt:lpstr>Slide 28</vt:lpstr>
      <vt:lpstr>Planning-space search</vt:lpstr>
      <vt:lpstr>Start</vt:lpstr>
      <vt:lpstr>Situation Planning</vt:lpstr>
      <vt:lpstr>Situation Planning Algorithms</vt:lpstr>
      <vt:lpstr>Progression(Forward) situation-space planning</vt:lpstr>
      <vt:lpstr>Continue…</vt:lpstr>
      <vt:lpstr>Regression (Backward) situation-space planning</vt:lpstr>
      <vt:lpstr>Continue…</vt:lpstr>
      <vt:lpstr>Heuristics planning</vt:lpstr>
      <vt:lpstr>Continue…</vt:lpstr>
      <vt:lpstr>Total-order Plan</vt:lpstr>
      <vt:lpstr>Planning-space search</vt:lpstr>
      <vt:lpstr>Partial-Order Planning</vt:lpstr>
      <vt:lpstr>Continue…</vt:lpstr>
      <vt:lpstr>Continue…</vt:lpstr>
      <vt:lpstr>Shoe &amp; Sock</vt:lpstr>
      <vt:lpstr>Continue…</vt:lpstr>
      <vt:lpstr>Continue…</vt:lpstr>
      <vt:lpstr>Continue…</vt:lpstr>
      <vt:lpstr>POP-Algorithm</vt:lpstr>
      <vt:lpstr>Another Example</vt:lpstr>
      <vt:lpstr>Partial Order Planning</vt:lpstr>
      <vt:lpstr>NB: all causal links  are also ordering links</vt:lpstr>
      <vt:lpstr>NB: all causal links  are also ordering links</vt:lpstr>
      <vt:lpstr>At(Home)</vt:lpstr>
      <vt:lpstr>At(Home)</vt:lpstr>
      <vt:lpstr>Threats to Causal Links</vt:lpstr>
      <vt:lpstr>Threats to Causal Links: Demotion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cp:lastModifiedBy>Ajees A P</cp:lastModifiedBy>
  <cp:revision>2</cp:revision>
  <dcterms:created xsi:type="dcterms:W3CDTF">2023-09-04T12:21:49Z</dcterms:created>
  <dcterms:modified xsi:type="dcterms:W3CDTF">2023-09-04T12:33:37Z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2023-09-04T00:00:00Z</vt:filetime>
  </property>
</Properties>
</file>