
<file path=[Content_Types].xml><?xml version="1.0" encoding="utf-8"?>
<Types xmlns="http://schemas.openxmlformats.org/package/2006/content-types">
  <Default Extension="web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5" r:id="rId3"/>
    <p:sldId id="256" r:id="rId4"/>
    <p:sldId id="260" r:id="rId5"/>
    <p:sldId id="258"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44B1B6-5AF7-4C45-A008-ADBA688C36B6}"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D0AF9731-C69E-40A1-AECD-D27E30DE6D5C}">
      <dgm:prSet phldrT="[Text]" custT="1"/>
      <dgm:spPr/>
      <dgm:t>
        <a:bodyPr/>
        <a:lstStyle/>
        <a:p>
          <a:r>
            <a:rPr lang="en-US" sz="2400" b="1" i="0" dirty="0">
              <a:latin typeface="Times New Roman" panose="02020603050405020304" pitchFamily="18" charset="0"/>
              <a:cs typeface="Times New Roman" panose="02020603050405020304" pitchFamily="18" charset="0"/>
            </a:rPr>
            <a:t>Beneficence</a:t>
          </a:r>
          <a:endParaRPr lang="en-US" sz="2400" b="1" dirty="0">
            <a:latin typeface="Times New Roman" panose="02020603050405020304" pitchFamily="18" charset="0"/>
            <a:cs typeface="Times New Roman" panose="02020603050405020304" pitchFamily="18" charset="0"/>
          </a:endParaRPr>
        </a:p>
      </dgm:t>
    </dgm:pt>
    <dgm:pt modelId="{4AD4BF9B-3C6B-43F8-9EFE-F7D5ACA0BFCE}" type="parTrans" cxnId="{ED151FD3-1A44-40C1-A7DD-CE2799D92520}">
      <dgm:prSet/>
      <dgm:spPr/>
      <dgm:t>
        <a:bodyPr/>
        <a:lstStyle/>
        <a:p>
          <a:endParaRPr lang="en-US">
            <a:latin typeface="Times New Roman" panose="02020603050405020304" pitchFamily="18" charset="0"/>
            <a:cs typeface="Times New Roman" panose="02020603050405020304" pitchFamily="18" charset="0"/>
          </a:endParaRPr>
        </a:p>
      </dgm:t>
    </dgm:pt>
    <dgm:pt modelId="{F51AF8AB-EBF8-44C1-85D3-E271BDF3B158}" type="sibTrans" cxnId="{ED151FD3-1A44-40C1-A7DD-CE2799D92520}">
      <dgm:prSet/>
      <dgm:spPr/>
      <dgm:t>
        <a:bodyPr/>
        <a:lstStyle/>
        <a:p>
          <a:endParaRPr lang="en-US">
            <a:latin typeface="Times New Roman" panose="02020603050405020304" pitchFamily="18" charset="0"/>
            <a:cs typeface="Times New Roman" panose="02020603050405020304" pitchFamily="18" charset="0"/>
          </a:endParaRPr>
        </a:p>
      </dgm:t>
    </dgm:pt>
    <dgm:pt modelId="{74B48B37-2226-4A77-A75D-D16C18FD9F3A}">
      <dgm:prSet phldrT="[Text]" custT="1"/>
      <dgm:spPr/>
      <dgm:t>
        <a:bodyPr/>
        <a:lstStyle/>
        <a:p>
          <a:r>
            <a:rPr lang="en-US" sz="2100" b="0" i="0" dirty="0">
              <a:latin typeface="Times New Roman" panose="02020603050405020304" pitchFamily="18" charset="0"/>
              <a:cs typeface="Times New Roman" panose="02020603050405020304" pitchFamily="18" charset="0"/>
            </a:rPr>
            <a:t>AI systems should be used to promote human well-being and avoid harm.</a:t>
          </a:r>
          <a:endParaRPr lang="en-US" sz="2100" dirty="0">
            <a:latin typeface="Times New Roman" panose="02020603050405020304" pitchFamily="18" charset="0"/>
            <a:cs typeface="Times New Roman" panose="02020603050405020304" pitchFamily="18" charset="0"/>
          </a:endParaRPr>
        </a:p>
      </dgm:t>
    </dgm:pt>
    <dgm:pt modelId="{6759526E-13FA-4C39-8A44-E4163C715376}" type="parTrans" cxnId="{9E421AEF-A2DE-45C7-AC3D-6622BB126B82}">
      <dgm:prSet/>
      <dgm:spPr/>
      <dgm:t>
        <a:bodyPr/>
        <a:lstStyle/>
        <a:p>
          <a:endParaRPr lang="en-US">
            <a:latin typeface="Times New Roman" panose="02020603050405020304" pitchFamily="18" charset="0"/>
            <a:cs typeface="Times New Roman" panose="02020603050405020304" pitchFamily="18" charset="0"/>
          </a:endParaRPr>
        </a:p>
      </dgm:t>
    </dgm:pt>
    <dgm:pt modelId="{D03E0B37-DECA-41CC-920E-D52D1B1ADEE5}" type="sibTrans" cxnId="{9E421AEF-A2DE-45C7-AC3D-6622BB126B82}">
      <dgm:prSet/>
      <dgm:spPr/>
      <dgm:t>
        <a:bodyPr/>
        <a:lstStyle/>
        <a:p>
          <a:endParaRPr lang="en-US">
            <a:latin typeface="Times New Roman" panose="02020603050405020304" pitchFamily="18" charset="0"/>
            <a:cs typeface="Times New Roman" panose="02020603050405020304" pitchFamily="18" charset="0"/>
          </a:endParaRPr>
        </a:p>
      </dgm:t>
    </dgm:pt>
    <dgm:pt modelId="{401C4552-F66D-4A54-956A-995997F11234}">
      <dgm:prSet phldrT="[Text]" custT="1"/>
      <dgm:spPr/>
      <dgm:t>
        <a:bodyPr/>
        <a:lstStyle/>
        <a:p>
          <a:r>
            <a:rPr lang="en-US" sz="2400" b="1" i="0" dirty="0">
              <a:latin typeface="Times New Roman" panose="02020603050405020304" pitchFamily="18" charset="0"/>
              <a:cs typeface="Times New Roman" panose="02020603050405020304" pitchFamily="18" charset="0"/>
            </a:rPr>
            <a:t>Nonmaleficence</a:t>
          </a:r>
          <a:endParaRPr lang="en-US" sz="2400" b="1" dirty="0">
            <a:latin typeface="Times New Roman" panose="02020603050405020304" pitchFamily="18" charset="0"/>
            <a:cs typeface="Times New Roman" panose="02020603050405020304" pitchFamily="18" charset="0"/>
          </a:endParaRPr>
        </a:p>
      </dgm:t>
    </dgm:pt>
    <dgm:pt modelId="{44A92573-FDCF-41F3-9272-0D741EE1E89B}" type="parTrans" cxnId="{D7F2DCB1-0DB1-4DB4-8055-2212848CAE25}">
      <dgm:prSet/>
      <dgm:spPr/>
      <dgm:t>
        <a:bodyPr/>
        <a:lstStyle/>
        <a:p>
          <a:endParaRPr lang="en-US">
            <a:latin typeface="Times New Roman" panose="02020603050405020304" pitchFamily="18" charset="0"/>
            <a:cs typeface="Times New Roman" panose="02020603050405020304" pitchFamily="18" charset="0"/>
          </a:endParaRPr>
        </a:p>
      </dgm:t>
    </dgm:pt>
    <dgm:pt modelId="{4518931E-73B8-47CA-9FBE-AA20109D611D}" type="sibTrans" cxnId="{D7F2DCB1-0DB1-4DB4-8055-2212848CAE25}">
      <dgm:prSet/>
      <dgm:spPr/>
      <dgm:t>
        <a:bodyPr/>
        <a:lstStyle/>
        <a:p>
          <a:endParaRPr lang="en-US">
            <a:latin typeface="Times New Roman" panose="02020603050405020304" pitchFamily="18" charset="0"/>
            <a:cs typeface="Times New Roman" panose="02020603050405020304" pitchFamily="18" charset="0"/>
          </a:endParaRPr>
        </a:p>
      </dgm:t>
    </dgm:pt>
    <dgm:pt modelId="{88E7EDCA-363E-43DE-A88C-DEFF39D79F9C}">
      <dgm:prSet phldrT="[Text]" custT="1"/>
      <dgm:spPr/>
      <dgm:t>
        <a:bodyPr/>
        <a:lstStyle/>
        <a:p>
          <a:r>
            <a:rPr lang="en-US" sz="2100" b="0" i="0" dirty="0">
              <a:latin typeface="Times New Roman" panose="02020603050405020304" pitchFamily="18" charset="0"/>
              <a:cs typeface="Times New Roman" panose="02020603050405020304" pitchFamily="18" charset="0"/>
            </a:rPr>
            <a:t>AI systems should not be used to cause harm to individuals or society.</a:t>
          </a:r>
          <a:endParaRPr lang="en-US" sz="2100" dirty="0">
            <a:latin typeface="Times New Roman" panose="02020603050405020304" pitchFamily="18" charset="0"/>
            <a:cs typeface="Times New Roman" panose="02020603050405020304" pitchFamily="18" charset="0"/>
          </a:endParaRPr>
        </a:p>
      </dgm:t>
    </dgm:pt>
    <dgm:pt modelId="{6D550DCC-AB4D-4EE6-9AA9-0C5070492B23}" type="parTrans" cxnId="{AC21652B-F385-40F2-B6EF-C8CF41B9D90A}">
      <dgm:prSet/>
      <dgm:spPr/>
      <dgm:t>
        <a:bodyPr/>
        <a:lstStyle/>
        <a:p>
          <a:endParaRPr lang="en-US">
            <a:latin typeface="Times New Roman" panose="02020603050405020304" pitchFamily="18" charset="0"/>
            <a:cs typeface="Times New Roman" panose="02020603050405020304" pitchFamily="18" charset="0"/>
          </a:endParaRPr>
        </a:p>
      </dgm:t>
    </dgm:pt>
    <dgm:pt modelId="{E0F7BAA2-0F71-4240-8D4B-83D5B98F0CD6}" type="sibTrans" cxnId="{AC21652B-F385-40F2-B6EF-C8CF41B9D90A}">
      <dgm:prSet/>
      <dgm:spPr/>
      <dgm:t>
        <a:bodyPr/>
        <a:lstStyle/>
        <a:p>
          <a:endParaRPr lang="en-US">
            <a:latin typeface="Times New Roman" panose="02020603050405020304" pitchFamily="18" charset="0"/>
            <a:cs typeface="Times New Roman" panose="02020603050405020304" pitchFamily="18" charset="0"/>
          </a:endParaRPr>
        </a:p>
      </dgm:t>
    </dgm:pt>
    <dgm:pt modelId="{96317484-03FB-4F0E-B122-13D57B026704}">
      <dgm:prSet phldrT="[Text]" custT="1"/>
      <dgm:spPr/>
      <dgm:t>
        <a:bodyPr/>
        <a:lstStyle/>
        <a:p>
          <a:r>
            <a:rPr lang="en-US" sz="2100" b="0" i="0" dirty="0">
              <a:latin typeface="Times New Roman" panose="02020603050405020304" pitchFamily="18" charset="0"/>
              <a:cs typeface="Times New Roman" panose="02020603050405020304" pitchFamily="18" charset="0"/>
            </a:rPr>
            <a:t>AI systems should be used in a fair and just manner, without discrimination.</a:t>
          </a:r>
          <a:endParaRPr lang="en-US" sz="2100" dirty="0">
            <a:latin typeface="Times New Roman" panose="02020603050405020304" pitchFamily="18" charset="0"/>
            <a:cs typeface="Times New Roman" panose="02020603050405020304" pitchFamily="18" charset="0"/>
          </a:endParaRPr>
        </a:p>
      </dgm:t>
    </dgm:pt>
    <dgm:pt modelId="{CE10DB2C-AE4D-4AE4-B558-7DDD35871736}" type="parTrans" cxnId="{6473009F-CC50-4D21-931C-A809057527DE}">
      <dgm:prSet/>
      <dgm:spPr/>
      <dgm:t>
        <a:bodyPr/>
        <a:lstStyle/>
        <a:p>
          <a:endParaRPr lang="en-US">
            <a:latin typeface="Times New Roman" panose="02020603050405020304" pitchFamily="18" charset="0"/>
            <a:cs typeface="Times New Roman" panose="02020603050405020304" pitchFamily="18" charset="0"/>
          </a:endParaRPr>
        </a:p>
      </dgm:t>
    </dgm:pt>
    <dgm:pt modelId="{A704BAA5-51FF-47A4-AC70-B1AD3BCC0BDB}" type="sibTrans" cxnId="{6473009F-CC50-4D21-931C-A809057527DE}">
      <dgm:prSet/>
      <dgm:spPr/>
      <dgm:t>
        <a:bodyPr/>
        <a:lstStyle/>
        <a:p>
          <a:endParaRPr lang="en-US">
            <a:latin typeface="Times New Roman" panose="02020603050405020304" pitchFamily="18" charset="0"/>
            <a:cs typeface="Times New Roman" panose="02020603050405020304" pitchFamily="18" charset="0"/>
          </a:endParaRPr>
        </a:p>
      </dgm:t>
    </dgm:pt>
    <dgm:pt modelId="{81CC722A-14C0-44E4-A47E-86F6EBF0DF9D}">
      <dgm:prSet phldrT="[Text]" custT="1"/>
      <dgm:spPr/>
      <dgm:t>
        <a:bodyPr/>
        <a:lstStyle/>
        <a:p>
          <a:r>
            <a:rPr lang="en-US" sz="2400" b="1" i="0" dirty="0">
              <a:latin typeface="Times New Roman" panose="02020603050405020304" pitchFamily="18" charset="0"/>
              <a:cs typeface="Times New Roman" panose="02020603050405020304" pitchFamily="18" charset="0"/>
            </a:rPr>
            <a:t>Autonomy</a:t>
          </a:r>
          <a:endParaRPr lang="en-US" sz="2400" b="1" dirty="0">
            <a:latin typeface="Times New Roman" panose="02020603050405020304" pitchFamily="18" charset="0"/>
            <a:cs typeface="Times New Roman" panose="02020603050405020304" pitchFamily="18" charset="0"/>
          </a:endParaRPr>
        </a:p>
      </dgm:t>
    </dgm:pt>
    <dgm:pt modelId="{601D176B-22D5-42B9-A6CB-E262982F1C68}" type="parTrans" cxnId="{EEE9FDE3-591E-49D7-8C4D-D9EFEEE77AAE}">
      <dgm:prSet/>
      <dgm:spPr/>
      <dgm:t>
        <a:bodyPr/>
        <a:lstStyle/>
        <a:p>
          <a:endParaRPr lang="en-US">
            <a:latin typeface="Times New Roman" panose="02020603050405020304" pitchFamily="18" charset="0"/>
            <a:cs typeface="Times New Roman" panose="02020603050405020304" pitchFamily="18" charset="0"/>
          </a:endParaRPr>
        </a:p>
      </dgm:t>
    </dgm:pt>
    <dgm:pt modelId="{EEA33096-4962-4994-A29B-58F552D17A09}" type="sibTrans" cxnId="{EEE9FDE3-591E-49D7-8C4D-D9EFEEE77AAE}">
      <dgm:prSet/>
      <dgm:spPr/>
      <dgm:t>
        <a:bodyPr/>
        <a:lstStyle/>
        <a:p>
          <a:endParaRPr lang="en-US">
            <a:latin typeface="Times New Roman" panose="02020603050405020304" pitchFamily="18" charset="0"/>
            <a:cs typeface="Times New Roman" panose="02020603050405020304" pitchFamily="18" charset="0"/>
          </a:endParaRPr>
        </a:p>
      </dgm:t>
    </dgm:pt>
    <dgm:pt modelId="{FA12FC8F-E8BF-44CD-B271-BD955A92C1C7}">
      <dgm:prSet phldrT="[Text]" custT="1"/>
      <dgm:spPr/>
      <dgm:t>
        <a:bodyPr/>
        <a:lstStyle/>
        <a:p>
          <a:r>
            <a:rPr lang="en-US" sz="2100" b="0" i="0" dirty="0">
              <a:latin typeface="Times New Roman" panose="02020603050405020304" pitchFamily="18" charset="0"/>
              <a:cs typeface="Times New Roman" panose="02020603050405020304" pitchFamily="18" charset="0"/>
            </a:rPr>
            <a:t>Individuals should have the right to choose whether or not to interact with AI systems and to have control over their interactions with AI systems.</a:t>
          </a:r>
          <a:endParaRPr lang="en-US" sz="2100" dirty="0">
            <a:latin typeface="Times New Roman" panose="02020603050405020304" pitchFamily="18" charset="0"/>
            <a:cs typeface="Times New Roman" panose="02020603050405020304" pitchFamily="18" charset="0"/>
          </a:endParaRPr>
        </a:p>
      </dgm:t>
    </dgm:pt>
    <dgm:pt modelId="{E6C87B0A-BBB7-47DE-87CD-B33FA76E061F}" type="parTrans" cxnId="{9A494DDD-D654-49AA-8FB9-1879D5B1FA57}">
      <dgm:prSet/>
      <dgm:spPr/>
      <dgm:t>
        <a:bodyPr/>
        <a:lstStyle/>
        <a:p>
          <a:endParaRPr lang="en-US">
            <a:latin typeface="Times New Roman" panose="02020603050405020304" pitchFamily="18" charset="0"/>
            <a:cs typeface="Times New Roman" panose="02020603050405020304" pitchFamily="18" charset="0"/>
          </a:endParaRPr>
        </a:p>
      </dgm:t>
    </dgm:pt>
    <dgm:pt modelId="{3CBFB220-613E-495E-B4AB-A6F01B7FDE8D}" type="sibTrans" cxnId="{9A494DDD-D654-49AA-8FB9-1879D5B1FA57}">
      <dgm:prSet/>
      <dgm:spPr/>
      <dgm:t>
        <a:bodyPr/>
        <a:lstStyle/>
        <a:p>
          <a:endParaRPr lang="en-US">
            <a:latin typeface="Times New Roman" panose="02020603050405020304" pitchFamily="18" charset="0"/>
            <a:cs typeface="Times New Roman" panose="02020603050405020304" pitchFamily="18" charset="0"/>
          </a:endParaRPr>
        </a:p>
      </dgm:t>
    </dgm:pt>
    <dgm:pt modelId="{B51E1EAD-2AFC-411F-A799-E2D39A41E58C}">
      <dgm:prSet phldrT="[Text]" custT="1"/>
      <dgm:spPr/>
      <dgm:t>
        <a:bodyPr/>
        <a:lstStyle/>
        <a:p>
          <a:r>
            <a:rPr lang="en-US" sz="2400" b="1" i="0" dirty="0">
              <a:latin typeface="Times New Roman" panose="02020603050405020304" pitchFamily="18" charset="0"/>
              <a:cs typeface="Times New Roman" panose="02020603050405020304" pitchFamily="18" charset="0"/>
            </a:rPr>
            <a:t>Justice</a:t>
          </a:r>
          <a:endParaRPr lang="en-US" sz="2400" b="1" dirty="0">
            <a:latin typeface="Times New Roman" panose="02020603050405020304" pitchFamily="18" charset="0"/>
            <a:cs typeface="Times New Roman" panose="02020603050405020304" pitchFamily="18" charset="0"/>
          </a:endParaRPr>
        </a:p>
      </dgm:t>
    </dgm:pt>
    <dgm:pt modelId="{B116EFD4-DDA6-4F12-BC4D-52AE6153CE9B}" type="parTrans" cxnId="{53EA7BB8-9F21-47FF-8BF0-A00F23510C79}">
      <dgm:prSet/>
      <dgm:spPr/>
      <dgm:t>
        <a:bodyPr/>
        <a:lstStyle/>
        <a:p>
          <a:endParaRPr lang="en-US">
            <a:latin typeface="Times New Roman" panose="02020603050405020304" pitchFamily="18" charset="0"/>
            <a:cs typeface="Times New Roman" panose="02020603050405020304" pitchFamily="18" charset="0"/>
          </a:endParaRPr>
        </a:p>
      </dgm:t>
    </dgm:pt>
    <dgm:pt modelId="{4FB93D10-E7CF-4B33-901F-01A407E18A3F}" type="sibTrans" cxnId="{53EA7BB8-9F21-47FF-8BF0-A00F23510C79}">
      <dgm:prSet/>
      <dgm:spPr/>
      <dgm:t>
        <a:bodyPr/>
        <a:lstStyle/>
        <a:p>
          <a:endParaRPr lang="en-US">
            <a:latin typeface="Times New Roman" panose="02020603050405020304" pitchFamily="18" charset="0"/>
            <a:cs typeface="Times New Roman" panose="02020603050405020304" pitchFamily="18" charset="0"/>
          </a:endParaRPr>
        </a:p>
      </dgm:t>
    </dgm:pt>
    <dgm:pt modelId="{A7A159F7-7E61-46B8-9E1C-6A8F673E4327}">
      <dgm:prSet phldrT="[Text]" custT="1"/>
      <dgm:spPr/>
      <dgm:t>
        <a:bodyPr/>
        <a:lstStyle/>
        <a:p>
          <a:r>
            <a:rPr lang="en-US" sz="2100" dirty="0">
              <a:latin typeface="Times New Roman" panose="02020603050405020304" pitchFamily="18" charset="0"/>
              <a:cs typeface="Times New Roman" panose="02020603050405020304" pitchFamily="18" charset="0"/>
            </a:rPr>
            <a:t>AI systems should be transparent and accountable, so that individuals can understand how they work and make decisions.</a:t>
          </a:r>
        </a:p>
      </dgm:t>
    </dgm:pt>
    <dgm:pt modelId="{8D1448CE-58C9-495E-B4FF-77825A6492A2}" type="parTrans" cxnId="{FBC3F4EA-DB12-4E67-84D7-45BB5B2ECD6B}">
      <dgm:prSet/>
      <dgm:spPr/>
      <dgm:t>
        <a:bodyPr/>
        <a:lstStyle/>
        <a:p>
          <a:endParaRPr lang="en-US">
            <a:latin typeface="Times New Roman" panose="02020603050405020304" pitchFamily="18" charset="0"/>
            <a:cs typeface="Times New Roman" panose="02020603050405020304" pitchFamily="18" charset="0"/>
          </a:endParaRPr>
        </a:p>
      </dgm:t>
    </dgm:pt>
    <dgm:pt modelId="{A2250070-6598-42DB-BD4F-F8855D154C6A}" type="sibTrans" cxnId="{FBC3F4EA-DB12-4E67-84D7-45BB5B2ECD6B}">
      <dgm:prSet/>
      <dgm:spPr/>
      <dgm:t>
        <a:bodyPr/>
        <a:lstStyle/>
        <a:p>
          <a:endParaRPr lang="en-US">
            <a:latin typeface="Times New Roman" panose="02020603050405020304" pitchFamily="18" charset="0"/>
            <a:cs typeface="Times New Roman" panose="02020603050405020304" pitchFamily="18" charset="0"/>
          </a:endParaRPr>
        </a:p>
      </dgm:t>
    </dgm:pt>
    <dgm:pt modelId="{37EDFB6A-5D55-450A-84DC-D45C92DFDCBD}">
      <dgm:prSet phldrT="[Text]" custT="1"/>
      <dgm:spPr/>
      <dgm:t>
        <a:bodyPr/>
        <a:lstStyle/>
        <a:p>
          <a:r>
            <a:rPr lang="en-US" sz="2400" b="1" i="0" dirty="0">
              <a:latin typeface="Times New Roman" panose="02020603050405020304" pitchFamily="18" charset="0"/>
              <a:cs typeface="Times New Roman" panose="02020603050405020304" pitchFamily="18" charset="0"/>
            </a:rPr>
            <a:t>Transparency</a:t>
          </a:r>
          <a:endParaRPr lang="en-US" sz="2400" b="1" dirty="0">
            <a:latin typeface="Times New Roman" panose="02020603050405020304" pitchFamily="18" charset="0"/>
            <a:cs typeface="Times New Roman" panose="02020603050405020304" pitchFamily="18" charset="0"/>
          </a:endParaRPr>
        </a:p>
      </dgm:t>
    </dgm:pt>
    <dgm:pt modelId="{129B2245-13B7-4FC1-9E2B-BE72F5F6ABD1}" type="parTrans" cxnId="{20D8C0C6-3C3A-48D2-8DA8-5A415611F723}">
      <dgm:prSet/>
      <dgm:spPr/>
      <dgm:t>
        <a:bodyPr/>
        <a:lstStyle/>
        <a:p>
          <a:endParaRPr lang="en-US">
            <a:latin typeface="Times New Roman" panose="02020603050405020304" pitchFamily="18" charset="0"/>
            <a:cs typeface="Times New Roman" panose="02020603050405020304" pitchFamily="18" charset="0"/>
          </a:endParaRPr>
        </a:p>
      </dgm:t>
    </dgm:pt>
    <dgm:pt modelId="{423F6B63-4568-47CD-BFED-4B841C945004}" type="sibTrans" cxnId="{20D8C0C6-3C3A-48D2-8DA8-5A415611F723}">
      <dgm:prSet/>
      <dgm:spPr/>
      <dgm:t>
        <a:bodyPr/>
        <a:lstStyle/>
        <a:p>
          <a:endParaRPr lang="en-US">
            <a:latin typeface="Times New Roman" panose="02020603050405020304" pitchFamily="18" charset="0"/>
            <a:cs typeface="Times New Roman" panose="02020603050405020304" pitchFamily="18" charset="0"/>
          </a:endParaRPr>
        </a:p>
      </dgm:t>
    </dgm:pt>
    <dgm:pt modelId="{6F51D513-A716-49EC-8C6A-7F21308AC21F}" type="pres">
      <dgm:prSet presAssocID="{7044B1B6-5AF7-4C45-A008-ADBA688C36B6}" presName="Name0" presStyleCnt="0">
        <dgm:presLayoutVars>
          <dgm:chMax/>
          <dgm:chPref val="3"/>
          <dgm:dir/>
          <dgm:animOne val="branch"/>
          <dgm:animLvl val="lvl"/>
        </dgm:presLayoutVars>
      </dgm:prSet>
      <dgm:spPr/>
    </dgm:pt>
    <dgm:pt modelId="{ED8AD73D-0E08-4672-9A9C-8AC7805FA29F}" type="pres">
      <dgm:prSet presAssocID="{D0AF9731-C69E-40A1-AECD-D27E30DE6D5C}" presName="composite" presStyleCnt="0"/>
      <dgm:spPr/>
    </dgm:pt>
    <dgm:pt modelId="{AC44BED7-0BFC-47C0-8A4E-6A8E7D490044}" type="pres">
      <dgm:prSet presAssocID="{D0AF9731-C69E-40A1-AECD-D27E30DE6D5C}" presName="FirstChild" presStyleLbl="revTx" presStyleIdx="0" presStyleCnt="5">
        <dgm:presLayoutVars>
          <dgm:chMax val="0"/>
          <dgm:chPref val="0"/>
          <dgm:bulletEnabled val="1"/>
        </dgm:presLayoutVars>
      </dgm:prSet>
      <dgm:spPr/>
    </dgm:pt>
    <dgm:pt modelId="{74813172-44D4-4233-AA72-6BD9589A8312}" type="pres">
      <dgm:prSet presAssocID="{D0AF9731-C69E-40A1-AECD-D27E30DE6D5C}" presName="Parent" presStyleLbl="alignNode1" presStyleIdx="0" presStyleCnt="5">
        <dgm:presLayoutVars>
          <dgm:chMax val="3"/>
          <dgm:chPref val="3"/>
          <dgm:bulletEnabled val="1"/>
        </dgm:presLayoutVars>
      </dgm:prSet>
      <dgm:spPr/>
    </dgm:pt>
    <dgm:pt modelId="{93546240-58AC-4585-A93B-DB824798434A}" type="pres">
      <dgm:prSet presAssocID="{D0AF9731-C69E-40A1-AECD-D27E30DE6D5C}" presName="Accent" presStyleLbl="parChTrans1D1" presStyleIdx="0" presStyleCnt="5"/>
      <dgm:spPr/>
    </dgm:pt>
    <dgm:pt modelId="{1156D470-ED0F-4A16-9B0B-0352E1C0CB27}" type="pres">
      <dgm:prSet presAssocID="{F51AF8AB-EBF8-44C1-85D3-E271BDF3B158}" presName="sibTrans" presStyleCnt="0"/>
      <dgm:spPr/>
    </dgm:pt>
    <dgm:pt modelId="{F5B1423D-6AB6-41B6-96F6-36A8A7F3644D}" type="pres">
      <dgm:prSet presAssocID="{401C4552-F66D-4A54-956A-995997F11234}" presName="composite" presStyleCnt="0"/>
      <dgm:spPr/>
    </dgm:pt>
    <dgm:pt modelId="{9B5440AA-A24D-440A-823D-24FFB5D993BC}" type="pres">
      <dgm:prSet presAssocID="{401C4552-F66D-4A54-956A-995997F11234}" presName="FirstChild" presStyleLbl="revTx" presStyleIdx="1" presStyleCnt="5">
        <dgm:presLayoutVars>
          <dgm:chMax val="0"/>
          <dgm:chPref val="0"/>
          <dgm:bulletEnabled val="1"/>
        </dgm:presLayoutVars>
      </dgm:prSet>
      <dgm:spPr/>
    </dgm:pt>
    <dgm:pt modelId="{582C4E9B-5CD8-480F-A74E-731EE97B0CE5}" type="pres">
      <dgm:prSet presAssocID="{401C4552-F66D-4A54-956A-995997F11234}" presName="Parent" presStyleLbl="alignNode1" presStyleIdx="1" presStyleCnt="5">
        <dgm:presLayoutVars>
          <dgm:chMax val="3"/>
          <dgm:chPref val="3"/>
          <dgm:bulletEnabled val="1"/>
        </dgm:presLayoutVars>
      </dgm:prSet>
      <dgm:spPr/>
    </dgm:pt>
    <dgm:pt modelId="{CC34DEF7-8989-4DEC-8B70-EB88A1C4D53D}" type="pres">
      <dgm:prSet presAssocID="{401C4552-F66D-4A54-956A-995997F11234}" presName="Accent" presStyleLbl="parChTrans1D1" presStyleIdx="1" presStyleCnt="5"/>
      <dgm:spPr/>
    </dgm:pt>
    <dgm:pt modelId="{DCD01263-0E9A-4DE0-A7F6-DE774A6877F6}" type="pres">
      <dgm:prSet presAssocID="{4518931E-73B8-47CA-9FBE-AA20109D611D}" presName="sibTrans" presStyleCnt="0"/>
      <dgm:spPr/>
    </dgm:pt>
    <dgm:pt modelId="{564A6DCB-D172-4700-B050-5CC15ED97624}" type="pres">
      <dgm:prSet presAssocID="{81CC722A-14C0-44E4-A47E-86F6EBF0DF9D}" presName="composite" presStyleCnt="0"/>
      <dgm:spPr/>
    </dgm:pt>
    <dgm:pt modelId="{719EF45D-CCFE-4BED-B5D8-6335AAE68C98}" type="pres">
      <dgm:prSet presAssocID="{81CC722A-14C0-44E4-A47E-86F6EBF0DF9D}" presName="FirstChild" presStyleLbl="revTx" presStyleIdx="2" presStyleCnt="5">
        <dgm:presLayoutVars>
          <dgm:chMax val="0"/>
          <dgm:chPref val="0"/>
          <dgm:bulletEnabled val="1"/>
        </dgm:presLayoutVars>
      </dgm:prSet>
      <dgm:spPr/>
    </dgm:pt>
    <dgm:pt modelId="{0E6D835B-5E1D-4B8F-9605-D9891E8BBD87}" type="pres">
      <dgm:prSet presAssocID="{81CC722A-14C0-44E4-A47E-86F6EBF0DF9D}" presName="Parent" presStyleLbl="alignNode1" presStyleIdx="2" presStyleCnt="5">
        <dgm:presLayoutVars>
          <dgm:chMax val="3"/>
          <dgm:chPref val="3"/>
          <dgm:bulletEnabled val="1"/>
        </dgm:presLayoutVars>
      </dgm:prSet>
      <dgm:spPr/>
    </dgm:pt>
    <dgm:pt modelId="{F56B7B9D-DD87-41E6-A0D3-AD12401985BA}" type="pres">
      <dgm:prSet presAssocID="{81CC722A-14C0-44E4-A47E-86F6EBF0DF9D}" presName="Accent" presStyleLbl="parChTrans1D1" presStyleIdx="2" presStyleCnt="5"/>
      <dgm:spPr/>
    </dgm:pt>
    <dgm:pt modelId="{2C6C1806-D1F1-49BF-AD8B-84B1C8C63C77}" type="pres">
      <dgm:prSet presAssocID="{EEA33096-4962-4994-A29B-58F552D17A09}" presName="sibTrans" presStyleCnt="0"/>
      <dgm:spPr/>
    </dgm:pt>
    <dgm:pt modelId="{ACAB96F7-7227-4D63-B056-92C71858AAF0}" type="pres">
      <dgm:prSet presAssocID="{B51E1EAD-2AFC-411F-A799-E2D39A41E58C}" presName="composite" presStyleCnt="0"/>
      <dgm:spPr/>
    </dgm:pt>
    <dgm:pt modelId="{255B6313-FF96-4C71-9FF2-F10E17D33F0A}" type="pres">
      <dgm:prSet presAssocID="{B51E1EAD-2AFC-411F-A799-E2D39A41E58C}" presName="FirstChild" presStyleLbl="revTx" presStyleIdx="3" presStyleCnt="5">
        <dgm:presLayoutVars>
          <dgm:chMax val="0"/>
          <dgm:chPref val="0"/>
          <dgm:bulletEnabled val="1"/>
        </dgm:presLayoutVars>
      </dgm:prSet>
      <dgm:spPr/>
    </dgm:pt>
    <dgm:pt modelId="{2690E4BE-DC6B-45C5-BE60-562F536697DD}" type="pres">
      <dgm:prSet presAssocID="{B51E1EAD-2AFC-411F-A799-E2D39A41E58C}" presName="Parent" presStyleLbl="alignNode1" presStyleIdx="3" presStyleCnt="5">
        <dgm:presLayoutVars>
          <dgm:chMax val="3"/>
          <dgm:chPref val="3"/>
          <dgm:bulletEnabled val="1"/>
        </dgm:presLayoutVars>
      </dgm:prSet>
      <dgm:spPr/>
    </dgm:pt>
    <dgm:pt modelId="{700C42FB-919F-401F-9C50-EBA5559399D0}" type="pres">
      <dgm:prSet presAssocID="{B51E1EAD-2AFC-411F-A799-E2D39A41E58C}" presName="Accent" presStyleLbl="parChTrans1D1" presStyleIdx="3" presStyleCnt="5"/>
      <dgm:spPr/>
    </dgm:pt>
    <dgm:pt modelId="{1EC05F3F-1A04-4DD7-8D33-62F76B6D1CD2}" type="pres">
      <dgm:prSet presAssocID="{4FB93D10-E7CF-4B33-901F-01A407E18A3F}" presName="sibTrans" presStyleCnt="0"/>
      <dgm:spPr/>
    </dgm:pt>
    <dgm:pt modelId="{B167C58F-AB55-42F2-81C7-AFF7E86F662F}" type="pres">
      <dgm:prSet presAssocID="{37EDFB6A-5D55-450A-84DC-D45C92DFDCBD}" presName="composite" presStyleCnt="0"/>
      <dgm:spPr/>
    </dgm:pt>
    <dgm:pt modelId="{5B9A7B19-49FD-4D0C-B31B-DB93A0C7A2CB}" type="pres">
      <dgm:prSet presAssocID="{37EDFB6A-5D55-450A-84DC-D45C92DFDCBD}" presName="FirstChild" presStyleLbl="revTx" presStyleIdx="4" presStyleCnt="5">
        <dgm:presLayoutVars>
          <dgm:chMax val="0"/>
          <dgm:chPref val="0"/>
          <dgm:bulletEnabled val="1"/>
        </dgm:presLayoutVars>
      </dgm:prSet>
      <dgm:spPr/>
    </dgm:pt>
    <dgm:pt modelId="{7CB2208F-EFF0-4F7D-951C-A71BDF811FE6}" type="pres">
      <dgm:prSet presAssocID="{37EDFB6A-5D55-450A-84DC-D45C92DFDCBD}" presName="Parent" presStyleLbl="alignNode1" presStyleIdx="4" presStyleCnt="5">
        <dgm:presLayoutVars>
          <dgm:chMax val="3"/>
          <dgm:chPref val="3"/>
          <dgm:bulletEnabled val="1"/>
        </dgm:presLayoutVars>
      </dgm:prSet>
      <dgm:spPr/>
    </dgm:pt>
    <dgm:pt modelId="{4888BA56-992E-49BF-B5BE-461A62AB4745}" type="pres">
      <dgm:prSet presAssocID="{37EDFB6A-5D55-450A-84DC-D45C92DFDCBD}" presName="Accent" presStyleLbl="parChTrans1D1" presStyleIdx="4" presStyleCnt="5"/>
      <dgm:spPr/>
    </dgm:pt>
  </dgm:ptLst>
  <dgm:cxnLst>
    <dgm:cxn modelId="{AC698705-720C-488C-ACA3-8ED38B657501}" type="presOf" srcId="{96317484-03FB-4F0E-B122-13D57B026704}" destId="{255B6313-FF96-4C71-9FF2-F10E17D33F0A}" srcOrd="0" destOrd="0" presId="urn:microsoft.com/office/officeart/2011/layout/TabList"/>
    <dgm:cxn modelId="{3D376011-3DF2-4184-B6B4-45328A2D1F8E}" type="presOf" srcId="{74B48B37-2226-4A77-A75D-D16C18FD9F3A}" destId="{AC44BED7-0BFC-47C0-8A4E-6A8E7D490044}" srcOrd="0" destOrd="0" presId="urn:microsoft.com/office/officeart/2011/layout/TabList"/>
    <dgm:cxn modelId="{C51DDA1E-B417-41DB-9244-2BF9438BF946}" type="presOf" srcId="{FA12FC8F-E8BF-44CD-B271-BD955A92C1C7}" destId="{719EF45D-CCFE-4BED-B5D8-6335AAE68C98}" srcOrd="0" destOrd="0" presId="urn:microsoft.com/office/officeart/2011/layout/TabList"/>
    <dgm:cxn modelId="{AC21652B-F385-40F2-B6EF-C8CF41B9D90A}" srcId="{401C4552-F66D-4A54-956A-995997F11234}" destId="{88E7EDCA-363E-43DE-A88C-DEFF39D79F9C}" srcOrd="0" destOrd="0" parTransId="{6D550DCC-AB4D-4EE6-9AA9-0C5070492B23}" sibTransId="{E0F7BAA2-0F71-4240-8D4B-83D5B98F0CD6}"/>
    <dgm:cxn modelId="{8EB67C34-0027-4A5B-B3D1-5EE68C5667EE}" type="presOf" srcId="{88E7EDCA-363E-43DE-A88C-DEFF39D79F9C}" destId="{9B5440AA-A24D-440A-823D-24FFB5D993BC}" srcOrd="0" destOrd="0" presId="urn:microsoft.com/office/officeart/2011/layout/TabList"/>
    <dgm:cxn modelId="{BD8C2D8A-1D2A-44FA-9430-928FF2BB6154}" type="presOf" srcId="{7044B1B6-5AF7-4C45-A008-ADBA688C36B6}" destId="{6F51D513-A716-49EC-8C6A-7F21308AC21F}" srcOrd="0" destOrd="0" presId="urn:microsoft.com/office/officeart/2011/layout/TabList"/>
    <dgm:cxn modelId="{8B49C68C-9300-4C7E-869E-9DA224474F9D}" type="presOf" srcId="{37EDFB6A-5D55-450A-84DC-D45C92DFDCBD}" destId="{7CB2208F-EFF0-4F7D-951C-A71BDF811FE6}" srcOrd="0" destOrd="0" presId="urn:microsoft.com/office/officeart/2011/layout/TabList"/>
    <dgm:cxn modelId="{6473009F-CC50-4D21-931C-A809057527DE}" srcId="{B51E1EAD-2AFC-411F-A799-E2D39A41E58C}" destId="{96317484-03FB-4F0E-B122-13D57B026704}" srcOrd="0" destOrd="0" parTransId="{CE10DB2C-AE4D-4AE4-B558-7DDD35871736}" sibTransId="{A704BAA5-51FF-47A4-AC70-B1AD3BCC0BDB}"/>
    <dgm:cxn modelId="{D7F2DCB1-0DB1-4DB4-8055-2212848CAE25}" srcId="{7044B1B6-5AF7-4C45-A008-ADBA688C36B6}" destId="{401C4552-F66D-4A54-956A-995997F11234}" srcOrd="1" destOrd="0" parTransId="{44A92573-FDCF-41F3-9272-0D741EE1E89B}" sibTransId="{4518931E-73B8-47CA-9FBE-AA20109D611D}"/>
    <dgm:cxn modelId="{53EA7BB8-9F21-47FF-8BF0-A00F23510C79}" srcId="{7044B1B6-5AF7-4C45-A008-ADBA688C36B6}" destId="{B51E1EAD-2AFC-411F-A799-E2D39A41E58C}" srcOrd="3" destOrd="0" parTransId="{B116EFD4-DDA6-4F12-BC4D-52AE6153CE9B}" sibTransId="{4FB93D10-E7CF-4B33-901F-01A407E18A3F}"/>
    <dgm:cxn modelId="{9FE9B0BC-D538-4060-A532-F55641524CC9}" type="presOf" srcId="{401C4552-F66D-4A54-956A-995997F11234}" destId="{582C4E9B-5CD8-480F-A74E-731EE97B0CE5}" srcOrd="0" destOrd="0" presId="urn:microsoft.com/office/officeart/2011/layout/TabList"/>
    <dgm:cxn modelId="{20D8C0C6-3C3A-48D2-8DA8-5A415611F723}" srcId="{7044B1B6-5AF7-4C45-A008-ADBA688C36B6}" destId="{37EDFB6A-5D55-450A-84DC-D45C92DFDCBD}" srcOrd="4" destOrd="0" parTransId="{129B2245-13B7-4FC1-9E2B-BE72F5F6ABD1}" sibTransId="{423F6B63-4568-47CD-BFED-4B841C945004}"/>
    <dgm:cxn modelId="{3CE37FCE-5052-4F68-A588-C349464777B1}" type="presOf" srcId="{D0AF9731-C69E-40A1-AECD-D27E30DE6D5C}" destId="{74813172-44D4-4233-AA72-6BD9589A8312}" srcOrd="0" destOrd="0" presId="urn:microsoft.com/office/officeart/2011/layout/TabList"/>
    <dgm:cxn modelId="{ED151FD3-1A44-40C1-A7DD-CE2799D92520}" srcId="{7044B1B6-5AF7-4C45-A008-ADBA688C36B6}" destId="{D0AF9731-C69E-40A1-AECD-D27E30DE6D5C}" srcOrd="0" destOrd="0" parTransId="{4AD4BF9B-3C6B-43F8-9EFE-F7D5ACA0BFCE}" sibTransId="{F51AF8AB-EBF8-44C1-85D3-E271BDF3B158}"/>
    <dgm:cxn modelId="{9A494DDD-D654-49AA-8FB9-1879D5B1FA57}" srcId="{81CC722A-14C0-44E4-A47E-86F6EBF0DF9D}" destId="{FA12FC8F-E8BF-44CD-B271-BD955A92C1C7}" srcOrd="0" destOrd="0" parTransId="{E6C87B0A-BBB7-47DE-87CD-B33FA76E061F}" sibTransId="{3CBFB220-613E-495E-B4AB-A6F01B7FDE8D}"/>
    <dgm:cxn modelId="{EEE9FDE3-591E-49D7-8C4D-D9EFEEE77AAE}" srcId="{7044B1B6-5AF7-4C45-A008-ADBA688C36B6}" destId="{81CC722A-14C0-44E4-A47E-86F6EBF0DF9D}" srcOrd="2" destOrd="0" parTransId="{601D176B-22D5-42B9-A6CB-E262982F1C68}" sibTransId="{EEA33096-4962-4994-A29B-58F552D17A09}"/>
    <dgm:cxn modelId="{FBC3F4EA-DB12-4E67-84D7-45BB5B2ECD6B}" srcId="{37EDFB6A-5D55-450A-84DC-D45C92DFDCBD}" destId="{A7A159F7-7E61-46B8-9E1C-6A8F673E4327}" srcOrd="0" destOrd="0" parTransId="{8D1448CE-58C9-495E-B4FF-77825A6492A2}" sibTransId="{A2250070-6598-42DB-BD4F-F8855D154C6A}"/>
    <dgm:cxn modelId="{7B117CEC-A771-4A2F-9B50-D822BA6AEC44}" type="presOf" srcId="{81CC722A-14C0-44E4-A47E-86F6EBF0DF9D}" destId="{0E6D835B-5E1D-4B8F-9605-D9891E8BBD87}" srcOrd="0" destOrd="0" presId="urn:microsoft.com/office/officeart/2011/layout/TabList"/>
    <dgm:cxn modelId="{9E421AEF-A2DE-45C7-AC3D-6622BB126B82}" srcId="{D0AF9731-C69E-40A1-AECD-D27E30DE6D5C}" destId="{74B48B37-2226-4A77-A75D-D16C18FD9F3A}" srcOrd="0" destOrd="0" parTransId="{6759526E-13FA-4C39-8A44-E4163C715376}" sibTransId="{D03E0B37-DECA-41CC-920E-D52D1B1ADEE5}"/>
    <dgm:cxn modelId="{F2017CF1-5C4B-4921-A240-64A002C41D98}" type="presOf" srcId="{B51E1EAD-2AFC-411F-A799-E2D39A41E58C}" destId="{2690E4BE-DC6B-45C5-BE60-562F536697DD}" srcOrd="0" destOrd="0" presId="urn:microsoft.com/office/officeart/2011/layout/TabList"/>
    <dgm:cxn modelId="{6BFA2CFA-40C2-4779-AFB0-7D3E6F6BBF8E}" type="presOf" srcId="{A7A159F7-7E61-46B8-9E1C-6A8F673E4327}" destId="{5B9A7B19-49FD-4D0C-B31B-DB93A0C7A2CB}" srcOrd="0" destOrd="0" presId="urn:microsoft.com/office/officeart/2011/layout/TabList"/>
    <dgm:cxn modelId="{82A585A0-C129-46AA-8506-4C1C18DFCD71}" type="presParOf" srcId="{6F51D513-A716-49EC-8C6A-7F21308AC21F}" destId="{ED8AD73D-0E08-4672-9A9C-8AC7805FA29F}" srcOrd="0" destOrd="0" presId="urn:microsoft.com/office/officeart/2011/layout/TabList"/>
    <dgm:cxn modelId="{0A548081-442A-4484-A892-843B42AF25BC}" type="presParOf" srcId="{ED8AD73D-0E08-4672-9A9C-8AC7805FA29F}" destId="{AC44BED7-0BFC-47C0-8A4E-6A8E7D490044}" srcOrd="0" destOrd="0" presId="urn:microsoft.com/office/officeart/2011/layout/TabList"/>
    <dgm:cxn modelId="{FE2AA4C9-FA45-4B6E-808D-B768D412908E}" type="presParOf" srcId="{ED8AD73D-0E08-4672-9A9C-8AC7805FA29F}" destId="{74813172-44D4-4233-AA72-6BD9589A8312}" srcOrd="1" destOrd="0" presId="urn:microsoft.com/office/officeart/2011/layout/TabList"/>
    <dgm:cxn modelId="{23379DCB-1EBA-4B69-9526-D07A0AD1B27F}" type="presParOf" srcId="{ED8AD73D-0E08-4672-9A9C-8AC7805FA29F}" destId="{93546240-58AC-4585-A93B-DB824798434A}" srcOrd="2" destOrd="0" presId="urn:microsoft.com/office/officeart/2011/layout/TabList"/>
    <dgm:cxn modelId="{B42E1592-96A6-4549-96B7-F9BFE5230FEC}" type="presParOf" srcId="{6F51D513-A716-49EC-8C6A-7F21308AC21F}" destId="{1156D470-ED0F-4A16-9B0B-0352E1C0CB27}" srcOrd="1" destOrd="0" presId="urn:microsoft.com/office/officeart/2011/layout/TabList"/>
    <dgm:cxn modelId="{043A20CB-6774-4801-8A66-BCE4BCBE6463}" type="presParOf" srcId="{6F51D513-A716-49EC-8C6A-7F21308AC21F}" destId="{F5B1423D-6AB6-41B6-96F6-36A8A7F3644D}" srcOrd="2" destOrd="0" presId="urn:microsoft.com/office/officeart/2011/layout/TabList"/>
    <dgm:cxn modelId="{E75FFF09-8D13-4040-AE20-0FF3F28D5A09}" type="presParOf" srcId="{F5B1423D-6AB6-41B6-96F6-36A8A7F3644D}" destId="{9B5440AA-A24D-440A-823D-24FFB5D993BC}" srcOrd="0" destOrd="0" presId="urn:microsoft.com/office/officeart/2011/layout/TabList"/>
    <dgm:cxn modelId="{D49E0F3E-BF3A-455B-859D-1328F3750B35}" type="presParOf" srcId="{F5B1423D-6AB6-41B6-96F6-36A8A7F3644D}" destId="{582C4E9B-5CD8-480F-A74E-731EE97B0CE5}" srcOrd="1" destOrd="0" presId="urn:microsoft.com/office/officeart/2011/layout/TabList"/>
    <dgm:cxn modelId="{00A9A389-11DE-40A3-B348-06BD04A8D7F0}" type="presParOf" srcId="{F5B1423D-6AB6-41B6-96F6-36A8A7F3644D}" destId="{CC34DEF7-8989-4DEC-8B70-EB88A1C4D53D}" srcOrd="2" destOrd="0" presId="urn:microsoft.com/office/officeart/2011/layout/TabList"/>
    <dgm:cxn modelId="{4B636AAE-94F9-405C-9ED6-E6D44B567CC0}" type="presParOf" srcId="{6F51D513-A716-49EC-8C6A-7F21308AC21F}" destId="{DCD01263-0E9A-4DE0-A7F6-DE774A6877F6}" srcOrd="3" destOrd="0" presId="urn:microsoft.com/office/officeart/2011/layout/TabList"/>
    <dgm:cxn modelId="{C4E8D770-1B9D-48F0-A4F1-CE35FBAD147E}" type="presParOf" srcId="{6F51D513-A716-49EC-8C6A-7F21308AC21F}" destId="{564A6DCB-D172-4700-B050-5CC15ED97624}" srcOrd="4" destOrd="0" presId="urn:microsoft.com/office/officeart/2011/layout/TabList"/>
    <dgm:cxn modelId="{B6365B56-E8B7-4E50-8AB5-22121C3E0A2D}" type="presParOf" srcId="{564A6DCB-D172-4700-B050-5CC15ED97624}" destId="{719EF45D-CCFE-4BED-B5D8-6335AAE68C98}" srcOrd="0" destOrd="0" presId="urn:microsoft.com/office/officeart/2011/layout/TabList"/>
    <dgm:cxn modelId="{90E91ADC-F867-42FB-BDAD-EA9524DFD3C8}" type="presParOf" srcId="{564A6DCB-D172-4700-B050-5CC15ED97624}" destId="{0E6D835B-5E1D-4B8F-9605-D9891E8BBD87}" srcOrd="1" destOrd="0" presId="urn:microsoft.com/office/officeart/2011/layout/TabList"/>
    <dgm:cxn modelId="{C72394B9-F5D2-43CA-8A9A-E53BC03D186C}" type="presParOf" srcId="{564A6DCB-D172-4700-B050-5CC15ED97624}" destId="{F56B7B9D-DD87-41E6-A0D3-AD12401985BA}" srcOrd="2" destOrd="0" presId="urn:microsoft.com/office/officeart/2011/layout/TabList"/>
    <dgm:cxn modelId="{AD6E89D8-E540-4B8C-8F67-7E629564F1D6}" type="presParOf" srcId="{6F51D513-A716-49EC-8C6A-7F21308AC21F}" destId="{2C6C1806-D1F1-49BF-AD8B-84B1C8C63C77}" srcOrd="5" destOrd="0" presId="urn:microsoft.com/office/officeart/2011/layout/TabList"/>
    <dgm:cxn modelId="{EC8CEDAD-90AE-4CB4-B252-CB754CB4348D}" type="presParOf" srcId="{6F51D513-A716-49EC-8C6A-7F21308AC21F}" destId="{ACAB96F7-7227-4D63-B056-92C71858AAF0}" srcOrd="6" destOrd="0" presId="urn:microsoft.com/office/officeart/2011/layout/TabList"/>
    <dgm:cxn modelId="{D3EA4928-D7F6-4052-9A4A-AB5A905A91A0}" type="presParOf" srcId="{ACAB96F7-7227-4D63-B056-92C71858AAF0}" destId="{255B6313-FF96-4C71-9FF2-F10E17D33F0A}" srcOrd="0" destOrd="0" presId="urn:microsoft.com/office/officeart/2011/layout/TabList"/>
    <dgm:cxn modelId="{C5E398D5-87C7-408E-8F48-714F9C4185A0}" type="presParOf" srcId="{ACAB96F7-7227-4D63-B056-92C71858AAF0}" destId="{2690E4BE-DC6B-45C5-BE60-562F536697DD}" srcOrd="1" destOrd="0" presId="urn:microsoft.com/office/officeart/2011/layout/TabList"/>
    <dgm:cxn modelId="{6CCD7FE8-422C-42A1-8AA4-E9B475987466}" type="presParOf" srcId="{ACAB96F7-7227-4D63-B056-92C71858AAF0}" destId="{700C42FB-919F-401F-9C50-EBA5559399D0}" srcOrd="2" destOrd="0" presId="urn:microsoft.com/office/officeart/2011/layout/TabList"/>
    <dgm:cxn modelId="{BDFF1FD1-6861-421B-BB24-32CC676C015A}" type="presParOf" srcId="{6F51D513-A716-49EC-8C6A-7F21308AC21F}" destId="{1EC05F3F-1A04-4DD7-8D33-62F76B6D1CD2}" srcOrd="7" destOrd="0" presId="urn:microsoft.com/office/officeart/2011/layout/TabList"/>
    <dgm:cxn modelId="{0B380CF0-045C-4ABA-9B29-E747EF94648C}" type="presParOf" srcId="{6F51D513-A716-49EC-8C6A-7F21308AC21F}" destId="{B167C58F-AB55-42F2-81C7-AFF7E86F662F}" srcOrd="8" destOrd="0" presId="urn:microsoft.com/office/officeart/2011/layout/TabList"/>
    <dgm:cxn modelId="{C8208EBE-9C65-4546-97E1-B2AD67AC2285}" type="presParOf" srcId="{B167C58F-AB55-42F2-81C7-AFF7E86F662F}" destId="{5B9A7B19-49FD-4D0C-B31B-DB93A0C7A2CB}" srcOrd="0" destOrd="0" presId="urn:microsoft.com/office/officeart/2011/layout/TabList"/>
    <dgm:cxn modelId="{8A517102-9A49-4D9E-B7F6-FB4C764F6FAF}" type="presParOf" srcId="{B167C58F-AB55-42F2-81C7-AFF7E86F662F}" destId="{7CB2208F-EFF0-4F7D-951C-A71BDF811FE6}" srcOrd="1" destOrd="0" presId="urn:microsoft.com/office/officeart/2011/layout/TabList"/>
    <dgm:cxn modelId="{676CB001-A769-4E53-AE33-98D84240D0F5}" type="presParOf" srcId="{B167C58F-AB55-42F2-81C7-AFF7E86F662F}" destId="{4888BA56-992E-49BF-B5BE-461A62AB4745}"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88BA56-992E-49BF-B5BE-461A62AB4745}">
      <dsp:nvSpPr>
        <dsp:cNvPr id="0" name=""/>
        <dsp:cNvSpPr/>
      </dsp:nvSpPr>
      <dsp:spPr>
        <a:xfrm>
          <a:off x="0" y="4725633"/>
          <a:ext cx="1219200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0C42FB-919F-401F-9C50-EBA5559399D0}">
      <dsp:nvSpPr>
        <dsp:cNvPr id="0" name=""/>
        <dsp:cNvSpPr/>
      </dsp:nvSpPr>
      <dsp:spPr>
        <a:xfrm>
          <a:off x="0" y="3772088"/>
          <a:ext cx="1219200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6B7B9D-DD87-41E6-A0D3-AD12401985BA}">
      <dsp:nvSpPr>
        <dsp:cNvPr id="0" name=""/>
        <dsp:cNvSpPr/>
      </dsp:nvSpPr>
      <dsp:spPr>
        <a:xfrm>
          <a:off x="0" y="2818543"/>
          <a:ext cx="1219200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34DEF7-8989-4DEC-8B70-EB88A1C4D53D}">
      <dsp:nvSpPr>
        <dsp:cNvPr id="0" name=""/>
        <dsp:cNvSpPr/>
      </dsp:nvSpPr>
      <dsp:spPr>
        <a:xfrm>
          <a:off x="0" y="1864998"/>
          <a:ext cx="1219200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546240-58AC-4585-A93B-DB824798434A}">
      <dsp:nvSpPr>
        <dsp:cNvPr id="0" name=""/>
        <dsp:cNvSpPr/>
      </dsp:nvSpPr>
      <dsp:spPr>
        <a:xfrm>
          <a:off x="0" y="911453"/>
          <a:ext cx="1219200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44BED7-0BFC-47C0-8A4E-6A8E7D490044}">
      <dsp:nvSpPr>
        <dsp:cNvPr id="0" name=""/>
        <dsp:cNvSpPr/>
      </dsp:nvSpPr>
      <dsp:spPr>
        <a:xfrm>
          <a:off x="3169919" y="3314"/>
          <a:ext cx="9022080" cy="908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005" tIns="40005" rIns="40005" bIns="40005" numCol="1" spcCol="1270" anchor="b" anchorCtr="0">
          <a:noAutofit/>
        </a:bodyPr>
        <a:lstStyle/>
        <a:p>
          <a:pPr marL="0" lvl="0" indent="0" algn="l" defTabSz="933450">
            <a:lnSpc>
              <a:spcPct val="90000"/>
            </a:lnSpc>
            <a:spcBef>
              <a:spcPct val="0"/>
            </a:spcBef>
            <a:spcAft>
              <a:spcPct val="35000"/>
            </a:spcAft>
            <a:buNone/>
          </a:pPr>
          <a:r>
            <a:rPr lang="en-US" sz="2100" b="0" i="0" kern="1200" dirty="0">
              <a:latin typeface="Times New Roman" panose="02020603050405020304" pitchFamily="18" charset="0"/>
              <a:cs typeface="Times New Roman" panose="02020603050405020304" pitchFamily="18" charset="0"/>
            </a:rPr>
            <a:t>AI systems should be used to promote human well-being and avoid harm.</a:t>
          </a:r>
          <a:endParaRPr lang="en-US" sz="2100" kern="1200" dirty="0">
            <a:latin typeface="Times New Roman" panose="02020603050405020304" pitchFamily="18" charset="0"/>
            <a:cs typeface="Times New Roman" panose="02020603050405020304" pitchFamily="18" charset="0"/>
          </a:endParaRPr>
        </a:p>
      </dsp:txBody>
      <dsp:txXfrm>
        <a:off x="3169919" y="3314"/>
        <a:ext cx="9022080" cy="908138"/>
      </dsp:txXfrm>
    </dsp:sp>
    <dsp:sp modelId="{74813172-44D4-4233-AA72-6BD9589A8312}">
      <dsp:nvSpPr>
        <dsp:cNvPr id="0" name=""/>
        <dsp:cNvSpPr/>
      </dsp:nvSpPr>
      <dsp:spPr>
        <a:xfrm>
          <a:off x="0" y="3314"/>
          <a:ext cx="3169920" cy="908138"/>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Times New Roman" panose="02020603050405020304" pitchFamily="18" charset="0"/>
              <a:cs typeface="Times New Roman" panose="02020603050405020304" pitchFamily="18" charset="0"/>
            </a:rPr>
            <a:t>Beneficence</a:t>
          </a:r>
          <a:endParaRPr lang="en-US" sz="2400" b="1" kern="1200" dirty="0">
            <a:latin typeface="Times New Roman" panose="02020603050405020304" pitchFamily="18" charset="0"/>
            <a:cs typeface="Times New Roman" panose="02020603050405020304" pitchFamily="18" charset="0"/>
          </a:endParaRPr>
        </a:p>
      </dsp:txBody>
      <dsp:txXfrm>
        <a:off x="44340" y="47654"/>
        <a:ext cx="3081240" cy="863798"/>
      </dsp:txXfrm>
    </dsp:sp>
    <dsp:sp modelId="{9B5440AA-A24D-440A-823D-24FFB5D993BC}">
      <dsp:nvSpPr>
        <dsp:cNvPr id="0" name=""/>
        <dsp:cNvSpPr/>
      </dsp:nvSpPr>
      <dsp:spPr>
        <a:xfrm>
          <a:off x="3169919" y="956859"/>
          <a:ext cx="9022080" cy="908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005" tIns="40005" rIns="40005" bIns="40005" numCol="1" spcCol="1270" anchor="b" anchorCtr="0">
          <a:noAutofit/>
        </a:bodyPr>
        <a:lstStyle/>
        <a:p>
          <a:pPr marL="0" lvl="0" indent="0" algn="l" defTabSz="933450">
            <a:lnSpc>
              <a:spcPct val="90000"/>
            </a:lnSpc>
            <a:spcBef>
              <a:spcPct val="0"/>
            </a:spcBef>
            <a:spcAft>
              <a:spcPct val="35000"/>
            </a:spcAft>
            <a:buNone/>
          </a:pPr>
          <a:r>
            <a:rPr lang="en-US" sz="2100" b="0" i="0" kern="1200" dirty="0">
              <a:latin typeface="Times New Roman" panose="02020603050405020304" pitchFamily="18" charset="0"/>
              <a:cs typeface="Times New Roman" panose="02020603050405020304" pitchFamily="18" charset="0"/>
            </a:rPr>
            <a:t>AI systems should not be used to cause harm to individuals or society.</a:t>
          </a:r>
          <a:endParaRPr lang="en-US" sz="2100" kern="1200" dirty="0">
            <a:latin typeface="Times New Roman" panose="02020603050405020304" pitchFamily="18" charset="0"/>
            <a:cs typeface="Times New Roman" panose="02020603050405020304" pitchFamily="18" charset="0"/>
          </a:endParaRPr>
        </a:p>
      </dsp:txBody>
      <dsp:txXfrm>
        <a:off x="3169919" y="956859"/>
        <a:ext cx="9022080" cy="908138"/>
      </dsp:txXfrm>
    </dsp:sp>
    <dsp:sp modelId="{582C4E9B-5CD8-480F-A74E-731EE97B0CE5}">
      <dsp:nvSpPr>
        <dsp:cNvPr id="0" name=""/>
        <dsp:cNvSpPr/>
      </dsp:nvSpPr>
      <dsp:spPr>
        <a:xfrm>
          <a:off x="0" y="956859"/>
          <a:ext cx="3169920" cy="908138"/>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Times New Roman" panose="02020603050405020304" pitchFamily="18" charset="0"/>
              <a:cs typeface="Times New Roman" panose="02020603050405020304" pitchFamily="18" charset="0"/>
            </a:rPr>
            <a:t>Nonmaleficence</a:t>
          </a:r>
          <a:endParaRPr lang="en-US" sz="2400" b="1" kern="1200" dirty="0">
            <a:latin typeface="Times New Roman" panose="02020603050405020304" pitchFamily="18" charset="0"/>
            <a:cs typeface="Times New Roman" panose="02020603050405020304" pitchFamily="18" charset="0"/>
          </a:endParaRPr>
        </a:p>
      </dsp:txBody>
      <dsp:txXfrm>
        <a:off x="44340" y="1001199"/>
        <a:ext cx="3081240" cy="863798"/>
      </dsp:txXfrm>
    </dsp:sp>
    <dsp:sp modelId="{719EF45D-CCFE-4BED-B5D8-6335AAE68C98}">
      <dsp:nvSpPr>
        <dsp:cNvPr id="0" name=""/>
        <dsp:cNvSpPr/>
      </dsp:nvSpPr>
      <dsp:spPr>
        <a:xfrm>
          <a:off x="3169919" y="1910404"/>
          <a:ext cx="9022080" cy="908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005" tIns="40005" rIns="40005" bIns="40005" numCol="1" spcCol="1270" anchor="b" anchorCtr="0">
          <a:noAutofit/>
        </a:bodyPr>
        <a:lstStyle/>
        <a:p>
          <a:pPr marL="0" lvl="0" indent="0" algn="l" defTabSz="933450">
            <a:lnSpc>
              <a:spcPct val="90000"/>
            </a:lnSpc>
            <a:spcBef>
              <a:spcPct val="0"/>
            </a:spcBef>
            <a:spcAft>
              <a:spcPct val="35000"/>
            </a:spcAft>
            <a:buNone/>
          </a:pPr>
          <a:r>
            <a:rPr lang="en-US" sz="2100" b="0" i="0" kern="1200" dirty="0">
              <a:latin typeface="Times New Roman" panose="02020603050405020304" pitchFamily="18" charset="0"/>
              <a:cs typeface="Times New Roman" panose="02020603050405020304" pitchFamily="18" charset="0"/>
            </a:rPr>
            <a:t>Individuals should have the right to choose whether or not to interact with AI systems and to have control over their interactions with AI systems.</a:t>
          </a:r>
          <a:endParaRPr lang="en-US" sz="2100" kern="1200" dirty="0">
            <a:latin typeface="Times New Roman" panose="02020603050405020304" pitchFamily="18" charset="0"/>
            <a:cs typeface="Times New Roman" panose="02020603050405020304" pitchFamily="18" charset="0"/>
          </a:endParaRPr>
        </a:p>
      </dsp:txBody>
      <dsp:txXfrm>
        <a:off x="3169919" y="1910404"/>
        <a:ext cx="9022080" cy="908138"/>
      </dsp:txXfrm>
    </dsp:sp>
    <dsp:sp modelId="{0E6D835B-5E1D-4B8F-9605-D9891E8BBD87}">
      <dsp:nvSpPr>
        <dsp:cNvPr id="0" name=""/>
        <dsp:cNvSpPr/>
      </dsp:nvSpPr>
      <dsp:spPr>
        <a:xfrm>
          <a:off x="0" y="1910404"/>
          <a:ext cx="3169920" cy="908138"/>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Times New Roman" panose="02020603050405020304" pitchFamily="18" charset="0"/>
              <a:cs typeface="Times New Roman" panose="02020603050405020304" pitchFamily="18" charset="0"/>
            </a:rPr>
            <a:t>Autonomy</a:t>
          </a:r>
          <a:endParaRPr lang="en-US" sz="2400" b="1" kern="1200" dirty="0">
            <a:latin typeface="Times New Roman" panose="02020603050405020304" pitchFamily="18" charset="0"/>
            <a:cs typeface="Times New Roman" panose="02020603050405020304" pitchFamily="18" charset="0"/>
          </a:endParaRPr>
        </a:p>
      </dsp:txBody>
      <dsp:txXfrm>
        <a:off x="44340" y="1954744"/>
        <a:ext cx="3081240" cy="863798"/>
      </dsp:txXfrm>
    </dsp:sp>
    <dsp:sp modelId="{255B6313-FF96-4C71-9FF2-F10E17D33F0A}">
      <dsp:nvSpPr>
        <dsp:cNvPr id="0" name=""/>
        <dsp:cNvSpPr/>
      </dsp:nvSpPr>
      <dsp:spPr>
        <a:xfrm>
          <a:off x="3169919" y="2863949"/>
          <a:ext cx="9022080" cy="908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005" tIns="40005" rIns="40005" bIns="40005" numCol="1" spcCol="1270" anchor="b" anchorCtr="0">
          <a:noAutofit/>
        </a:bodyPr>
        <a:lstStyle/>
        <a:p>
          <a:pPr marL="0" lvl="0" indent="0" algn="l" defTabSz="933450">
            <a:lnSpc>
              <a:spcPct val="90000"/>
            </a:lnSpc>
            <a:spcBef>
              <a:spcPct val="0"/>
            </a:spcBef>
            <a:spcAft>
              <a:spcPct val="35000"/>
            </a:spcAft>
            <a:buNone/>
          </a:pPr>
          <a:r>
            <a:rPr lang="en-US" sz="2100" b="0" i="0" kern="1200" dirty="0">
              <a:latin typeface="Times New Roman" panose="02020603050405020304" pitchFamily="18" charset="0"/>
              <a:cs typeface="Times New Roman" panose="02020603050405020304" pitchFamily="18" charset="0"/>
            </a:rPr>
            <a:t>AI systems should be used in a fair and just manner, without discrimination.</a:t>
          </a:r>
          <a:endParaRPr lang="en-US" sz="2100" kern="1200" dirty="0">
            <a:latin typeface="Times New Roman" panose="02020603050405020304" pitchFamily="18" charset="0"/>
            <a:cs typeface="Times New Roman" panose="02020603050405020304" pitchFamily="18" charset="0"/>
          </a:endParaRPr>
        </a:p>
      </dsp:txBody>
      <dsp:txXfrm>
        <a:off x="3169919" y="2863949"/>
        <a:ext cx="9022080" cy="908138"/>
      </dsp:txXfrm>
    </dsp:sp>
    <dsp:sp modelId="{2690E4BE-DC6B-45C5-BE60-562F536697DD}">
      <dsp:nvSpPr>
        <dsp:cNvPr id="0" name=""/>
        <dsp:cNvSpPr/>
      </dsp:nvSpPr>
      <dsp:spPr>
        <a:xfrm>
          <a:off x="0" y="2863949"/>
          <a:ext cx="3169920" cy="908138"/>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Times New Roman" panose="02020603050405020304" pitchFamily="18" charset="0"/>
              <a:cs typeface="Times New Roman" panose="02020603050405020304" pitchFamily="18" charset="0"/>
            </a:rPr>
            <a:t>Justice</a:t>
          </a:r>
          <a:endParaRPr lang="en-US" sz="2400" b="1" kern="1200" dirty="0">
            <a:latin typeface="Times New Roman" panose="02020603050405020304" pitchFamily="18" charset="0"/>
            <a:cs typeface="Times New Roman" panose="02020603050405020304" pitchFamily="18" charset="0"/>
          </a:endParaRPr>
        </a:p>
      </dsp:txBody>
      <dsp:txXfrm>
        <a:off x="44340" y="2908289"/>
        <a:ext cx="3081240" cy="863798"/>
      </dsp:txXfrm>
    </dsp:sp>
    <dsp:sp modelId="{5B9A7B19-49FD-4D0C-B31B-DB93A0C7A2CB}">
      <dsp:nvSpPr>
        <dsp:cNvPr id="0" name=""/>
        <dsp:cNvSpPr/>
      </dsp:nvSpPr>
      <dsp:spPr>
        <a:xfrm>
          <a:off x="3169919" y="3817494"/>
          <a:ext cx="9022080" cy="908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005" tIns="40005" rIns="40005" bIns="40005" numCol="1" spcCol="1270" anchor="b" anchorCtr="0">
          <a:noAutofit/>
        </a:bodyPr>
        <a:lstStyle/>
        <a:p>
          <a:pPr marL="0" lvl="0" indent="0" algn="l"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AI systems should be transparent and accountable, so that individuals can understand how they work and make decisions.</a:t>
          </a:r>
        </a:p>
      </dsp:txBody>
      <dsp:txXfrm>
        <a:off x="3169919" y="3817494"/>
        <a:ext cx="9022080" cy="908138"/>
      </dsp:txXfrm>
    </dsp:sp>
    <dsp:sp modelId="{7CB2208F-EFF0-4F7D-951C-A71BDF811FE6}">
      <dsp:nvSpPr>
        <dsp:cNvPr id="0" name=""/>
        <dsp:cNvSpPr/>
      </dsp:nvSpPr>
      <dsp:spPr>
        <a:xfrm>
          <a:off x="0" y="3817494"/>
          <a:ext cx="3169920" cy="908138"/>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Times New Roman" panose="02020603050405020304" pitchFamily="18" charset="0"/>
              <a:cs typeface="Times New Roman" panose="02020603050405020304" pitchFamily="18" charset="0"/>
            </a:rPr>
            <a:t>Transparency</a:t>
          </a:r>
          <a:endParaRPr lang="en-US" sz="2400" b="1" kern="1200" dirty="0">
            <a:latin typeface="Times New Roman" panose="02020603050405020304" pitchFamily="18" charset="0"/>
            <a:cs typeface="Times New Roman" panose="02020603050405020304" pitchFamily="18" charset="0"/>
          </a:endParaRPr>
        </a:p>
      </dsp:txBody>
      <dsp:txXfrm>
        <a:off x="44340" y="3861834"/>
        <a:ext cx="3081240" cy="863798"/>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F8D17-D595-45D2-81F1-F99CE2C270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45C7F8-40E7-4258-83BD-34AC0A5765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8BBCCA-F56C-4020-97AC-D716C8B6A7E7}"/>
              </a:ext>
            </a:extLst>
          </p:cNvPr>
          <p:cNvSpPr>
            <a:spLocks noGrp="1"/>
          </p:cNvSpPr>
          <p:nvPr>
            <p:ph type="dt" sz="half" idx="10"/>
          </p:nvPr>
        </p:nvSpPr>
        <p:spPr/>
        <p:txBody>
          <a:bodyPr/>
          <a:lstStyle/>
          <a:p>
            <a:fld id="{00420F2D-1980-4B7D-AEC1-0FDB4BA893FF}" type="datetimeFigureOut">
              <a:rPr lang="en-US" smtClean="0"/>
              <a:t>10/16/2023</a:t>
            </a:fld>
            <a:endParaRPr lang="en-US"/>
          </a:p>
        </p:txBody>
      </p:sp>
      <p:sp>
        <p:nvSpPr>
          <p:cNvPr id="5" name="Footer Placeholder 4">
            <a:extLst>
              <a:ext uri="{FF2B5EF4-FFF2-40B4-BE49-F238E27FC236}">
                <a16:creationId xmlns:a16="http://schemas.microsoft.com/office/drawing/2014/main" id="{6D8CFE43-70A1-4D59-B20A-A419AC9518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DC3518-8AA2-424A-8836-0F81F23C66A9}"/>
              </a:ext>
            </a:extLst>
          </p:cNvPr>
          <p:cNvSpPr>
            <a:spLocks noGrp="1"/>
          </p:cNvSpPr>
          <p:nvPr>
            <p:ph type="sldNum" sz="quarter" idx="12"/>
          </p:nvPr>
        </p:nvSpPr>
        <p:spPr/>
        <p:txBody>
          <a:bodyPr/>
          <a:lstStyle/>
          <a:p>
            <a:fld id="{361D9FD0-5848-4BEA-9238-27B7207BEFE8}" type="slidenum">
              <a:rPr lang="en-US" smtClean="0"/>
              <a:t>‹#›</a:t>
            </a:fld>
            <a:endParaRPr lang="en-US"/>
          </a:p>
        </p:txBody>
      </p:sp>
    </p:spTree>
    <p:extLst>
      <p:ext uri="{BB962C8B-B14F-4D97-AF65-F5344CB8AC3E}">
        <p14:creationId xmlns:p14="http://schemas.microsoft.com/office/powerpoint/2010/main" val="847037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6E13A-2420-40DB-8FDE-819A24A204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50062C-ECD3-4FA5-AC75-40BB65A2C44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358DE-49E4-4421-9672-D2DC05C23E73}"/>
              </a:ext>
            </a:extLst>
          </p:cNvPr>
          <p:cNvSpPr>
            <a:spLocks noGrp="1"/>
          </p:cNvSpPr>
          <p:nvPr>
            <p:ph type="dt" sz="half" idx="10"/>
          </p:nvPr>
        </p:nvSpPr>
        <p:spPr/>
        <p:txBody>
          <a:bodyPr/>
          <a:lstStyle/>
          <a:p>
            <a:fld id="{00420F2D-1980-4B7D-AEC1-0FDB4BA893FF}" type="datetimeFigureOut">
              <a:rPr lang="en-US" smtClean="0"/>
              <a:t>10/16/2023</a:t>
            </a:fld>
            <a:endParaRPr lang="en-US"/>
          </a:p>
        </p:txBody>
      </p:sp>
      <p:sp>
        <p:nvSpPr>
          <p:cNvPr id="5" name="Footer Placeholder 4">
            <a:extLst>
              <a:ext uri="{FF2B5EF4-FFF2-40B4-BE49-F238E27FC236}">
                <a16:creationId xmlns:a16="http://schemas.microsoft.com/office/drawing/2014/main" id="{DD6CB388-968C-4A6C-8B9A-DD04EC12B2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2392CD-0708-4CDD-8851-314E2F7BE2C2}"/>
              </a:ext>
            </a:extLst>
          </p:cNvPr>
          <p:cNvSpPr>
            <a:spLocks noGrp="1"/>
          </p:cNvSpPr>
          <p:nvPr>
            <p:ph type="sldNum" sz="quarter" idx="12"/>
          </p:nvPr>
        </p:nvSpPr>
        <p:spPr/>
        <p:txBody>
          <a:bodyPr/>
          <a:lstStyle/>
          <a:p>
            <a:fld id="{361D9FD0-5848-4BEA-9238-27B7207BEFE8}" type="slidenum">
              <a:rPr lang="en-US" smtClean="0"/>
              <a:t>‹#›</a:t>
            </a:fld>
            <a:endParaRPr lang="en-US"/>
          </a:p>
        </p:txBody>
      </p:sp>
    </p:spTree>
    <p:extLst>
      <p:ext uri="{BB962C8B-B14F-4D97-AF65-F5344CB8AC3E}">
        <p14:creationId xmlns:p14="http://schemas.microsoft.com/office/powerpoint/2010/main" val="1499209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688906-A20D-4F98-939C-8B2634BC8B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118FBD-666C-43DB-8502-F6B251E1EC7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467630-F20D-457D-A45A-9708E8C174ED}"/>
              </a:ext>
            </a:extLst>
          </p:cNvPr>
          <p:cNvSpPr>
            <a:spLocks noGrp="1"/>
          </p:cNvSpPr>
          <p:nvPr>
            <p:ph type="dt" sz="half" idx="10"/>
          </p:nvPr>
        </p:nvSpPr>
        <p:spPr/>
        <p:txBody>
          <a:bodyPr/>
          <a:lstStyle/>
          <a:p>
            <a:fld id="{00420F2D-1980-4B7D-AEC1-0FDB4BA893FF}" type="datetimeFigureOut">
              <a:rPr lang="en-US" smtClean="0"/>
              <a:t>10/16/2023</a:t>
            </a:fld>
            <a:endParaRPr lang="en-US"/>
          </a:p>
        </p:txBody>
      </p:sp>
      <p:sp>
        <p:nvSpPr>
          <p:cNvPr id="5" name="Footer Placeholder 4">
            <a:extLst>
              <a:ext uri="{FF2B5EF4-FFF2-40B4-BE49-F238E27FC236}">
                <a16:creationId xmlns:a16="http://schemas.microsoft.com/office/drawing/2014/main" id="{C1270727-42CE-42EC-9580-A27520F2D9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13541B-4F93-41BF-BB6C-55176DF02418}"/>
              </a:ext>
            </a:extLst>
          </p:cNvPr>
          <p:cNvSpPr>
            <a:spLocks noGrp="1"/>
          </p:cNvSpPr>
          <p:nvPr>
            <p:ph type="sldNum" sz="quarter" idx="12"/>
          </p:nvPr>
        </p:nvSpPr>
        <p:spPr/>
        <p:txBody>
          <a:bodyPr/>
          <a:lstStyle/>
          <a:p>
            <a:fld id="{361D9FD0-5848-4BEA-9238-27B7207BEFE8}" type="slidenum">
              <a:rPr lang="en-US" smtClean="0"/>
              <a:t>‹#›</a:t>
            </a:fld>
            <a:endParaRPr lang="en-US"/>
          </a:p>
        </p:txBody>
      </p:sp>
    </p:spTree>
    <p:extLst>
      <p:ext uri="{BB962C8B-B14F-4D97-AF65-F5344CB8AC3E}">
        <p14:creationId xmlns:p14="http://schemas.microsoft.com/office/powerpoint/2010/main" val="897065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0D9F5-5321-4F1A-97A4-75B28C5904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F08C82-4512-4603-ACF0-7C7FC14D7E2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FE8304-C8C1-447F-A0FE-84DD1C0A52FD}"/>
              </a:ext>
            </a:extLst>
          </p:cNvPr>
          <p:cNvSpPr>
            <a:spLocks noGrp="1"/>
          </p:cNvSpPr>
          <p:nvPr>
            <p:ph type="dt" sz="half" idx="10"/>
          </p:nvPr>
        </p:nvSpPr>
        <p:spPr/>
        <p:txBody>
          <a:bodyPr/>
          <a:lstStyle/>
          <a:p>
            <a:fld id="{00420F2D-1980-4B7D-AEC1-0FDB4BA893FF}" type="datetimeFigureOut">
              <a:rPr lang="en-US" smtClean="0"/>
              <a:t>10/16/2023</a:t>
            </a:fld>
            <a:endParaRPr lang="en-US"/>
          </a:p>
        </p:txBody>
      </p:sp>
      <p:sp>
        <p:nvSpPr>
          <p:cNvPr id="5" name="Footer Placeholder 4">
            <a:extLst>
              <a:ext uri="{FF2B5EF4-FFF2-40B4-BE49-F238E27FC236}">
                <a16:creationId xmlns:a16="http://schemas.microsoft.com/office/drawing/2014/main" id="{310E4CD8-5B8C-41F4-9792-F5D0E30823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C51F12-091D-46F9-8725-E579ED094446}"/>
              </a:ext>
            </a:extLst>
          </p:cNvPr>
          <p:cNvSpPr>
            <a:spLocks noGrp="1"/>
          </p:cNvSpPr>
          <p:nvPr>
            <p:ph type="sldNum" sz="quarter" idx="12"/>
          </p:nvPr>
        </p:nvSpPr>
        <p:spPr/>
        <p:txBody>
          <a:bodyPr/>
          <a:lstStyle/>
          <a:p>
            <a:fld id="{361D9FD0-5848-4BEA-9238-27B7207BEFE8}" type="slidenum">
              <a:rPr lang="en-US" smtClean="0"/>
              <a:t>‹#›</a:t>
            </a:fld>
            <a:endParaRPr lang="en-US"/>
          </a:p>
        </p:txBody>
      </p:sp>
    </p:spTree>
    <p:extLst>
      <p:ext uri="{BB962C8B-B14F-4D97-AF65-F5344CB8AC3E}">
        <p14:creationId xmlns:p14="http://schemas.microsoft.com/office/powerpoint/2010/main" val="3046039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217B-9CFE-4202-B19F-C741EB4037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6F9C99-427F-423E-9844-F74996D03D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39DA335-E19D-4DA0-839F-29BA46441DD6}"/>
              </a:ext>
            </a:extLst>
          </p:cNvPr>
          <p:cNvSpPr>
            <a:spLocks noGrp="1"/>
          </p:cNvSpPr>
          <p:nvPr>
            <p:ph type="dt" sz="half" idx="10"/>
          </p:nvPr>
        </p:nvSpPr>
        <p:spPr/>
        <p:txBody>
          <a:bodyPr/>
          <a:lstStyle/>
          <a:p>
            <a:fld id="{00420F2D-1980-4B7D-AEC1-0FDB4BA893FF}" type="datetimeFigureOut">
              <a:rPr lang="en-US" smtClean="0"/>
              <a:t>10/16/2023</a:t>
            </a:fld>
            <a:endParaRPr lang="en-US"/>
          </a:p>
        </p:txBody>
      </p:sp>
      <p:sp>
        <p:nvSpPr>
          <p:cNvPr id="5" name="Footer Placeholder 4">
            <a:extLst>
              <a:ext uri="{FF2B5EF4-FFF2-40B4-BE49-F238E27FC236}">
                <a16:creationId xmlns:a16="http://schemas.microsoft.com/office/drawing/2014/main" id="{B31C4B8C-138C-41A4-992F-9F6221777E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293D08-0584-4FE5-99BF-5E66F25BA2FF}"/>
              </a:ext>
            </a:extLst>
          </p:cNvPr>
          <p:cNvSpPr>
            <a:spLocks noGrp="1"/>
          </p:cNvSpPr>
          <p:nvPr>
            <p:ph type="sldNum" sz="quarter" idx="12"/>
          </p:nvPr>
        </p:nvSpPr>
        <p:spPr/>
        <p:txBody>
          <a:bodyPr/>
          <a:lstStyle/>
          <a:p>
            <a:fld id="{361D9FD0-5848-4BEA-9238-27B7207BEFE8}" type="slidenum">
              <a:rPr lang="en-US" smtClean="0"/>
              <a:t>‹#›</a:t>
            </a:fld>
            <a:endParaRPr lang="en-US"/>
          </a:p>
        </p:txBody>
      </p:sp>
    </p:spTree>
    <p:extLst>
      <p:ext uri="{BB962C8B-B14F-4D97-AF65-F5344CB8AC3E}">
        <p14:creationId xmlns:p14="http://schemas.microsoft.com/office/powerpoint/2010/main" val="819635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C891F-D633-4A96-A866-8C6FD23AC8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488571-BE89-4D28-A50A-701946C180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B209B9-9DB7-43E8-BA9E-C9ACF7C444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A64269-C92C-4BBD-BB0A-9D564D83F00B}"/>
              </a:ext>
            </a:extLst>
          </p:cNvPr>
          <p:cNvSpPr>
            <a:spLocks noGrp="1"/>
          </p:cNvSpPr>
          <p:nvPr>
            <p:ph type="dt" sz="half" idx="10"/>
          </p:nvPr>
        </p:nvSpPr>
        <p:spPr/>
        <p:txBody>
          <a:bodyPr/>
          <a:lstStyle/>
          <a:p>
            <a:fld id="{00420F2D-1980-4B7D-AEC1-0FDB4BA893FF}" type="datetimeFigureOut">
              <a:rPr lang="en-US" smtClean="0"/>
              <a:t>10/16/2023</a:t>
            </a:fld>
            <a:endParaRPr lang="en-US"/>
          </a:p>
        </p:txBody>
      </p:sp>
      <p:sp>
        <p:nvSpPr>
          <p:cNvPr id="6" name="Footer Placeholder 5">
            <a:extLst>
              <a:ext uri="{FF2B5EF4-FFF2-40B4-BE49-F238E27FC236}">
                <a16:creationId xmlns:a16="http://schemas.microsoft.com/office/drawing/2014/main" id="{4B7F07ED-9B36-4CA0-951B-F55EF8C1EF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8789BB-3AEA-424C-A4BA-9479B0D256BA}"/>
              </a:ext>
            </a:extLst>
          </p:cNvPr>
          <p:cNvSpPr>
            <a:spLocks noGrp="1"/>
          </p:cNvSpPr>
          <p:nvPr>
            <p:ph type="sldNum" sz="quarter" idx="12"/>
          </p:nvPr>
        </p:nvSpPr>
        <p:spPr/>
        <p:txBody>
          <a:bodyPr/>
          <a:lstStyle/>
          <a:p>
            <a:fld id="{361D9FD0-5848-4BEA-9238-27B7207BEFE8}" type="slidenum">
              <a:rPr lang="en-US" smtClean="0"/>
              <a:t>‹#›</a:t>
            </a:fld>
            <a:endParaRPr lang="en-US"/>
          </a:p>
        </p:txBody>
      </p:sp>
    </p:spTree>
    <p:extLst>
      <p:ext uri="{BB962C8B-B14F-4D97-AF65-F5344CB8AC3E}">
        <p14:creationId xmlns:p14="http://schemas.microsoft.com/office/powerpoint/2010/main" val="2597476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3E975-5D33-48E8-8F3D-0BAA7C8FD5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623C32-7BC8-4A97-9409-586EDDA2D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5E082A9-B868-498B-877F-B25222D272F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5232CF-00B0-4D5C-AA80-A169993CC9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0C44510-BA05-4109-8F9F-31B1F3E342B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63648E-9E6B-4DE7-8ACD-E5B364D105A6}"/>
              </a:ext>
            </a:extLst>
          </p:cNvPr>
          <p:cNvSpPr>
            <a:spLocks noGrp="1"/>
          </p:cNvSpPr>
          <p:nvPr>
            <p:ph type="dt" sz="half" idx="10"/>
          </p:nvPr>
        </p:nvSpPr>
        <p:spPr/>
        <p:txBody>
          <a:bodyPr/>
          <a:lstStyle/>
          <a:p>
            <a:fld id="{00420F2D-1980-4B7D-AEC1-0FDB4BA893FF}" type="datetimeFigureOut">
              <a:rPr lang="en-US" smtClean="0"/>
              <a:t>10/16/2023</a:t>
            </a:fld>
            <a:endParaRPr lang="en-US"/>
          </a:p>
        </p:txBody>
      </p:sp>
      <p:sp>
        <p:nvSpPr>
          <p:cNvPr id="8" name="Footer Placeholder 7">
            <a:extLst>
              <a:ext uri="{FF2B5EF4-FFF2-40B4-BE49-F238E27FC236}">
                <a16:creationId xmlns:a16="http://schemas.microsoft.com/office/drawing/2014/main" id="{4C8DA64D-4A17-4A88-8E7E-DCC889D560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DF10BB-4FE2-4F5A-AD22-65C26DCE472D}"/>
              </a:ext>
            </a:extLst>
          </p:cNvPr>
          <p:cNvSpPr>
            <a:spLocks noGrp="1"/>
          </p:cNvSpPr>
          <p:nvPr>
            <p:ph type="sldNum" sz="quarter" idx="12"/>
          </p:nvPr>
        </p:nvSpPr>
        <p:spPr/>
        <p:txBody>
          <a:bodyPr/>
          <a:lstStyle/>
          <a:p>
            <a:fld id="{361D9FD0-5848-4BEA-9238-27B7207BEFE8}" type="slidenum">
              <a:rPr lang="en-US" smtClean="0"/>
              <a:t>‹#›</a:t>
            </a:fld>
            <a:endParaRPr lang="en-US"/>
          </a:p>
        </p:txBody>
      </p:sp>
    </p:spTree>
    <p:extLst>
      <p:ext uri="{BB962C8B-B14F-4D97-AF65-F5344CB8AC3E}">
        <p14:creationId xmlns:p14="http://schemas.microsoft.com/office/powerpoint/2010/main" val="838582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493CA-B369-4E98-8D60-F2D11F6B9E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C0A5AD-E930-436B-AED8-A7CF721F8E63}"/>
              </a:ext>
            </a:extLst>
          </p:cNvPr>
          <p:cNvSpPr>
            <a:spLocks noGrp="1"/>
          </p:cNvSpPr>
          <p:nvPr>
            <p:ph type="dt" sz="half" idx="10"/>
          </p:nvPr>
        </p:nvSpPr>
        <p:spPr/>
        <p:txBody>
          <a:bodyPr/>
          <a:lstStyle/>
          <a:p>
            <a:fld id="{00420F2D-1980-4B7D-AEC1-0FDB4BA893FF}" type="datetimeFigureOut">
              <a:rPr lang="en-US" smtClean="0"/>
              <a:t>10/16/2023</a:t>
            </a:fld>
            <a:endParaRPr lang="en-US"/>
          </a:p>
        </p:txBody>
      </p:sp>
      <p:sp>
        <p:nvSpPr>
          <p:cNvPr id="4" name="Footer Placeholder 3">
            <a:extLst>
              <a:ext uri="{FF2B5EF4-FFF2-40B4-BE49-F238E27FC236}">
                <a16:creationId xmlns:a16="http://schemas.microsoft.com/office/drawing/2014/main" id="{55E39A3C-0C77-4B4F-A03E-B38CB5CCF8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1591CA-032D-4B87-9763-61FE4B9F390F}"/>
              </a:ext>
            </a:extLst>
          </p:cNvPr>
          <p:cNvSpPr>
            <a:spLocks noGrp="1"/>
          </p:cNvSpPr>
          <p:nvPr>
            <p:ph type="sldNum" sz="quarter" idx="12"/>
          </p:nvPr>
        </p:nvSpPr>
        <p:spPr/>
        <p:txBody>
          <a:bodyPr/>
          <a:lstStyle/>
          <a:p>
            <a:fld id="{361D9FD0-5848-4BEA-9238-27B7207BEFE8}" type="slidenum">
              <a:rPr lang="en-US" smtClean="0"/>
              <a:t>‹#›</a:t>
            </a:fld>
            <a:endParaRPr lang="en-US"/>
          </a:p>
        </p:txBody>
      </p:sp>
    </p:spTree>
    <p:extLst>
      <p:ext uri="{BB962C8B-B14F-4D97-AF65-F5344CB8AC3E}">
        <p14:creationId xmlns:p14="http://schemas.microsoft.com/office/powerpoint/2010/main" val="2582145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605DD2-0720-4D8B-B83F-CB4424EC757F}"/>
              </a:ext>
            </a:extLst>
          </p:cNvPr>
          <p:cNvSpPr>
            <a:spLocks noGrp="1"/>
          </p:cNvSpPr>
          <p:nvPr>
            <p:ph type="dt" sz="half" idx="10"/>
          </p:nvPr>
        </p:nvSpPr>
        <p:spPr/>
        <p:txBody>
          <a:bodyPr/>
          <a:lstStyle/>
          <a:p>
            <a:fld id="{00420F2D-1980-4B7D-AEC1-0FDB4BA893FF}" type="datetimeFigureOut">
              <a:rPr lang="en-US" smtClean="0"/>
              <a:t>10/16/2023</a:t>
            </a:fld>
            <a:endParaRPr lang="en-US"/>
          </a:p>
        </p:txBody>
      </p:sp>
      <p:sp>
        <p:nvSpPr>
          <p:cNvPr id="3" name="Footer Placeholder 2">
            <a:extLst>
              <a:ext uri="{FF2B5EF4-FFF2-40B4-BE49-F238E27FC236}">
                <a16:creationId xmlns:a16="http://schemas.microsoft.com/office/drawing/2014/main" id="{4796D173-25AB-463A-AD98-6390E5F732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34A688-66E4-45D0-A064-45FF50D61B7D}"/>
              </a:ext>
            </a:extLst>
          </p:cNvPr>
          <p:cNvSpPr>
            <a:spLocks noGrp="1"/>
          </p:cNvSpPr>
          <p:nvPr>
            <p:ph type="sldNum" sz="quarter" idx="12"/>
          </p:nvPr>
        </p:nvSpPr>
        <p:spPr/>
        <p:txBody>
          <a:bodyPr/>
          <a:lstStyle/>
          <a:p>
            <a:fld id="{361D9FD0-5848-4BEA-9238-27B7207BEFE8}" type="slidenum">
              <a:rPr lang="en-US" smtClean="0"/>
              <a:t>‹#›</a:t>
            </a:fld>
            <a:endParaRPr lang="en-US"/>
          </a:p>
        </p:txBody>
      </p:sp>
    </p:spTree>
    <p:extLst>
      <p:ext uri="{BB962C8B-B14F-4D97-AF65-F5344CB8AC3E}">
        <p14:creationId xmlns:p14="http://schemas.microsoft.com/office/powerpoint/2010/main" val="2801754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C3EF2-7156-4988-A43B-0E02B2597E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0F05D2-86FA-4DD4-9652-29F46EA681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D6DCA-43EC-4A07-B176-4DC5F3CFC1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5B978D-433C-475D-8E98-419A5F6375D2}"/>
              </a:ext>
            </a:extLst>
          </p:cNvPr>
          <p:cNvSpPr>
            <a:spLocks noGrp="1"/>
          </p:cNvSpPr>
          <p:nvPr>
            <p:ph type="dt" sz="half" idx="10"/>
          </p:nvPr>
        </p:nvSpPr>
        <p:spPr/>
        <p:txBody>
          <a:bodyPr/>
          <a:lstStyle/>
          <a:p>
            <a:fld id="{00420F2D-1980-4B7D-AEC1-0FDB4BA893FF}" type="datetimeFigureOut">
              <a:rPr lang="en-US" smtClean="0"/>
              <a:t>10/16/2023</a:t>
            </a:fld>
            <a:endParaRPr lang="en-US"/>
          </a:p>
        </p:txBody>
      </p:sp>
      <p:sp>
        <p:nvSpPr>
          <p:cNvPr id="6" name="Footer Placeholder 5">
            <a:extLst>
              <a:ext uri="{FF2B5EF4-FFF2-40B4-BE49-F238E27FC236}">
                <a16:creationId xmlns:a16="http://schemas.microsoft.com/office/drawing/2014/main" id="{72703F95-09CE-4D62-9F73-2B0D0AAFDC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8F68A2-628E-4AA8-A0D8-2D194139AFF1}"/>
              </a:ext>
            </a:extLst>
          </p:cNvPr>
          <p:cNvSpPr>
            <a:spLocks noGrp="1"/>
          </p:cNvSpPr>
          <p:nvPr>
            <p:ph type="sldNum" sz="quarter" idx="12"/>
          </p:nvPr>
        </p:nvSpPr>
        <p:spPr/>
        <p:txBody>
          <a:bodyPr/>
          <a:lstStyle/>
          <a:p>
            <a:fld id="{361D9FD0-5848-4BEA-9238-27B7207BEFE8}" type="slidenum">
              <a:rPr lang="en-US" smtClean="0"/>
              <a:t>‹#›</a:t>
            </a:fld>
            <a:endParaRPr lang="en-US"/>
          </a:p>
        </p:txBody>
      </p:sp>
    </p:spTree>
    <p:extLst>
      <p:ext uri="{BB962C8B-B14F-4D97-AF65-F5344CB8AC3E}">
        <p14:creationId xmlns:p14="http://schemas.microsoft.com/office/powerpoint/2010/main" val="3762651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A3958-F894-4418-88BA-DE2535B0B5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042D01-4298-42ED-A3BA-4768364710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F3A520-C21E-4729-A2B5-5623C04DA5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DADEBC-A281-4F24-886C-DD550A7DEFA6}"/>
              </a:ext>
            </a:extLst>
          </p:cNvPr>
          <p:cNvSpPr>
            <a:spLocks noGrp="1"/>
          </p:cNvSpPr>
          <p:nvPr>
            <p:ph type="dt" sz="half" idx="10"/>
          </p:nvPr>
        </p:nvSpPr>
        <p:spPr/>
        <p:txBody>
          <a:bodyPr/>
          <a:lstStyle/>
          <a:p>
            <a:fld id="{00420F2D-1980-4B7D-AEC1-0FDB4BA893FF}" type="datetimeFigureOut">
              <a:rPr lang="en-US" smtClean="0"/>
              <a:t>10/16/2023</a:t>
            </a:fld>
            <a:endParaRPr lang="en-US"/>
          </a:p>
        </p:txBody>
      </p:sp>
      <p:sp>
        <p:nvSpPr>
          <p:cNvPr id="6" name="Footer Placeholder 5">
            <a:extLst>
              <a:ext uri="{FF2B5EF4-FFF2-40B4-BE49-F238E27FC236}">
                <a16:creationId xmlns:a16="http://schemas.microsoft.com/office/drawing/2014/main" id="{1B93E3F0-6A81-4ADB-BB14-D26D4EF64B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E31EEF-4265-41C2-9C1D-73BAB42756E4}"/>
              </a:ext>
            </a:extLst>
          </p:cNvPr>
          <p:cNvSpPr>
            <a:spLocks noGrp="1"/>
          </p:cNvSpPr>
          <p:nvPr>
            <p:ph type="sldNum" sz="quarter" idx="12"/>
          </p:nvPr>
        </p:nvSpPr>
        <p:spPr/>
        <p:txBody>
          <a:bodyPr/>
          <a:lstStyle/>
          <a:p>
            <a:fld id="{361D9FD0-5848-4BEA-9238-27B7207BEFE8}" type="slidenum">
              <a:rPr lang="en-US" smtClean="0"/>
              <a:t>‹#›</a:t>
            </a:fld>
            <a:endParaRPr lang="en-US"/>
          </a:p>
        </p:txBody>
      </p:sp>
    </p:spTree>
    <p:extLst>
      <p:ext uri="{BB962C8B-B14F-4D97-AF65-F5344CB8AC3E}">
        <p14:creationId xmlns:p14="http://schemas.microsoft.com/office/powerpoint/2010/main" val="1940423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B66775-74B4-4933-81E5-CAB8BCAAF5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E06F69-3C5F-4917-ADFE-E5DED4E62A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306138-66DD-479B-BDDD-BC4A847533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420F2D-1980-4B7D-AEC1-0FDB4BA893FF}" type="datetimeFigureOut">
              <a:rPr lang="en-US" smtClean="0"/>
              <a:t>10/16/2023</a:t>
            </a:fld>
            <a:endParaRPr lang="en-US"/>
          </a:p>
        </p:txBody>
      </p:sp>
      <p:sp>
        <p:nvSpPr>
          <p:cNvPr id="5" name="Footer Placeholder 4">
            <a:extLst>
              <a:ext uri="{FF2B5EF4-FFF2-40B4-BE49-F238E27FC236}">
                <a16:creationId xmlns:a16="http://schemas.microsoft.com/office/drawing/2014/main" id="{665E72E4-1E3D-4990-848D-F53AD73091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C7C3FB-1F56-44D5-BE3E-A559402AA1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1D9FD0-5848-4BEA-9238-27B7207BEFE8}" type="slidenum">
              <a:rPr lang="en-US" smtClean="0"/>
              <a:t>‹#›</a:t>
            </a:fld>
            <a:endParaRPr lang="en-US"/>
          </a:p>
        </p:txBody>
      </p:sp>
    </p:spTree>
    <p:extLst>
      <p:ext uri="{BB962C8B-B14F-4D97-AF65-F5344CB8AC3E}">
        <p14:creationId xmlns:p14="http://schemas.microsoft.com/office/powerpoint/2010/main" val="802961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BFCC7C-4AD8-44C7-8DFF-18DDC446779C}"/>
              </a:ext>
            </a:extLst>
          </p:cNvPr>
          <p:cNvSpPr txBox="1"/>
          <p:nvPr/>
        </p:nvSpPr>
        <p:spPr>
          <a:xfrm>
            <a:off x="1640005" y="805217"/>
            <a:ext cx="8911989" cy="923330"/>
          </a:xfrm>
          <a:prstGeom prst="rect">
            <a:avLst/>
          </a:prstGeom>
          <a:noFill/>
        </p:spPr>
        <p:txBody>
          <a:bodyPr wrap="square" rtlCol="0">
            <a:spAutoFit/>
          </a:bodyPr>
          <a:lstStyle/>
          <a:p>
            <a:pPr algn="ctr"/>
            <a:r>
              <a:rPr lang="en-US" sz="5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ETHICS  OF  AI</a:t>
            </a:r>
          </a:p>
        </p:txBody>
      </p:sp>
      <p:sp>
        <p:nvSpPr>
          <p:cNvPr id="7" name="TextBox 6">
            <a:extLst>
              <a:ext uri="{FF2B5EF4-FFF2-40B4-BE49-F238E27FC236}">
                <a16:creationId xmlns:a16="http://schemas.microsoft.com/office/drawing/2014/main" id="{50B21FDE-5858-4574-88DF-2812E2BE8EF9}"/>
              </a:ext>
            </a:extLst>
          </p:cNvPr>
          <p:cNvSpPr txBox="1"/>
          <p:nvPr/>
        </p:nvSpPr>
        <p:spPr>
          <a:xfrm>
            <a:off x="3796351" y="3695888"/>
            <a:ext cx="4599296" cy="1975990"/>
          </a:xfrm>
          <a:prstGeom prst="rect">
            <a:avLst/>
          </a:prstGeom>
          <a:noFill/>
        </p:spPr>
        <p:txBody>
          <a:bodyPr wrap="square" rtlCol="0">
            <a:spAutoFit/>
          </a:bodyPr>
          <a:lstStyle/>
          <a:p>
            <a:pPr algn="ctr">
              <a:lnSpc>
                <a:spcPct val="150000"/>
              </a:lnSpc>
            </a:pPr>
            <a:r>
              <a:rPr lang="en-US" sz="2400" b="1" dirty="0">
                <a:solidFill>
                  <a:schemeClr val="bg1"/>
                </a:solidFill>
                <a:latin typeface="Times New Roman" panose="02020603050405020304" pitchFamily="18" charset="0"/>
                <a:cs typeface="Times New Roman" panose="02020603050405020304" pitchFamily="18" charset="0"/>
              </a:rPr>
              <a:t>SWATHI R</a:t>
            </a:r>
          </a:p>
          <a:p>
            <a:pPr algn="ctr">
              <a:lnSpc>
                <a:spcPct val="150000"/>
              </a:lnSpc>
            </a:pPr>
            <a:r>
              <a:rPr lang="en-US" sz="2000" b="1" dirty="0">
                <a:solidFill>
                  <a:schemeClr val="bg1"/>
                </a:solidFill>
                <a:latin typeface="Times New Roman" panose="02020603050405020304" pitchFamily="18" charset="0"/>
                <a:cs typeface="Times New Roman" panose="02020603050405020304" pitchFamily="18" charset="0"/>
              </a:rPr>
              <a:t>MTech CS (DS &amp; AI)</a:t>
            </a:r>
          </a:p>
          <a:p>
            <a:pPr algn="ctr">
              <a:lnSpc>
                <a:spcPct val="150000"/>
              </a:lnSpc>
            </a:pPr>
            <a:r>
              <a:rPr lang="en-US" sz="2000" b="1" dirty="0">
                <a:solidFill>
                  <a:schemeClr val="bg1"/>
                </a:solidFill>
                <a:latin typeface="Times New Roman" panose="02020603050405020304" pitchFamily="18" charset="0"/>
                <a:cs typeface="Times New Roman" panose="02020603050405020304" pitchFamily="18" charset="0"/>
              </a:rPr>
              <a:t>Department of Computer Science</a:t>
            </a:r>
          </a:p>
          <a:p>
            <a:pPr algn="ctr">
              <a:lnSpc>
                <a:spcPct val="150000"/>
              </a:lnSpc>
            </a:pPr>
            <a:r>
              <a:rPr lang="en-US" sz="2000" b="1" dirty="0">
                <a:solidFill>
                  <a:schemeClr val="bg1"/>
                </a:solidFill>
                <a:latin typeface="Times New Roman" panose="02020603050405020304" pitchFamily="18" charset="0"/>
                <a:cs typeface="Times New Roman" panose="02020603050405020304" pitchFamily="18" charset="0"/>
              </a:rPr>
              <a:t>CUSAT</a:t>
            </a:r>
          </a:p>
        </p:txBody>
      </p:sp>
    </p:spTree>
    <p:extLst>
      <p:ext uri="{BB962C8B-B14F-4D97-AF65-F5344CB8AC3E}">
        <p14:creationId xmlns:p14="http://schemas.microsoft.com/office/powerpoint/2010/main" val="1109946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BFCC7C-4AD8-44C7-8DFF-18DDC446779C}"/>
              </a:ext>
            </a:extLst>
          </p:cNvPr>
          <p:cNvSpPr txBox="1"/>
          <p:nvPr/>
        </p:nvSpPr>
        <p:spPr>
          <a:xfrm>
            <a:off x="1640005" y="805217"/>
            <a:ext cx="8911989" cy="923330"/>
          </a:xfrm>
          <a:prstGeom prst="rect">
            <a:avLst/>
          </a:prstGeom>
          <a:noFill/>
        </p:spPr>
        <p:txBody>
          <a:bodyPr wrap="square" rtlCol="0">
            <a:spAutoFit/>
          </a:bodyPr>
          <a:lstStyle/>
          <a:p>
            <a:pPr algn="ctr"/>
            <a:r>
              <a:rPr lang="en-US" sz="5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7" name="TextBox 6">
            <a:extLst>
              <a:ext uri="{FF2B5EF4-FFF2-40B4-BE49-F238E27FC236}">
                <a16:creationId xmlns:a16="http://schemas.microsoft.com/office/drawing/2014/main" id="{50B21FDE-5858-4574-88DF-2812E2BE8EF9}"/>
              </a:ext>
            </a:extLst>
          </p:cNvPr>
          <p:cNvSpPr txBox="1"/>
          <p:nvPr/>
        </p:nvSpPr>
        <p:spPr>
          <a:xfrm>
            <a:off x="3796351" y="1867088"/>
            <a:ext cx="4599296" cy="3673121"/>
          </a:xfrm>
          <a:prstGeom prst="rect">
            <a:avLst/>
          </a:prstGeom>
          <a:noFill/>
        </p:spPr>
        <p:txBody>
          <a:bodyPr wrap="square" rtlCol="0">
            <a:spAutoFit/>
          </a:bodyPr>
          <a:lstStyle/>
          <a:p>
            <a:pPr algn="ctr">
              <a:lnSpc>
                <a:spcPct val="200000"/>
              </a:lnSpc>
            </a:pPr>
            <a:r>
              <a:rPr lang="en-US" sz="2400" b="1" dirty="0">
                <a:solidFill>
                  <a:schemeClr val="bg1"/>
                </a:solidFill>
                <a:latin typeface="Times New Roman" panose="02020603050405020304" pitchFamily="18" charset="0"/>
                <a:cs typeface="Times New Roman" panose="02020603050405020304" pitchFamily="18" charset="0"/>
              </a:rPr>
              <a:t>INTRODUCTION</a:t>
            </a:r>
          </a:p>
          <a:p>
            <a:pPr algn="ctr">
              <a:lnSpc>
                <a:spcPct val="200000"/>
              </a:lnSpc>
            </a:pPr>
            <a:r>
              <a:rPr lang="en-US" sz="2400" b="1" dirty="0">
                <a:solidFill>
                  <a:schemeClr val="bg1"/>
                </a:solidFill>
                <a:latin typeface="Times New Roman" panose="02020603050405020304" pitchFamily="18" charset="0"/>
                <a:cs typeface="Times New Roman" panose="02020603050405020304" pitchFamily="18" charset="0"/>
              </a:rPr>
              <a:t>KEY ETHICAL ISSUES</a:t>
            </a:r>
          </a:p>
          <a:p>
            <a:pPr algn="ctr">
              <a:lnSpc>
                <a:spcPct val="200000"/>
              </a:lnSpc>
            </a:pPr>
            <a:r>
              <a:rPr lang="en-US" sz="2400" b="1" dirty="0">
                <a:solidFill>
                  <a:schemeClr val="bg1"/>
                </a:solidFill>
                <a:latin typeface="Times New Roman" panose="02020603050405020304" pitchFamily="18" charset="0"/>
                <a:cs typeface="Times New Roman" panose="02020603050405020304" pitchFamily="18" charset="0"/>
              </a:rPr>
              <a:t>ETHICAL PRINCIPLES</a:t>
            </a:r>
          </a:p>
          <a:p>
            <a:pPr algn="ctr">
              <a:lnSpc>
                <a:spcPct val="200000"/>
              </a:lnSpc>
            </a:pPr>
            <a:r>
              <a:rPr lang="en-US" sz="2400" b="1" dirty="0">
                <a:solidFill>
                  <a:schemeClr val="bg1"/>
                </a:solidFill>
                <a:latin typeface="Times New Roman" panose="02020603050405020304" pitchFamily="18" charset="0"/>
                <a:cs typeface="Times New Roman" panose="02020603050405020304" pitchFamily="18" charset="0"/>
              </a:rPr>
              <a:t>IMPLEMENTING ETHICAL AI</a:t>
            </a:r>
          </a:p>
          <a:p>
            <a:pPr algn="ctr">
              <a:lnSpc>
                <a:spcPct val="200000"/>
              </a:lnSpc>
            </a:pPr>
            <a:r>
              <a:rPr lang="en-US" sz="2400" b="1" dirty="0">
                <a:solidFill>
                  <a:schemeClr val="bg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838473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04961D-F5F3-4688-AF35-AB780E2838B0}"/>
              </a:ext>
            </a:extLst>
          </p:cNvPr>
          <p:cNvSpPr/>
          <p:nvPr/>
        </p:nvSpPr>
        <p:spPr>
          <a:xfrm>
            <a:off x="102358" y="1470642"/>
            <a:ext cx="5682019" cy="3916713"/>
          </a:xfrm>
          <a:prstGeom prst="rect">
            <a:avLst/>
          </a:prstGeom>
        </p:spPr>
        <p:txBody>
          <a:bodyPr wrap="square">
            <a:spAutoFit/>
          </a:bodyPr>
          <a:lstStyle/>
          <a:p>
            <a:pPr marL="285750" indent="-285750" algn="just">
              <a:lnSpc>
                <a:spcPct val="200000"/>
              </a:lnSpc>
              <a:buFont typeface="Wingdings" panose="05000000000000000000" pitchFamily="2" charset="2"/>
              <a:buChar char="Ø"/>
            </a:pPr>
            <a:r>
              <a:rPr lang="en-US" b="0" i="0" dirty="0">
                <a:solidFill>
                  <a:srgbClr val="1F1F1F"/>
                </a:solidFill>
                <a:effectLst/>
                <a:latin typeface="Times New Roman" panose="02020603050405020304" pitchFamily="18" charset="0"/>
                <a:cs typeface="Times New Roman" panose="02020603050405020304" pitchFamily="18" charset="0"/>
              </a:rPr>
              <a:t>Artificial intelligence (AI) is rapidly transforming our world, with the potential to revolutionize many industries and aspects of our lives. </a:t>
            </a:r>
          </a:p>
          <a:p>
            <a:pPr algn="just">
              <a:lnSpc>
                <a:spcPct val="200000"/>
              </a:lnSpc>
            </a:pPr>
            <a:endParaRPr lang="en-US" sz="800" b="0" i="0" dirty="0">
              <a:solidFill>
                <a:srgbClr val="1F1F1F"/>
              </a:solidFill>
              <a:effectLst/>
              <a:latin typeface="Times New Roman" panose="02020603050405020304" pitchFamily="18" charset="0"/>
              <a:cs typeface="Times New Roman" panose="02020603050405020304" pitchFamily="18" charset="0"/>
            </a:endParaRPr>
          </a:p>
          <a:p>
            <a:pPr algn="just">
              <a:lnSpc>
                <a:spcPct val="200000"/>
              </a:lnSpc>
            </a:pPr>
            <a:endParaRPr lang="en-US" sz="800" b="0" i="0" dirty="0">
              <a:solidFill>
                <a:srgbClr val="1F1F1F"/>
              </a:solidFill>
              <a:effectLst/>
              <a:latin typeface="Times New Roman" panose="02020603050405020304" pitchFamily="18" charset="0"/>
              <a:cs typeface="Times New Roman" panose="02020603050405020304" pitchFamily="18" charset="0"/>
            </a:endParaRPr>
          </a:p>
          <a:p>
            <a:pPr marL="285750" indent="-285750" algn="just">
              <a:lnSpc>
                <a:spcPct val="200000"/>
              </a:lnSpc>
              <a:buFont typeface="Wingdings" panose="05000000000000000000" pitchFamily="2" charset="2"/>
              <a:buChar char="Ø"/>
            </a:pPr>
            <a:r>
              <a:rPr lang="en-US" b="0" i="0" dirty="0">
                <a:solidFill>
                  <a:srgbClr val="1F1F1F"/>
                </a:solidFill>
                <a:effectLst/>
                <a:latin typeface="Times New Roman" panose="02020603050405020304" pitchFamily="18" charset="0"/>
                <a:cs typeface="Times New Roman" panose="02020603050405020304" pitchFamily="18" charset="0"/>
              </a:rPr>
              <a:t>However, as AI becomes more powerful and pervasive, it is important to consider the ethical implications of its development and use.</a:t>
            </a: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4B7E09D-664E-4ACF-98D8-2DBEF79DE8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6735" y="1064525"/>
            <a:ext cx="6305265" cy="4728949"/>
          </a:xfrm>
          <a:prstGeom prst="rect">
            <a:avLst/>
          </a:prstGeom>
        </p:spPr>
      </p:pic>
      <p:sp>
        <p:nvSpPr>
          <p:cNvPr id="9" name="Rectangle 8">
            <a:extLst>
              <a:ext uri="{FF2B5EF4-FFF2-40B4-BE49-F238E27FC236}">
                <a16:creationId xmlns:a16="http://schemas.microsoft.com/office/drawing/2014/main" id="{9AB34709-1C5B-4D33-AD0C-2A820665AC8D}"/>
              </a:ext>
            </a:extLst>
          </p:cNvPr>
          <p:cNvSpPr/>
          <p:nvPr/>
        </p:nvSpPr>
        <p:spPr>
          <a:xfrm>
            <a:off x="0" y="5793474"/>
            <a:ext cx="12192000" cy="1064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C2F9549-0DEE-49DD-8454-BC10FC04DD3E}"/>
              </a:ext>
            </a:extLst>
          </p:cNvPr>
          <p:cNvSpPr/>
          <p:nvPr/>
        </p:nvSpPr>
        <p:spPr>
          <a:xfrm>
            <a:off x="0" y="0"/>
            <a:ext cx="12192000" cy="1064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2026713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04961D-F5F3-4688-AF35-AB780E2838B0}"/>
              </a:ext>
            </a:extLst>
          </p:cNvPr>
          <p:cNvSpPr/>
          <p:nvPr/>
        </p:nvSpPr>
        <p:spPr>
          <a:xfrm>
            <a:off x="6246126" y="1205058"/>
            <a:ext cx="5741158" cy="1669944"/>
          </a:xfrm>
          <a:prstGeom prst="rect">
            <a:avLst/>
          </a:prstGeom>
        </p:spPr>
        <p:txBody>
          <a:bodyPr wrap="square">
            <a:spAutoFit/>
          </a:bodyPr>
          <a:lstStyle/>
          <a:p>
            <a:pPr marL="285750" indent="-285750" algn="just">
              <a:lnSpc>
                <a:spcPct val="20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a:t>
            </a:r>
            <a:r>
              <a:rPr lang="en-US" dirty="0">
                <a:latin typeface="Times New Roman" panose="02020603050405020304" pitchFamily="18" charset="0"/>
                <a:cs typeface="Times New Roman" panose="02020603050405020304" pitchFamily="18" charset="0"/>
              </a:rPr>
              <a:t>: AI systems can collect and process large amounts of personal data. This raises concerns about privacy and the potential for misuse of this data.</a:t>
            </a:r>
          </a:p>
        </p:txBody>
      </p:sp>
      <p:sp>
        <p:nvSpPr>
          <p:cNvPr id="9" name="Rectangle 8">
            <a:extLst>
              <a:ext uri="{FF2B5EF4-FFF2-40B4-BE49-F238E27FC236}">
                <a16:creationId xmlns:a16="http://schemas.microsoft.com/office/drawing/2014/main" id="{9AB34709-1C5B-4D33-AD0C-2A820665AC8D}"/>
              </a:ext>
            </a:extLst>
          </p:cNvPr>
          <p:cNvSpPr/>
          <p:nvPr/>
        </p:nvSpPr>
        <p:spPr>
          <a:xfrm>
            <a:off x="0" y="5793474"/>
            <a:ext cx="12192000" cy="1064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C2F9549-0DEE-49DD-8454-BC10FC04DD3E}"/>
              </a:ext>
            </a:extLst>
          </p:cNvPr>
          <p:cNvSpPr/>
          <p:nvPr/>
        </p:nvSpPr>
        <p:spPr>
          <a:xfrm>
            <a:off x="0" y="0"/>
            <a:ext cx="12192000" cy="1064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 ETHICAL ISSUES</a:t>
            </a:r>
          </a:p>
        </p:txBody>
      </p:sp>
      <p:sp>
        <p:nvSpPr>
          <p:cNvPr id="7" name="Rectangle 6">
            <a:extLst>
              <a:ext uri="{FF2B5EF4-FFF2-40B4-BE49-F238E27FC236}">
                <a16:creationId xmlns:a16="http://schemas.microsoft.com/office/drawing/2014/main" id="{F65618B4-3FAB-4E4A-B0FF-BEE2E103F1D5}"/>
              </a:ext>
            </a:extLst>
          </p:cNvPr>
          <p:cNvSpPr/>
          <p:nvPr/>
        </p:nvSpPr>
        <p:spPr>
          <a:xfrm>
            <a:off x="145576" y="1205058"/>
            <a:ext cx="5682019" cy="2223942"/>
          </a:xfrm>
          <a:prstGeom prst="rect">
            <a:avLst/>
          </a:prstGeom>
        </p:spPr>
        <p:txBody>
          <a:bodyPr wrap="square">
            <a:spAutoFit/>
          </a:bodyPr>
          <a:lstStyle/>
          <a:p>
            <a:pPr marL="285750" indent="-285750" algn="just">
              <a:lnSpc>
                <a:spcPct val="20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Bias</a:t>
            </a:r>
            <a:r>
              <a:rPr lang="en-US" dirty="0">
                <a:latin typeface="Times New Roman" panose="02020603050405020304" pitchFamily="18" charset="0"/>
                <a:cs typeface="Times New Roman" panose="02020603050405020304" pitchFamily="18" charset="0"/>
              </a:rPr>
              <a:t>: AI systems can be biased, reflecting the biases of the data they are trained on and the people who design and develop them. This can lead to discrimination and other harms.</a:t>
            </a:r>
          </a:p>
        </p:txBody>
      </p:sp>
      <p:sp>
        <p:nvSpPr>
          <p:cNvPr id="10" name="Rectangle 9">
            <a:extLst>
              <a:ext uri="{FF2B5EF4-FFF2-40B4-BE49-F238E27FC236}">
                <a16:creationId xmlns:a16="http://schemas.microsoft.com/office/drawing/2014/main" id="{6BF1D72D-BEFE-48D4-9AC9-6E397AE91CEE}"/>
              </a:ext>
            </a:extLst>
          </p:cNvPr>
          <p:cNvSpPr/>
          <p:nvPr/>
        </p:nvSpPr>
        <p:spPr>
          <a:xfrm>
            <a:off x="6246126" y="3350525"/>
            <a:ext cx="5741157" cy="2223942"/>
          </a:xfrm>
          <a:prstGeom prst="rect">
            <a:avLst/>
          </a:prstGeom>
        </p:spPr>
        <p:txBody>
          <a:bodyPr wrap="square">
            <a:spAutoFit/>
          </a:bodyPr>
          <a:lstStyle/>
          <a:p>
            <a:pPr marL="285750" indent="-285750" algn="just">
              <a:lnSpc>
                <a:spcPct val="20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Safety and security</a:t>
            </a:r>
            <a:r>
              <a:rPr lang="en-US" dirty="0">
                <a:latin typeface="Times New Roman" panose="02020603050405020304" pitchFamily="18" charset="0"/>
                <a:cs typeface="Times New Roman" panose="02020603050405020304" pitchFamily="18" charset="0"/>
              </a:rPr>
              <a:t>: AI systems can be dangerous if they are not designed and deployed carefully. For example, AI-powered weapons systems could be used to kill people without human intervention.</a:t>
            </a:r>
          </a:p>
        </p:txBody>
      </p:sp>
      <p:sp>
        <p:nvSpPr>
          <p:cNvPr id="12" name="Rectangle 11">
            <a:extLst>
              <a:ext uri="{FF2B5EF4-FFF2-40B4-BE49-F238E27FC236}">
                <a16:creationId xmlns:a16="http://schemas.microsoft.com/office/drawing/2014/main" id="{C64C3252-101E-4C14-BA0A-FDF11BF79B86}"/>
              </a:ext>
            </a:extLst>
          </p:cNvPr>
          <p:cNvSpPr/>
          <p:nvPr/>
        </p:nvSpPr>
        <p:spPr>
          <a:xfrm>
            <a:off x="145576" y="3350525"/>
            <a:ext cx="5682019" cy="2223942"/>
          </a:xfrm>
          <a:prstGeom prst="rect">
            <a:avLst/>
          </a:prstGeom>
        </p:spPr>
        <p:txBody>
          <a:bodyPr wrap="square">
            <a:spAutoFit/>
          </a:bodyPr>
          <a:lstStyle/>
          <a:p>
            <a:pPr marL="285750" indent="-285750" algn="just">
              <a:lnSpc>
                <a:spcPct val="20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Transparency and accountability</a:t>
            </a:r>
            <a:r>
              <a:rPr lang="en-US" dirty="0">
                <a:latin typeface="Times New Roman" panose="02020603050405020304" pitchFamily="18" charset="0"/>
                <a:cs typeface="Times New Roman" panose="02020603050405020304" pitchFamily="18" charset="0"/>
              </a:rPr>
              <a:t>: AI systems can be complex and opaque, making it difficult to understand how they work and make decisions. This raises concerns about transparency and accountability.</a:t>
            </a:r>
          </a:p>
        </p:txBody>
      </p:sp>
    </p:spTree>
    <p:extLst>
      <p:ext uri="{BB962C8B-B14F-4D97-AF65-F5344CB8AC3E}">
        <p14:creationId xmlns:p14="http://schemas.microsoft.com/office/powerpoint/2010/main" val="194789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B34709-1C5B-4D33-AD0C-2A820665AC8D}"/>
              </a:ext>
            </a:extLst>
          </p:cNvPr>
          <p:cNvSpPr/>
          <p:nvPr/>
        </p:nvSpPr>
        <p:spPr>
          <a:xfrm>
            <a:off x="0" y="5793474"/>
            <a:ext cx="12192000" cy="1064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C2F9549-0DEE-49DD-8454-BC10FC04DD3E}"/>
              </a:ext>
            </a:extLst>
          </p:cNvPr>
          <p:cNvSpPr/>
          <p:nvPr/>
        </p:nvSpPr>
        <p:spPr>
          <a:xfrm>
            <a:off x="0" y="0"/>
            <a:ext cx="12192000" cy="1064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ETHICAL PRINCIPLES</a:t>
            </a:r>
          </a:p>
        </p:txBody>
      </p:sp>
      <p:graphicFrame>
        <p:nvGraphicFramePr>
          <p:cNvPr id="3" name="Diagram 2">
            <a:extLst>
              <a:ext uri="{FF2B5EF4-FFF2-40B4-BE49-F238E27FC236}">
                <a16:creationId xmlns:a16="http://schemas.microsoft.com/office/drawing/2014/main" id="{3E5914D2-F63A-40C3-8CC6-7688251BBF0C}"/>
              </a:ext>
            </a:extLst>
          </p:cNvPr>
          <p:cNvGraphicFramePr/>
          <p:nvPr>
            <p:extLst>
              <p:ext uri="{D42A27DB-BD31-4B8C-83A1-F6EECF244321}">
                <p14:modId xmlns:p14="http://schemas.microsoft.com/office/powerpoint/2010/main" val="3319934163"/>
              </p:ext>
            </p:extLst>
          </p:nvPr>
        </p:nvGraphicFramePr>
        <p:xfrm>
          <a:off x="0" y="1078174"/>
          <a:ext cx="12192000" cy="4728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1466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B34709-1C5B-4D33-AD0C-2A820665AC8D}"/>
              </a:ext>
            </a:extLst>
          </p:cNvPr>
          <p:cNvSpPr/>
          <p:nvPr/>
        </p:nvSpPr>
        <p:spPr>
          <a:xfrm>
            <a:off x="0" y="5793474"/>
            <a:ext cx="12192000" cy="1064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C2F9549-0DEE-49DD-8454-BC10FC04DD3E}"/>
              </a:ext>
            </a:extLst>
          </p:cNvPr>
          <p:cNvSpPr/>
          <p:nvPr/>
        </p:nvSpPr>
        <p:spPr>
          <a:xfrm>
            <a:off x="0" y="0"/>
            <a:ext cx="12192000" cy="1064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IMPLEMENTING ETHICAL AI</a:t>
            </a:r>
          </a:p>
        </p:txBody>
      </p:sp>
      <p:sp>
        <p:nvSpPr>
          <p:cNvPr id="7" name="Rectangle 6">
            <a:extLst>
              <a:ext uri="{FF2B5EF4-FFF2-40B4-BE49-F238E27FC236}">
                <a16:creationId xmlns:a16="http://schemas.microsoft.com/office/drawing/2014/main" id="{F65618B4-3FAB-4E4A-B0FF-BEE2E103F1D5}"/>
              </a:ext>
            </a:extLst>
          </p:cNvPr>
          <p:cNvSpPr/>
          <p:nvPr/>
        </p:nvSpPr>
        <p:spPr>
          <a:xfrm>
            <a:off x="0" y="1723162"/>
            <a:ext cx="12192000" cy="873572"/>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AI ethics guidelines: </a:t>
            </a:r>
            <a:r>
              <a:rPr lang="en-US" dirty="0">
                <a:latin typeface="Times New Roman" panose="02020603050405020304" pitchFamily="18" charset="0"/>
                <a:cs typeface="Times New Roman" panose="02020603050405020304" pitchFamily="18" charset="0"/>
              </a:rPr>
              <a:t>Many organizations are developing AI ethics guidelines to help their employees develop and use AI systems in an ethical manner. These guidelines often cover topics such as bias, fairness, accountability, privacy, and safety.</a:t>
            </a:r>
          </a:p>
        </p:txBody>
      </p:sp>
      <p:sp>
        <p:nvSpPr>
          <p:cNvPr id="10" name="Rectangle 9">
            <a:extLst>
              <a:ext uri="{FF2B5EF4-FFF2-40B4-BE49-F238E27FC236}">
                <a16:creationId xmlns:a16="http://schemas.microsoft.com/office/drawing/2014/main" id="{6BF1D72D-BEFE-48D4-9AC9-6E397AE91CEE}"/>
              </a:ext>
            </a:extLst>
          </p:cNvPr>
          <p:cNvSpPr/>
          <p:nvPr/>
        </p:nvSpPr>
        <p:spPr>
          <a:xfrm>
            <a:off x="0" y="4261265"/>
            <a:ext cx="12192000" cy="873572"/>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AI ethics impact assessments: </a:t>
            </a:r>
            <a:r>
              <a:rPr lang="en-US" dirty="0">
                <a:latin typeface="Times New Roman" panose="02020603050405020304" pitchFamily="18" charset="0"/>
                <a:cs typeface="Times New Roman" panose="02020603050405020304" pitchFamily="18" charset="0"/>
              </a:rPr>
              <a:t>Some organizations conduct AI ethics impact assessments to identify and mitigate the potential ethical risks of AI projects. These assessments help to ensure that AI projects are deployed in a safe and responsible manner.</a:t>
            </a:r>
          </a:p>
        </p:txBody>
      </p:sp>
      <p:sp>
        <p:nvSpPr>
          <p:cNvPr id="12" name="Rectangle 11">
            <a:extLst>
              <a:ext uri="{FF2B5EF4-FFF2-40B4-BE49-F238E27FC236}">
                <a16:creationId xmlns:a16="http://schemas.microsoft.com/office/drawing/2014/main" id="{C64C3252-101E-4C14-BA0A-FDF11BF79B86}"/>
              </a:ext>
            </a:extLst>
          </p:cNvPr>
          <p:cNvSpPr/>
          <p:nvPr/>
        </p:nvSpPr>
        <p:spPr>
          <a:xfrm>
            <a:off x="0" y="3027167"/>
            <a:ext cx="12192000" cy="873572"/>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AI ethics review boards: </a:t>
            </a:r>
            <a:r>
              <a:rPr lang="en-US" dirty="0">
                <a:latin typeface="Times New Roman" panose="02020603050405020304" pitchFamily="18" charset="0"/>
                <a:cs typeface="Times New Roman" panose="02020603050405020304" pitchFamily="18" charset="0"/>
              </a:rPr>
              <a:t>Some organizations have established AI ethics review boards to review AI projects before they are deployed. These review boards help to ensure that AI projects are aligned with the organization's AI ethics principles.</a:t>
            </a:r>
          </a:p>
        </p:txBody>
      </p:sp>
    </p:spTree>
    <p:extLst>
      <p:ext uri="{BB962C8B-B14F-4D97-AF65-F5344CB8AC3E}">
        <p14:creationId xmlns:p14="http://schemas.microsoft.com/office/powerpoint/2010/main" val="2360479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B34709-1C5B-4D33-AD0C-2A820665AC8D}"/>
              </a:ext>
            </a:extLst>
          </p:cNvPr>
          <p:cNvSpPr/>
          <p:nvPr/>
        </p:nvSpPr>
        <p:spPr>
          <a:xfrm>
            <a:off x="0" y="5793474"/>
            <a:ext cx="12192000" cy="1064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C2F9549-0DEE-49DD-8454-BC10FC04DD3E}"/>
              </a:ext>
            </a:extLst>
          </p:cNvPr>
          <p:cNvSpPr/>
          <p:nvPr/>
        </p:nvSpPr>
        <p:spPr>
          <a:xfrm>
            <a:off x="0" y="0"/>
            <a:ext cx="12192000" cy="1064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2" name="Rectangle 1">
            <a:extLst>
              <a:ext uri="{FF2B5EF4-FFF2-40B4-BE49-F238E27FC236}">
                <a16:creationId xmlns:a16="http://schemas.microsoft.com/office/drawing/2014/main" id="{41589FDA-54D6-4C0E-BF0C-679C9C263FFF}"/>
              </a:ext>
            </a:extLst>
          </p:cNvPr>
          <p:cNvSpPr/>
          <p:nvPr/>
        </p:nvSpPr>
        <p:spPr>
          <a:xfrm>
            <a:off x="1181669" y="1460016"/>
            <a:ext cx="9828662" cy="3037819"/>
          </a:xfrm>
          <a:prstGeom prst="rect">
            <a:avLst/>
          </a:prstGeom>
        </p:spPr>
        <p:txBody>
          <a:bodyPr wrap="square">
            <a:spAutoFit/>
          </a:bodyPr>
          <a:lstStyle/>
          <a:p>
            <a:pPr algn="ctr">
              <a:lnSpc>
                <a:spcPct val="250000"/>
              </a:lnSpc>
            </a:pPr>
            <a:r>
              <a:rPr lang="en-US" sz="2000" dirty="0">
                <a:latin typeface="Times New Roman" panose="02020603050405020304" pitchFamily="18" charset="0"/>
                <a:cs typeface="Times New Roman" panose="02020603050405020304" pitchFamily="18" charset="0"/>
              </a:rPr>
              <a:t>AI ethics is an important and complex field. As AI technology continues to develop, it is essential that we develop ethical guidelines and practices for the development and use of AI systems. By doing so, we can help to ensure that AI is used for good and that it benefits all of humanity.</a:t>
            </a:r>
          </a:p>
        </p:txBody>
      </p:sp>
    </p:spTree>
    <p:extLst>
      <p:ext uri="{BB962C8B-B14F-4D97-AF65-F5344CB8AC3E}">
        <p14:creationId xmlns:p14="http://schemas.microsoft.com/office/powerpoint/2010/main" val="3273295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B34709-1C5B-4D33-AD0C-2A820665AC8D}"/>
              </a:ext>
            </a:extLst>
          </p:cNvPr>
          <p:cNvSpPr/>
          <p:nvPr/>
        </p:nvSpPr>
        <p:spPr>
          <a:xfrm>
            <a:off x="0" y="5793474"/>
            <a:ext cx="12192000" cy="1064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C2F9549-0DEE-49DD-8454-BC10FC04DD3E}"/>
              </a:ext>
            </a:extLst>
          </p:cNvPr>
          <p:cNvSpPr/>
          <p:nvPr/>
        </p:nvSpPr>
        <p:spPr>
          <a:xfrm>
            <a:off x="0" y="0"/>
            <a:ext cx="12192000" cy="1064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41589FDA-54D6-4C0E-BF0C-679C9C263FFF}"/>
              </a:ext>
            </a:extLst>
          </p:cNvPr>
          <p:cNvSpPr/>
          <p:nvPr/>
        </p:nvSpPr>
        <p:spPr>
          <a:xfrm>
            <a:off x="2060243" y="2062279"/>
            <a:ext cx="8071513" cy="1366721"/>
          </a:xfrm>
          <a:prstGeom prst="rect">
            <a:avLst/>
          </a:prstGeom>
        </p:spPr>
        <p:txBody>
          <a:bodyPr wrap="square">
            <a:spAutoFit/>
          </a:bodyPr>
          <a:lstStyle/>
          <a:p>
            <a:pPr algn="ctr">
              <a:lnSpc>
                <a:spcPct val="250000"/>
              </a:lnSpc>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34602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493</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Swathi R</dc:creator>
  <cp:lastModifiedBy>Swathi R</cp:lastModifiedBy>
  <cp:revision>16</cp:revision>
  <dcterms:created xsi:type="dcterms:W3CDTF">2023-10-15T12:27:28Z</dcterms:created>
  <dcterms:modified xsi:type="dcterms:W3CDTF">2023-10-16T13:03:43Z</dcterms:modified>
</cp:coreProperties>
</file>