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6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7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3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6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1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7989-08EE-4CA7-8FD5-BA58F70B128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E32C-62E7-4AB2-89BB-DBFAD6102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2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55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680"/>
            <a:ext cx="10515600" cy="5623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sz="20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task of either minimizing or maximizing some function f (x ) by altering</a:t>
            </a:r>
            <a:r>
              <a:rPr lang="en-US" sz="20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 We usually phrase most optimization problems in terms of minimizing f (x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Maximization </a:t>
            </a:r>
            <a:r>
              <a:rPr lang="en-US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accomplished via a minimization algorithm by minimizing</a:t>
            </a:r>
            <a:r>
              <a:rPr lang="en-US" sz="20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−f(x).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we want to minimize or maximize is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or criterion.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minimizing it, we may also call it the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cost function, loss function, or error function.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often denote the value that minimizes or maximizes a function with superscript ∗. For example, we might say x∗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 f(x).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function y = f (x), where both x and y are real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numbers.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function is denoted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f’(x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dy/dx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derivative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f’(x) gives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slope of f (x) at the point x. In other words, it specifies how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change in the input in order to obtain the corresponding change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f(x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f(x)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f’(x).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is therefore useful for minimizing a function because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change x in order to make a small improvement in 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that f (x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sign(f’(x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is less than f (x) for small enough </a:t>
            </a:r>
            <a:r>
              <a:rPr lang="el-G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 (x) by moving x in small steps with opposite sign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is called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50" y="1119500"/>
            <a:ext cx="7956134" cy="50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7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503"/>
                <a:ext cx="10515600" cy="4963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f’(x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derivative provides no information about which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to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move. Points where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f’(x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known as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points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 </a:t>
                </a:r>
                <a:r>
                  <a:rPr lang="en-I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minimum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point where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lower than at all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neighboring points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it is no longer possible to decrease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making infinitesimal steps.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maximum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point where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higher than at all neighboring points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it is not possible to increase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(x)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making infinitesimal steps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neither maxima nor minima.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known as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saddle points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 that obtains the absolute lowest value of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minimum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functions with multiple inputs, we will use the 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how 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ʃ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chan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only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variable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at point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ʃ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vector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containing all of the partial derivatives, denoted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∇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ʃ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Element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partial derivative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 to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multiple </a:t>
                </a:r>
                <a:r>
                  <a:rPr lang="en-I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points are points where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element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gradient is equal to zero.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503"/>
                <a:ext cx="10515600" cy="4963460"/>
              </a:xfrm>
              <a:blipFill rotWithShape="0">
                <a:blip r:embed="rId2"/>
                <a:stretch>
                  <a:fillRect l="-638" t="-1229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7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963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28" y="1085317"/>
            <a:ext cx="10759155" cy="4888194"/>
          </a:xfrm>
        </p:spPr>
      </p:pic>
    </p:spTree>
    <p:extLst>
      <p:ext uri="{BB962C8B-B14F-4D97-AF65-F5344CB8AC3E}">
        <p14:creationId xmlns:p14="http://schemas.microsoft.com/office/powerpoint/2010/main" val="36519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488"/>
            <a:ext cx="10515600" cy="5339475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gradient points directly uphill, and the negative gradient points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downhill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can decrease f by moving in the direction of the negative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gradient.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steepest descent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24" y="1863253"/>
            <a:ext cx="6576630" cy="1165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206997"/>
            <a:ext cx="10515600" cy="20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485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Gradient-Based Optimization</vt:lpstr>
      <vt:lpstr>Basics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Gradient-Based Optimization</dc:title>
  <dc:creator>Windows User</dc:creator>
  <cp:lastModifiedBy>Windows User</cp:lastModifiedBy>
  <cp:revision>14</cp:revision>
  <dcterms:created xsi:type="dcterms:W3CDTF">2024-01-24T07:27:04Z</dcterms:created>
  <dcterms:modified xsi:type="dcterms:W3CDTF">2024-01-29T06:01:28Z</dcterms:modified>
</cp:coreProperties>
</file>