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CB3F-8274-DA5F-2822-4D4674EB2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73E66-ABC7-EC29-59C1-EA395FDCA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E00E8-822F-D20E-5E66-27AE1F1C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A79A-C80D-41E2-B2BE-CCEFC62513BA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945B7-E6A5-6F3F-BB66-0C9CD0BE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3F4F0-5530-D667-BE3D-238AC90B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B785-8617-49C4-BC3D-44BBBC0BB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2876-2FAA-6D35-6966-2BEC8F9E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AD990-3444-E2BB-2ADD-B77D48E40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25505-D2F6-8FA0-6B01-D603DE1B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A79A-C80D-41E2-B2BE-CCEFC62513BA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59DA1-703D-B774-BC1B-3721CF67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D8448-0A7E-A1FA-CC66-A2293F98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B785-8617-49C4-BC3D-44BBBC0BB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50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20256-B216-B9F2-4A81-C53A23580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8EED1-EC32-B3B5-1B6F-455F4293B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83206-2C62-1923-6562-9942E91B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A79A-C80D-41E2-B2BE-CCEFC62513BA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AD622-0B0F-E899-8348-2507FD49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B465-BDD9-5913-C82E-017079CC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B785-8617-49C4-BC3D-44BBBC0BB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49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DC38-18BC-11DD-04DF-A74FE91C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8739-A15A-7EBF-5240-4EC8E672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CEA8D-D652-7475-A95A-EEBB4456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A79A-C80D-41E2-B2BE-CCEFC62513BA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B7D17-DBF0-138D-9AE3-2B431106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2EA4C-CD86-A265-951C-9E983B00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B785-8617-49C4-BC3D-44BBBC0BB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30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90C8-8E13-14F5-72ED-C7EED001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39CE6-D3E9-7C75-8266-3C0921A15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9E8E8-8336-98B7-E82B-8CEEA4B5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A79A-C80D-41E2-B2BE-CCEFC62513BA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899E7-E4C0-35E3-E128-8C225597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2EBB4-E204-F7EE-1C2D-9BE3B15D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B785-8617-49C4-BC3D-44BBBC0BB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06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B04E-3022-9E0D-28F1-6C07E774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F23F5-E601-9EE1-92D2-7F8FEA245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BBE94-4413-8CC1-8CEA-A27458A21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15248-6989-77C9-EFF0-2E7844F5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A79A-C80D-41E2-B2BE-CCEFC62513BA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B601A-CAE5-BFCC-7A18-BDBCAC47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5C2A3-89E2-8E31-B76E-8841AAFE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B785-8617-49C4-BC3D-44BBBC0BB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98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7147-459A-586A-1B20-739CC94D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4C01D-B745-00BD-FA07-067E1CFFF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A5C23-D9B6-B124-3203-E10D8B97B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52AE2-09E4-2124-AF64-C6E6933C3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938A4-37C3-78CD-1D9F-EF3901C65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E62C7-CCF8-8000-E948-E6A9453B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A79A-C80D-41E2-B2BE-CCEFC62513BA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31CDC-18D7-3BFD-E0F9-F9A0C6E9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0C396-6C5D-5262-30B1-EF637701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B785-8617-49C4-BC3D-44BBBC0BB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28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06E8-9F74-8636-F228-604468AA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32A2D-7AA4-4AC5-0E1D-5726B19A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A79A-C80D-41E2-B2BE-CCEFC62513BA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BFE1F-BAAD-8B94-D795-1DE6A311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C5162-0ACB-1D02-4AC3-C4CF9436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B785-8617-49C4-BC3D-44BBBC0BB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32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B5998-003D-2352-E9D5-974C7AA6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A79A-C80D-41E2-B2BE-CCEFC62513BA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4DB79-C2B2-BBD1-0226-7AADCE84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E21F-0DE4-A5BD-8BE6-517D7052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B785-8617-49C4-BC3D-44BBBC0BB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92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88A5-69EC-9F48-2926-6281B823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3BD1-E840-D137-EEFF-01F92D349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AC6F6-02A9-6289-0C07-5AD3BCCB2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2C825-B76D-05B5-6B65-220E30B8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A79A-C80D-41E2-B2BE-CCEFC62513BA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3ABA7-56F5-502D-E582-A4A3F6E5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F61A7-27C6-8A34-0502-12D7E88A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B785-8617-49C4-BC3D-44BBBC0BB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24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0A34-767F-230F-BE25-0E3A4091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3FC7F9-1D62-143D-3496-2DFE94BE4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61E19-E4DD-ABCB-4351-A8AA88800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0F530-4014-5FAA-A62E-B64D65ED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A79A-C80D-41E2-B2BE-CCEFC62513BA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86068-27E8-18EB-4D60-68944672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623FD-3F2C-F36E-53AF-7B794D53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B785-8617-49C4-BC3D-44BBBC0BB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91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DC31D-7068-D41A-7977-15970DFB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FA912-2A00-42AC-347F-9D0DFB9CA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D45D2-02C0-CD1E-615D-C4E41D9F8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7A79A-C80D-41E2-B2BE-CCEFC62513BA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806F-693D-8DFB-FA51-543B0FA7B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0BF9C-BE28-530C-AEC1-5EFA19821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1B785-8617-49C4-BC3D-44BBBC0BB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11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D42B-9378-2B88-85A4-39874CB2A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Collaborative source code repositories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63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C1D4-3265-B02D-0D20-119630126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771"/>
            <a:ext cx="10515600" cy="5774192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Collaborative source code repositories are platforms that enable multiple developers to work together on a shared codebase.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These repositories provide tools for version control, issue tracking, code review, and collaboration.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Here are some popular collaborative source code repositories: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GitHub: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GitHub is one of the most widely used platforms for hosting and collaborating on Git repositories.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Features include pull requests, issues, wikis, and project boards.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Supports public and private repositories.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92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DE79-E9D1-252C-ED3F-6475B4440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GitLab: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GitLab provides a complete DevOps platform, including source code hosting, CI/CD, and more.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Offers integrated features like issue tracking, code review, and continuous integration.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Can be self-hosted or used as a SaaS solution.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Bitbucket: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Bitbucket is Atlassian's Git repository management solution.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Integrates with Jira for issue tracking and Confluence for documentation.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Supports Git and Mercurial repositories.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00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DE79-E9D1-252C-ED3F-6475B4440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Azure Repos: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Part of the Azure DevOps suite, Azure Repos provides Git and Team Foundation Version Control (TFVC) repositories.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Integrates with Azure Boards for work item tracking and Azure Pipelines for CI/CD.</a:t>
            </a:r>
          </a:p>
          <a:p>
            <a:pPr marL="0" indent="0" algn="l">
              <a:buNone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GitKraken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GitKraken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is a Git client that offers a visual interface for working with Git repositories.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Supports collaboration features such as pull requests and code reviews.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38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DE79-E9D1-252C-ED3F-6475B4440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Source Forge: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SourceForge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is a web-based platform that hosts version control repositories (Git, Mercurial, SVN).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Provides tools for collaboration, bug tracking, and project management.</a:t>
            </a:r>
          </a:p>
          <a:p>
            <a:pPr marL="0" indent="0" algn="l">
              <a:buNone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Gitea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Gitea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is an open-source, lightweight, and self-hosted Git service.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Offers features similar to GitHub, such as pull requests, issues, and wikis.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Rhode Code: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RhodeCode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is an enterprise-grade source code management platform.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Supports Git, Mercurial, and Subversion repositories.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Provides code review, access control, and integration with CI/CD tools.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Beanstalk: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Beanstalk is a simple version control and collaboration platform.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Offers Git and SVN repositories with features like code review and deployment.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85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58F58-58B1-5C47-6945-1C0C6771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9"/>
            <a:ext cx="10515600" cy="6046334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Perforce Helix Core: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Helix Core is a version control platform that supports Git, SVN, and Perforce repositories.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Suitable for large-scale enterprise development with features like access control and audit logging.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When choosing a collaborative source code repository, consider factors such as your team's workflow, integration needs, and the specific features offered by each platform.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Additionally, whether the repository is hosted on a cloud-based service or self-hosted may influence your decision based on security and compliance requirements.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19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437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 Theme</vt:lpstr>
      <vt:lpstr>Collaborative source code repositories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source code repositories</dc:title>
  <dc:creator>Nafla Hafis</dc:creator>
  <cp:lastModifiedBy>Nafla Hafis</cp:lastModifiedBy>
  <cp:revision>2</cp:revision>
  <dcterms:created xsi:type="dcterms:W3CDTF">2024-03-11T08:19:27Z</dcterms:created>
  <dcterms:modified xsi:type="dcterms:W3CDTF">2024-03-11T09:20:53Z</dcterms:modified>
</cp:coreProperties>
</file>