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3" r:id="rId4"/>
    <p:sldId id="258" r:id="rId5"/>
    <p:sldId id="264" r:id="rId6"/>
    <p:sldId id="266" r:id="rId7"/>
    <p:sldId id="265" r:id="rId8"/>
    <p:sldId id="259" r:id="rId9"/>
    <p:sldId id="260" r:id="rId10"/>
    <p:sldId id="268" r:id="rId11"/>
    <p:sldId id="269" r:id="rId12"/>
    <p:sldId id="270" r:id="rId13"/>
    <p:sldId id="271" r:id="rId14"/>
    <p:sldId id="261" r:id="rId15"/>
    <p:sldId id="267" r:id="rId16"/>
    <p:sldId id="262" r:id="rId17"/>
    <p:sldId id="26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AC55B-A593-47E5-8F80-BC13FE734F4B}" v="2" dt="2024-02-12T01:38:14.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la Hafis" userId="2b6e29443206e69c" providerId="LiveId" clId="{9E9AC55B-A593-47E5-8F80-BC13FE734F4B}"/>
    <pc:docChg chg="custSel addSld delSld modSld sldOrd">
      <pc:chgData name="Nafla Hafis" userId="2b6e29443206e69c" providerId="LiveId" clId="{9E9AC55B-A593-47E5-8F80-BC13FE734F4B}" dt="2024-02-12T01:38:14.438" v="320" actId="931"/>
      <pc:docMkLst>
        <pc:docMk/>
      </pc:docMkLst>
      <pc:sldChg chg="delSp modSp new mod">
        <pc:chgData name="Nafla Hafis" userId="2b6e29443206e69c" providerId="LiveId" clId="{9E9AC55B-A593-47E5-8F80-BC13FE734F4B}" dt="2024-02-12T00:46:17.964" v="28" actId="478"/>
        <pc:sldMkLst>
          <pc:docMk/>
          <pc:sldMk cId="1890215618" sldId="256"/>
        </pc:sldMkLst>
        <pc:spChg chg="mod">
          <ac:chgData name="Nafla Hafis" userId="2b6e29443206e69c" providerId="LiveId" clId="{9E9AC55B-A593-47E5-8F80-BC13FE734F4B}" dt="2024-02-12T00:45:54.019" v="26" actId="20577"/>
          <ac:spMkLst>
            <pc:docMk/>
            <pc:sldMk cId="1890215618" sldId="256"/>
            <ac:spMk id="2" creationId="{112BA5D5-020E-146B-00F1-DD7346A063C9}"/>
          </ac:spMkLst>
        </pc:spChg>
        <pc:spChg chg="del mod">
          <ac:chgData name="Nafla Hafis" userId="2b6e29443206e69c" providerId="LiveId" clId="{9E9AC55B-A593-47E5-8F80-BC13FE734F4B}" dt="2024-02-12T00:46:17.964" v="28" actId="478"/>
          <ac:spMkLst>
            <pc:docMk/>
            <pc:sldMk cId="1890215618" sldId="256"/>
            <ac:spMk id="3" creationId="{780DF8F9-9F35-4C8E-EAF4-36212F32097B}"/>
          </ac:spMkLst>
        </pc:spChg>
      </pc:sldChg>
      <pc:sldChg chg="modSp new mod">
        <pc:chgData name="Nafla Hafis" userId="2b6e29443206e69c" providerId="LiveId" clId="{9E9AC55B-A593-47E5-8F80-BC13FE734F4B}" dt="2024-02-12T01:30:29.501" v="307" actId="27636"/>
        <pc:sldMkLst>
          <pc:docMk/>
          <pc:sldMk cId="3335255622" sldId="257"/>
        </pc:sldMkLst>
        <pc:spChg chg="mod">
          <ac:chgData name="Nafla Hafis" userId="2b6e29443206e69c" providerId="LiveId" clId="{9E9AC55B-A593-47E5-8F80-BC13FE734F4B}" dt="2024-02-12T00:49:18.995" v="67" actId="20577"/>
          <ac:spMkLst>
            <pc:docMk/>
            <pc:sldMk cId="3335255622" sldId="257"/>
            <ac:spMk id="2" creationId="{86367A3A-44F4-8659-8198-1C79E81DCB5A}"/>
          </ac:spMkLst>
        </pc:spChg>
        <pc:spChg chg="mod">
          <ac:chgData name="Nafla Hafis" userId="2b6e29443206e69c" providerId="LiveId" clId="{9E9AC55B-A593-47E5-8F80-BC13FE734F4B}" dt="2024-02-12T01:30:29.501" v="307" actId="27636"/>
          <ac:spMkLst>
            <pc:docMk/>
            <pc:sldMk cId="3335255622" sldId="257"/>
            <ac:spMk id="3" creationId="{83C39A41-0D8F-51CF-4EFF-18129356D2D0}"/>
          </ac:spMkLst>
        </pc:spChg>
      </pc:sldChg>
      <pc:sldChg chg="modSp new mod">
        <pc:chgData name="Nafla Hafis" userId="2b6e29443206e69c" providerId="LiveId" clId="{9E9AC55B-A593-47E5-8F80-BC13FE734F4B}" dt="2024-02-12T00:56:58.525" v="115" actId="27636"/>
        <pc:sldMkLst>
          <pc:docMk/>
          <pc:sldMk cId="955169812" sldId="258"/>
        </pc:sldMkLst>
        <pc:spChg chg="mod">
          <ac:chgData name="Nafla Hafis" userId="2b6e29443206e69c" providerId="LiveId" clId="{9E9AC55B-A593-47E5-8F80-BC13FE734F4B}" dt="2024-02-12T00:56:58.525" v="115" actId="27636"/>
          <ac:spMkLst>
            <pc:docMk/>
            <pc:sldMk cId="955169812" sldId="258"/>
            <ac:spMk id="2" creationId="{0B9BC498-1EC3-195A-F375-184BE9B5D1DA}"/>
          </ac:spMkLst>
        </pc:spChg>
        <pc:spChg chg="mod">
          <ac:chgData name="Nafla Hafis" userId="2b6e29443206e69c" providerId="LiveId" clId="{9E9AC55B-A593-47E5-8F80-BC13FE734F4B}" dt="2024-02-12T00:55:47.567" v="104" actId="5793"/>
          <ac:spMkLst>
            <pc:docMk/>
            <pc:sldMk cId="955169812" sldId="258"/>
            <ac:spMk id="3" creationId="{FFFA52FC-74BE-5634-F07D-3EFB7A5A68F2}"/>
          </ac:spMkLst>
        </pc:spChg>
      </pc:sldChg>
      <pc:sldChg chg="delSp modSp new del mod">
        <pc:chgData name="Nafla Hafis" userId="2b6e29443206e69c" providerId="LiveId" clId="{9E9AC55B-A593-47E5-8F80-BC13FE734F4B}" dt="2024-02-12T00:53:51.366" v="78" actId="2696"/>
        <pc:sldMkLst>
          <pc:docMk/>
          <pc:sldMk cId="1385341960" sldId="258"/>
        </pc:sldMkLst>
        <pc:spChg chg="del mod">
          <ac:chgData name="Nafla Hafis" userId="2b6e29443206e69c" providerId="LiveId" clId="{9E9AC55B-A593-47E5-8F80-BC13FE734F4B}" dt="2024-02-12T00:51:38.352" v="76" actId="478"/>
          <ac:spMkLst>
            <pc:docMk/>
            <pc:sldMk cId="1385341960" sldId="258"/>
            <ac:spMk id="2" creationId="{98FC1653-1152-8CAB-EA9A-53011D55262A}"/>
          </ac:spMkLst>
        </pc:spChg>
        <pc:spChg chg="mod">
          <ac:chgData name="Nafla Hafis" userId="2b6e29443206e69c" providerId="LiveId" clId="{9E9AC55B-A593-47E5-8F80-BC13FE734F4B}" dt="2024-02-12T00:51:43" v="77" actId="14100"/>
          <ac:spMkLst>
            <pc:docMk/>
            <pc:sldMk cId="1385341960" sldId="258"/>
            <ac:spMk id="3" creationId="{37DEF1E0-FB6B-38B8-9640-87FF16E0B082}"/>
          </ac:spMkLst>
        </pc:spChg>
      </pc:sldChg>
      <pc:sldChg chg="new del">
        <pc:chgData name="Nafla Hafis" userId="2b6e29443206e69c" providerId="LiveId" clId="{9E9AC55B-A593-47E5-8F80-BC13FE734F4B}" dt="2024-02-12T00:51:18.142" v="72" actId="2696"/>
        <pc:sldMkLst>
          <pc:docMk/>
          <pc:sldMk cId="2843577217" sldId="258"/>
        </pc:sldMkLst>
      </pc:sldChg>
      <pc:sldChg chg="modSp new mod">
        <pc:chgData name="Nafla Hafis" userId="2b6e29443206e69c" providerId="LiveId" clId="{9E9AC55B-A593-47E5-8F80-BC13FE734F4B}" dt="2024-02-12T00:59:01.250" v="120" actId="20577"/>
        <pc:sldMkLst>
          <pc:docMk/>
          <pc:sldMk cId="290857771" sldId="259"/>
        </pc:sldMkLst>
        <pc:spChg chg="mod">
          <ac:chgData name="Nafla Hafis" userId="2b6e29443206e69c" providerId="LiveId" clId="{9E9AC55B-A593-47E5-8F80-BC13FE734F4B}" dt="2024-02-12T00:57:48.535" v="117"/>
          <ac:spMkLst>
            <pc:docMk/>
            <pc:sldMk cId="290857771" sldId="259"/>
            <ac:spMk id="2" creationId="{79999BD8-F6A1-D031-158E-DFE24525108A}"/>
          </ac:spMkLst>
        </pc:spChg>
        <pc:spChg chg="mod">
          <ac:chgData name="Nafla Hafis" userId="2b6e29443206e69c" providerId="LiveId" clId="{9E9AC55B-A593-47E5-8F80-BC13FE734F4B}" dt="2024-02-12T00:59:01.250" v="120" actId="20577"/>
          <ac:spMkLst>
            <pc:docMk/>
            <pc:sldMk cId="290857771" sldId="259"/>
            <ac:spMk id="3" creationId="{F27A2C31-B197-FEE2-5CBC-DB312B9546FB}"/>
          </ac:spMkLst>
        </pc:spChg>
      </pc:sldChg>
      <pc:sldChg chg="modSp new mod">
        <pc:chgData name="Nafla Hafis" userId="2b6e29443206e69c" providerId="LiveId" clId="{9E9AC55B-A593-47E5-8F80-BC13FE734F4B}" dt="2024-02-12T01:00:43.478" v="128" actId="5793"/>
        <pc:sldMkLst>
          <pc:docMk/>
          <pc:sldMk cId="1185721597" sldId="260"/>
        </pc:sldMkLst>
        <pc:spChg chg="mod">
          <ac:chgData name="Nafla Hafis" userId="2b6e29443206e69c" providerId="LiveId" clId="{9E9AC55B-A593-47E5-8F80-BC13FE734F4B}" dt="2024-02-12T00:59:52.034" v="122"/>
          <ac:spMkLst>
            <pc:docMk/>
            <pc:sldMk cId="1185721597" sldId="260"/>
            <ac:spMk id="2" creationId="{66E8DE5A-B1CE-2A6D-CBCA-5464687068EE}"/>
          </ac:spMkLst>
        </pc:spChg>
        <pc:spChg chg="mod">
          <ac:chgData name="Nafla Hafis" userId="2b6e29443206e69c" providerId="LiveId" clId="{9E9AC55B-A593-47E5-8F80-BC13FE734F4B}" dt="2024-02-12T01:00:43.478" v="128" actId="5793"/>
          <ac:spMkLst>
            <pc:docMk/>
            <pc:sldMk cId="1185721597" sldId="260"/>
            <ac:spMk id="3" creationId="{91387718-F78E-008C-13C3-A9D9157FEAC4}"/>
          </ac:spMkLst>
        </pc:spChg>
      </pc:sldChg>
      <pc:sldChg chg="modSp new mod">
        <pc:chgData name="Nafla Hafis" userId="2b6e29443206e69c" providerId="LiveId" clId="{9E9AC55B-A593-47E5-8F80-BC13FE734F4B}" dt="2024-02-12T01:01:47.069" v="144" actId="20577"/>
        <pc:sldMkLst>
          <pc:docMk/>
          <pc:sldMk cId="780380173" sldId="261"/>
        </pc:sldMkLst>
        <pc:spChg chg="mod">
          <ac:chgData name="Nafla Hafis" userId="2b6e29443206e69c" providerId="LiveId" clId="{9E9AC55B-A593-47E5-8F80-BC13FE734F4B}" dt="2024-02-12T01:01:27.774" v="142" actId="20577"/>
          <ac:spMkLst>
            <pc:docMk/>
            <pc:sldMk cId="780380173" sldId="261"/>
            <ac:spMk id="2" creationId="{CF4A4D69-0909-19FD-7C67-6AB26A15EF91}"/>
          </ac:spMkLst>
        </pc:spChg>
        <pc:spChg chg="mod">
          <ac:chgData name="Nafla Hafis" userId="2b6e29443206e69c" providerId="LiveId" clId="{9E9AC55B-A593-47E5-8F80-BC13FE734F4B}" dt="2024-02-12T01:01:47.069" v="144" actId="20577"/>
          <ac:spMkLst>
            <pc:docMk/>
            <pc:sldMk cId="780380173" sldId="261"/>
            <ac:spMk id="3" creationId="{5AE54B6B-665A-989C-7DE1-37511E8A7581}"/>
          </ac:spMkLst>
        </pc:spChg>
      </pc:sldChg>
      <pc:sldChg chg="modSp new mod">
        <pc:chgData name="Nafla Hafis" userId="2b6e29443206e69c" providerId="LiveId" clId="{9E9AC55B-A593-47E5-8F80-BC13FE734F4B}" dt="2024-02-12T01:03:11.385" v="172" actId="20577"/>
        <pc:sldMkLst>
          <pc:docMk/>
          <pc:sldMk cId="795693307" sldId="262"/>
        </pc:sldMkLst>
        <pc:spChg chg="mod">
          <ac:chgData name="Nafla Hafis" userId="2b6e29443206e69c" providerId="LiveId" clId="{9E9AC55B-A593-47E5-8F80-BC13FE734F4B}" dt="2024-02-12T01:02:55.961" v="170"/>
          <ac:spMkLst>
            <pc:docMk/>
            <pc:sldMk cId="795693307" sldId="262"/>
            <ac:spMk id="2" creationId="{66C43E9E-7392-5702-48D6-BEA87EF82624}"/>
          </ac:spMkLst>
        </pc:spChg>
        <pc:spChg chg="mod">
          <ac:chgData name="Nafla Hafis" userId="2b6e29443206e69c" providerId="LiveId" clId="{9E9AC55B-A593-47E5-8F80-BC13FE734F4B}" dt="2024-02-12T01:03:11.385" v="172" actId="20577"/>
          <ac:spMkLst>
            <pc:docMk/>
            <pc:sldMk cId="795693307" sldId="262"/>
            <ac:spMk id="3" creationId="{3990DE92-C703-B22C-16C8-5A545C5EA8AF}"/>
          </ac:spMkLst>
        </pc:spChg>
      </pc:sldChg>
      <pc:sldChg chg="modSp new mod">
        <pc:chgData name="Nafla Hafis" userId="2b6e29443206e69c" providerId="LiveId" clId="{9E9AC55B-A593-47E5-8F80-BC13FE734F4B}" dt="2024-02-12T01:04:07.662" v="177" actId="20577"/>
        <pc:sldMkLst>
          <pc:docMk/>
          <pc:sldMk cId="3512620522" sldId="263"/>
        </pc:sldMkLst>
        <pc:spChg chg="mod">
          <ac:chgData name="Nafla Hafis" userId="2b6e29443206e69c" providerId="LiveId" clId="{9E9AC55B-A593-47E5-8F80-BC13FE734F4B}" dt="2024-02-12T01:03:37.772" v="174"/>
          <ac:spMkLst>
            <pc:docMk/>
            <pc:sldMk cId="3512620522" sldId="263"/>
            <ac:spMk id="2" creationId="{572AE1B1-945C-00FA-7556-606A74472F9C}"/>
          </ac:spMkLst>
        </pc:spChg>
        <pc:spChg chg="mod">
          <ac:chgData name="Nafla Hafis" userId="2b6e29443206e69c" providerId="LiveId" clId="{9E9AC55B-A593-47E5-8F80-BC13FE734F4B}" dt="2024-02-12T01:04:07.662" v="177" actId="20577"/>
          <ac:spMkLst>
            <pc:docMk/>
            <pc:sldMk cId="3512620522" sldId="263"/>
            <ac:spMk id="3" creationId="{5DB0B343-7D76-7EF1-50DC-86C53DE13723}"/>
          </ac:spMkLst>
        </pc:spChg>
      </pc:sldChg>
      <pc:sldChg chg="modSp new mod">
        <pc:chgData name="Nafla Hafis" userId="2b6e29443206e69c" providerId="LiveId" clId="{9E9AC55B-A593-47E5-8F80-BC13FE734F4B}" dt="2024-02-12T01:07:08.814" v="215" actId="20577"/>
        <pc:sldMkLst>
          <pc:docMk/>
          <pc:sldMk cId="1615318241" sldId="264"/>
        </pc:sldMkLst>
        <pc:spChg chg="mod">
          <ac:chgData name="Nafla Hafis" userId="2b6e29443206e69c" providerId="LiveId" clId="{9E9AC55B-A593-47E5-8F80-BC13FE734F4B}" dt="2024-02-12T01:07:01.430" v="182"/>
          <ac:spMkLst>
            <pc:docMk/>
            <pc:sldMk cId="1615318241" sldId="264"/>
            <ac:spMk id="2" creationId="{774BDBAE-A746-09F5-7588-5A228B88EAF7}"/>
          </ac:spMkLst>
        </pc:spChg>
        <pc:spChg chg="mod">
          <ac:chgData name="Nafla Hafis" userId="2b6e29443206e69c" providerId="LiveId" clId="{9E9AC55B-A593-47E5-8F80-BC13FE734F4B}" dt="2024-02-12T01:07:08.814" v="215" actId="20577"/>
          <ac:spMkLst>
            <pc:docMk/>
            <pc:sldMk cId="1615318241" sldId="264"/>
            <ac:spMk id="3" creationId="{EB5F93EA-7AEC-9199-A8B7-B56F7F42599A}"/>
          </ac:spMkLst>
        </pc:spChg>
      </pc:sldChg>
      <pc:sldChg chg="modSp new mod">
        <pc:chgData name="Nafla Hafis" userId="2b6e29443206e69c" providerId="LiveId" clId="{9E9AC55B-A593-47E5-8F80-BC13FE734F4B}" dt="2024-02-12T01:09:17.176" v="243" actId="20577"/>
        <pc:sldMkLst>
          <pc:docMk/>
          <pc:sldMk cId="3483895608" sldId="265"/>
        </pc:sldMkLst>
        <pc:spChg chg="mod">
          <ac:chgData name="Nafla Hafis" userId="2b6e29443206e69c" providerId="LiveId" clId="{9E9AC55B-A593-47E5-8F80-BC13FE734F4B}" dt="2024-02-12T01:09:06.997" v="219"/>
          <ac:spMkLst>
            <pc:docMk/>
            <pc:sldMk cId="3483895608" sldId="265"/>
            <ac:spMk id="2" creationId="{85463E87-A168-7C2C-612F-7C57E4724890}"/>
          </ac:spMkLst>
        </pc:spChg>
        <pc:spChg chg="mod">
          <ac:chgData name="Nafla Hafis" userId="2b6e29443206e69c" providerId="LiveId" clId="{9E9AC55B-A593-47E5-8F80-BC13FE734F4B}" dt="2024-02-12T01:09:17.176" v="243" actId="20577"/>
          <ac:spMkLst>
            <pc:docMk/>
            <pc:sldMk cId="3483895608" sldId="265"/>
            <ac:spMk id="3" creationId="{59A2C104-0D33-C27B-666E-EDF5EE5C4ABB}"/>
          </ac:spMkLst>
        </pc:spChg>
      </pc:sldChg>
      <pc:sldChg chg="modSp new mod">
        <pc:chgData name="Nafla Hafis" userId="2b6e29443206e69c" providerId="LiveId" clId="{9E9AC55B-A593-47E5-8F80-BC13FE734F4B}" dt="2024-02-12T01:11:50.503" v="250" actId="27636"/>
        <pc:sldMkLst>
          <pc:docMk/>
          <pc:sldMk cId="3448170324" sldId="266"/>
        </pc:sldMkLst>
        <pc:spChg chg="mod">
          <ac:chgData name="Nafla Hafis" userId="2b6e29443206e69c" providerId="LiveId" clId="{9E9AC55B-A593-47E5-8F80-BC13FE734F4B}" dt="2024-02-12T01:10:59.030" v="245"/>
          <ac:spMkLst>
            <pc:docMk/>
            <pc:sldMk cId="3448170324" sldId="266"/>
            <ac:spMk id="2" creationId="{82D9A5DD-7457-CF65-33DB-BD8840DC1BE6}"/>
          </ac:spMkLst>
        </pc:spChg>
        <pc:spChg chg="mod">
          <ac:chgData name="Nafla Hafis" userId="2b6e29443206e69c" providerId="LiveId" clId="{9E9AC55B-A593-47E5-8F80-BC13FE734F4B}" dt="2024-02-12T01:11:50.503" v="250" actId="27636"/>
          <ac:spMkLst>
            <pc:docMk/>
            <pc:sldMk cId="3448170324" sldId="266"/>
            <ac:spMk id="3" creationId="{562ABB7A-1AC0-91C3-B561-305EC6F9A5AD}"/>
          </ac:spMkLst>
        </pc:spChg>
      </pc:sldChg>
      <pc:sldChg chg="modSp new mod ord">
        <pc:chgData name="Nafla Hafis" userId="2b6e29443206e69c" providerId="LiveId" clId="{9E9AC55B-A593-47E5-8F80-BC13FE734F4B}" dt="2024-02-12T01:14:11.115" v="266"/>
        <pc:sldMkLst>
          <pc:docMk/>
          <pc:sldMk cId="992319515" sldId="267"/>
        </pc:sldMkLst>
        <pc:spChg chg="mod">
          <ac:chgData name="Nafla Hafis" userId="2b6e29443206e69c" providerId="LiveId" clId="{9E9AC55B-A593-47E5-8F80-BC13FE734F4B}" dt="2024-02-12T01:13:29.472" v="262"/>
          <ac:spMkLst>
            <pc:docMk/>
            <pc:sldMk cId="992319515" sldId="267"/>
            <ac:spMk id="2" creationId="{45D64680-54E2-DD2D-3C90-19A0A595493A}"/>
          </ac:spMkLst>
        </pc:spChg>
        <pc:spChg chg="mod">
          <ac:chgData name="Nafla Hafis" userId="2b6e29443206e69c" providerId="LiveId" clId="{9E9AC55B-A593-47E5-8F80-BC13FE734F4B}" dt="2024-02-12T01:13:14.523" v="261" actId="20577"/>
          <ac:spMkLst>
            <pc:docMk/>
            <pc:sldMk cId="992319515" sldId="267"/>
            <ac:spMk id="3" creationId="{BEB27F20-AB16-B0FA-119A-2671F7965CEC}"/>
          </ac:spMkLst>
        </pc:spChg>
      </pc:sldChg>
      <pc:sldChg chg="modSp new mod">
        <pc:chgData name="Nafla Hafis" userId="2b6e29443206e69c" providerId="LiveId" clId="{9E9AC55B-A593-47E5-8F80-BC13FE734F4B}" dt="2024-02-12T01:17:30.561" v="270"/>
        <pc:sldMkLst>
          <pc:docMk/>
          <pc:sldMk cId="1950620440" sldId="268"/>
        </pc:sldMkLst>
        <pc:spChg chg="mod">
          <ac:chgData name="Nafla Hafis" userId="2b6e29443206e69c" providerId="LiveId" clId="{9E9AC55B-A593-47E5-8F80-BC13FE734F4B}" dt="2024-02-12T01:17:30.561" v="270"/>
          <ac:spMkLst>
            <pc:docMk/>
            <pc:sldMk cId="1950620440" sldId="268"/>
            <ac:spMk id="2" creationId="{499BE17E-976D-274F-99D1-519DE81D67C5}"/>
          </ac:spMkLst>
        </pc:spChg>
        <pc:spChg chg="mod">
          <ac:chgData name="Nafla Hafis" userId="2b6e29443206e69c" providerId="LiveId" clId="{9E9AC55B-A593-47E5-8F80-BC13FE734F4B}" dt="2024-02-12T01:17:06.209" v="269" actId="20577"/>
          <ac:spMkLst>
            <pc:docMk/>
            <pc:sldMk cId="1950620440" sldId="268"/>
            <ac:spMk id="3" creationId="{E0BCC6BC-6D7B-42F2-4D2A-92FF0213617B}"/>
          </ac:spMkLst>
        </pc:spChg>
      </pc:sldChg>
      <pc:sldChg chg="modSp new mod">
        <pc:chgData name="Nafla Hafis" userId="2b6e29443206e69c" providerId="LiveId" clId="{9E9AC55B-A593-47E5-8F80-BC13FE734F4B}" dt="2024-02-12T01:19:57.750" v="279"/>
        <pc:sldMkLst>
          <pc:docMk/>
          <pc:sldMk cId="1854924758" sldId="269"/>
        </pc:sldMkLst>
        <pc:spChg chg="mod">
          <ac:chgData name="Nafla Hafis" userId="2b6e29443206e69c" providerId="LiveId" clId="{9E9AC55B-A593-47E5-8F80-BC13FE734F4B}" dt="2024-02-12T01:19:57.750" v="279"/>
          <ac:spMkLst>
            <pc:docMk/>
            <pc:sldMk cId="1854924758" sldId="269"/>
            <ac:spMk id="2" creationId="{CD3284AA-C15C-13C3-D35C-076AB181D531}"/>
          </ac:spMkLst>
        </pc:spChg>
        <pc:spChg chg="mod">
          <ac:chgData name="Nafla Hafis" userId="2b6e29443206e69c" providerId="LiveId" clId="{9E9AC55B-A593-47E5-8F80-BC13FE734F4B}" dt="2024-02-12T01:19:30.344" v="278" actId="27636"/>
          <ac:spMkLst>
            <pc:docMk/>
            <pc:sldMk cId="1854924758" sldId="269"/>
            <ac:spMk id="3" creationId="{298E4F57-A0C0-F3DF-BD77-5CA745E2CD31}"/>
          </ac:spMkLst>
        </pc:spChg>
      </pc:sldChg>
      <pc:sldChg chg="modSp new mod">
        <pc:chgData name="Nafla Hafis" userId="2b6e29443206e69c" providerId="LiveId" clId="{9E9AC55B-A593-47E5-8F80-BC13FE734F4B}" dt="2024-02-12T01:21:16.562" v="288"/>
        <pc:sldMkLst>
          <pc:docMk/>
          <pc:sldMk cId="1715629785" sldId="270"/>
        </pc:sldMkLst>
        <pc:spChg chg="mod">
          <ac:chgData name="Nafla Hafis" userId="2b6e29443206e69c" providerId="LiveId" clId="{9E9AC55B-A593-47E5-8F80-BC13FE734F4B}" dt="2024-02-12T01:21:16.562" v="288"/>
          <ac:spMkLst>
            <pc:docMk/>
            <pc:sldMk cId="1715629785" sldId="270"/>
            <ac:spMk id="2" creationId="{230D61F4-369F-BB34-B0BC-4B657199F88C}"/>
          </ac:spMkLst>
        </pc:spChg>
        <pc:spChg chg="mod">
          <ac:chgData name="Nafla Hafis" userId="2b6e29443206e69c" providerId="LiveId" clId="{9E9AC55B-A593-47E5-8F80-BC13FE734F4B}" dt="2024-02-12T01:21:01.158" v="287" actId="27636"/>
          <ac:spMkLst>
            <pc:docMk/>
            <pc:sldMk cId="1715629785" sldId="270"/>
            <ac:spMk id="3" creationId="{E7F40BA0-4A64-54D5-F79A-644280C6F619}"/>
          </ac:spMkLst>
        </pc:spChg>
      </pc:sldChg>
      <pc:sldChg chg="modSp new mod">
        <pc:chgData name="Nafla Hafis" userId="2b6e29443206e69c" providerId="LiveId" clId="{9E9AC55B-A593-47E5-8F80-BC13FE734F4B}" dt="2024-02-12T01:23:40.871" v="295"/>
        <pc:sldMkLst>
          <pc:docMk/>
          <pc:sldMk cId="4062204975" sldId="271"/>
        </pc:sldMkLst>
        <pc:spChg chg="mod">
          <ac:chgData name="Nafla Hafis" userId="2b6e29443206e69c" providerId="LiveId" clId="{9E9AC55B-A593-47E5-8F80-BC13FE734F4B}" dt="2024-02-12T01:23:40.871" v="295"/>
          <ac:spMkLst>
            <pc:docMk/>
            <pc:sldMk cId="4062204975" sldId="271"/>
            <ac:spMk id="2" creationId="{70728F56-F1ED-2AD0-AEA4-3E27291752B2}"/>
          </ac:spMkLst>
        </pc:spChg>
        <pc:spChg chg="mod">
          <ac:chgData name="Nafla Hafis" userId="2b6e29443206e69c" providerId="LiveId" clId="{9E9AC55B-A593-47E5-8F80-BC13FE734F4B}" dt="2024-02-12T01:23:22.143" v="294" actId="20577"/>
          <ac:spMkLst>
            <pc:docMk/>
            <pc:sldMk cId="4062204975" sldId="271"/>
            <ac:spMk id="3" creationId="{EC963970-88CD-D9CE-EA4E-4B5DB8379AA0}"/>
          </ac:spMkLst>
        </pc:spChg>
      </pc:sldChg>
      <pc:sldChg chg="modSp new mod">
        <pc:chgData name="Nafla Hafis" userId="2b6e29443206e69c" providerId="LiveId" clId="{9E9AC55B-A593-47E5-8F80-BC13FE734F4B}" dt="2024-02-12T01:27:25.827" v="302" actId="20577"/>
        <pc:sldMkLst>
          <pc:docMk/>
          <pc:sldMk cId="4240110538" sldId="272"/>
        </pc:sldMkLst>
        <pc:spChg chg="mod">
          <ac:chgData name="Nafla Hafis" userId="2b6e29443206e69c" providerId="LiveId" clId="{9E9AC55B-A593-47E5-8F80-BC13FE734F4B}" dt="2024-02-12T01:25:31.043" v="297"/>
          <ac:spMkLst>
            <pc:docMk/>
            <pc:sldMk cId="4240110538" sldId="272"/>
            <ac:spMk id="2" creationId="{75919D40-A77C-94B5-D561-6F804E5FFE65}"/>
          </ac:spMkLst>
        </pc:spChg>
        <pc:spChg chg="mod">
          <ac:chgData name="Nafla Hafis" userId="2b6e29443206e69c" providerId="LiveId" clId="{9E9AC55B-A593-47E5-8F80-BC13FE734F4B}" dt="2024-02-12T01:27:25.827" v="302" actId="20577"/>
          <ac:spMkLst>
            <pc:docMk/>
            <pc:sldMk cId="4240110538" sldId="272"/>
            <ac:spMk id="3" creationId="{31F7EB63-B335-D6ED-EC6D-FAEBA2AB2449}"/>
          </ac:spMkLst>
        </pc:spChg>
      </pc:sldChg>
      <pc:sldChg chg="modSp new del mod">
        <pc:chgData name="Nafla Hafis" userId="2b6e29443206e69c" providerId="LiveId" clId="{9E9AC55B-A593-47E5-8F80-BC13FE734F4B}" dt="2024-02-12T01:32:42.609" v="308" actId="47"/>
        <pc:sldMkLst>
          <pc:docMk/>
          <pc:sldMk cId="1294687340" sldId="273"/>
        </pc:sldMkLst>
        <pc:spChg chg="mod">
          <ac:chgData name="Nafla Hafis" userId="2b6e29443206e69c" providerId="LiveId" clId="{9E9AC55B-A593-47E5-8F80-BC13FE734F4B}" dt="2024-02-12T01:29:21.314" v="304"/>
          <ac:spMkLst>
            <pc:docMk/>
            <pc:sldMk cId="1294687340" sldId="273"/>
            <ac:spMk id="3" creationId="{D9B9B477-BA50-FB01-2ED1-FE4E60DE4D41}"/>
          </ac:spMkLst>
        </pc:spChg>
      </pc:sldChg>
      <pc:sldChg chg="addSp delSp modSp new mod">
        <pc:chgData name="Nafla Hafis" userId="2b6e29443206e69c" providerId="LiveId" clId="{9E9AC55B-A593-47E5-8F80-BC13FE734F4B}" dt="2024-02-12T01:38:14.438" v="320" actId="931"/>
        <pc:sldMkLst>
          <pc:docMk/>
          <pc:sldMk cId="2526651599" sldId="273"/>
        </pc:sldMkLst>
        <pc:spChg chg="mod">
          <ac:chgData name="Nafla Hafis" userId="2b6e29443206e69c" providerId="LiveId" clId="{9E9AC55B-A593-47E5-8F80-BC13FE734F4B}" dt="2024-02-12T01:33:51.385" v="318" actId="20577"/>
          <ac:spMkLst>
            <pc:docMk/>
            <pc:sldMk cId="2526651599" sldId="273"/>
            <ac:spMk id="2" creationId="{B934083D-1A5F-2ACB-E28C-BB1DCB806BC8}"/>
          </ac:spMkLst>
        </pc:spChg>
        <pc:spChg chg="del">
          <ac:chgData name="Nafla Hafis" userId="2b6e29443206e69c" providerId="LiveId" clId="{9E9AC55B-A593-47E5-8F80-BC13FE734F4B}" dt="2024-02-12T01:33:29.503" v="310" actId="931"/>
          <ac:spMkLst>
            <pc:docMk/>
            <pc:sldMk cId="2526651599" sldId="273"/>
            <ac:spMk id="3" creationId="{AC163963-F8C6-9750-4CB8-998F34C2A4D9}"/>
          </ac:spMkLst>
        </pc:spChg>
        <pc:spChg chg="add del mod">
          <ac:chgData name="Nafla Hafis" userId="2b6e29443206e69c" providerId="LiveId" clId="{9E9AC55B-A593-47E5-8F80-BC13FE734F4B}" dt="2024-02-12T01:38:14.438" v="320" actId="931"/>
          <ac:spMkLst>
            <pc:docMk/>
            <pc:sldMk cId="2526651599" sldId="273"/>
            <ac:spMk id="7" creationId="{B366A4BA-41A5-9496-F273-10CF1D6B19A3}"/>
          </ac:spMkLst>
        </pc:spChg>
        <pc:picChg chg="add del mod">
          <ac:chgData name="Nafla Hafis" userId="2b6e29443206e69c" providerId="LiveId" clId="{9E9AC55B-A593-47E5-8F80-BC13FE734F4B}" dt="2024-02-12T01:37:59.775" v="319" actId="478"/>
          <ac:picMkLst>
            <pc:docMk/>
            <pc:sldMk cId="2526651599" sldId="273"/>
            <ac:picMk id="5" creationId="{69AA477A-00BA-F6F3-ADC1-F51CF3F07D97}"/>
          </ac:picMkLst>
        </pc:picChg>
        <pc:picChg chg="add mod">
          <ac:chgData name="Nafla Hafis" userId="2b6e29443206e69c" providerId="LiveId" clId="{9E9AC55B-A593-47E5-8F80-BC13FE734F4B}" dt="2024-02-12T01:38:14.438" v="320" actId="931"/>
          <ac:picMkLst>
            <pc:docMk/>
            <pc:sldMk cId="2526651599" sldId="273"/>
            <ac:picMk id="9" creationId="{56B7ABD2-B358-E69B-9D30-A3D1A08E62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4DF21-20D1-43CB-B57F-7CB4233361DF}"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61452-F11F-43BF-9C68-3C03E5C1CF9D}" type="slidenum">
              <a:rPr lang="en-IN" smtClean="0"/>
              <a:t>‹#›</a:t>
            </a:fld>
            <a:endParaRPr lang="en-IN"/>
          </a:p>
        </p:txBody>
      </p:sp>
    </p:spTree>
    <p:extLst>
      <p:ext uri="{BB962C8B-B14F-4D97-AF65-F5344CB8AC3E}">
        <p14:creationId xmlns:p14="http://schemas.microsoft.com/office/powerpoint/2010/main" val="97239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 adoptions means movement which is all about removing barriers enabling better collaboration between software  developers and operation engineers and </a:t>
            </a:r>
            <a:r>
              <a:rPr lang="en-US"/>
              <a:t>which focuses </a:t>
            </a:r>
            <a:r>
              <a:rPr lang="en-US" dirty="0"/>
              <a:t>on automation as the primary way to make software delivery</a:t>
            </a:r>
            <a:endParaRPr lang="en-IN" dirty="0"/>
          </a:p>
        </p:txBody>
      </p:sp>
      <p:sp>
        <p:nvSpPr>
          <p:cNvPr id="4" name="Slide Number Placeholder 3"/>
          <p:cNvSpPr>
            <a:spLocks noGrp="1"/>
          </p:cNvSpPr>
          <p:nvPr>
            <p:ph type="sldNum" sz="quarter" idx="5"/>
          </p:nvPr>
        </p:nvSpPr>
        <p:spPr/>
        <p:txBody>
          <a:bodyPr/>
          <a:lstStyle/>
          <a:p>
            <a:fld id="{86861452-F11F-43BF-9C68-3C03E5C1CF9D}" type="slidenum">
              <a:rPr lang="en-IN" smtClean="0"/>
              <a:t>2</a:t>
            </a:fld>
            <a:endParaRPr lang="en-IN"/>
          </a:p>
        </p:txBody>
      </p:sp>
    </p:spTree>
    <p:extLst>
      <p:ext uri="{BB962C8B-B14F-4D97-AF65-F5344CB8AC3E}">
        <p14:creationId xmlns:p14="http://schemas.microsoft.com/office/powerpoint/2010/main" val="426816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1BCF-54B9-CB8D-D375-83C27F0F2F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F95482-8D7E-468B-D348-252221699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A9D1B6-213C-FF4F-580B-B43DB30C3DD1}"/>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5" name="Footer Placeholder 4">
            <a:extLst>
              <a:ext uri="{FF2B5EF4-FFF2-40B4-BE49-F238E27FC236}">
                <a16:creationId xmlns:a16="http://schemas.microsoft.com/office/drawing/2014/main" id="{0EC25E3E-6C59-9F9A-942A-1D75C9E7DE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32ECE2-C963-72B1-F99B-188E113D8302}"/>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28066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66ED-F272-8ED8-46E6-E57FD747E0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D1C73-466A-DDB5-F068-69514FF85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0DC12-D04B-FD20-095E-60198A452BF5}"/>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5" name="Footer Placeholder 4">
            <a:extLst>
              <a:ext uri="{FF2B5EF4-FFF2-40B4-BE49-F238E27FC236}">
                <a16:creationId xmlns:a16="http://schemas.microsoft.com/office/drawing/2014/main" id="{4942C99A-6E4C-CC65-7E03-4C12DC813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473D0-AD12-938A-4001-21FEFF3AD213}"/>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384244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8A622-102F-4A25-481F-2AC74C965D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42CD2E-53DC-DF7C-0625-F0BA41D07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11781-439C-2F05-F3E5-0260FF836AEC}"/>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5" name="Footer Placeholder 4">
            <a:extLst>
              <a:ext uri="{FF2B5EF4-FFF2-40B4-BE49-F238E27FC236}">
                <a16:creationId xmlns:a16="http://schemas.microsoft.com/office/drawing/2014/main" id="{C90C8F36-74B7-D0FC-1158-12A5D900A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60734-46C2-933B-24E6-1894503C2C7A}"/>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200589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0C5E-55E1-756D-562F-235C7ABC9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3F3B7C-2ACC-A40B-D81E-A1D6D1630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31C51-AB3F-E147-BB23-73493F30373F}"/>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5" name="Footer Placeholder 4">
            <a:extLst>
              <a:ext uri="{FF2B5EF4-FFF2-40B4-BE49-F238E27FC236}">
                <a16:creationId xmlns:a16="http://schemas.microsoft.com/office/drawing/2014/main" id="{E8B16D34-D068-0756-EEF4-1160BFFAE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CB526-3FE9-5D08-2F51-163022956026}"/>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270662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D8FA-EC68-71D7-9C47-DA1DF6ADD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B8EC41-BFE3-EF0F-1916-BA8C99FBC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9FB69-6514-F315-738E-57262644045B}"/>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5" name="Footer Placeholder 4">
            <a:extLst>
              <a:ext uri="{FF2B5EF4-FFF2-40B4-BE49-F238E27FC236}">
                <a16:creationId xmlns:a16="http://schemas.microsoft.com/office/drawing/2014/main" id="{182F30C0-63B0-ACBC-12DC-8EBA8D431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429BF-032D-FFD7-26AE-9D823FFCFFB7}"/>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154097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45A7-D6CA-1402-FF3B-671EDC300E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5F78E-E6D0-ED70-F3EB-C7F19472F4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72D2EB-23FF-1480-89B0-616FB59AF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5F7A11-0D16-FD62-B0B7-0EC4B57CB5A1}"/>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6" name="Footer Placeholder 5">
            <a:extLst>
              <a:ext uri="{FF2B5EF4-FFF2-40B4-BE49-F238E27FC236}">
                <a16:creationId xmlns:a16="http://schemas.microsoft.com/office/drawing/2014/main" id="{E1611359-E357-4AFB-7608-68CBEB0E43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8C8EE-0189-0F3F-5E09-106BE98C6A86}"/>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124463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A716-1BD3-8D0A-2ED4-627645101B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040ED-294A-ED16-0D05-C1F0A8E0C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7D0D7-C48C-BFFC-8355-1B23D158B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6E618D-7263-7119-45B5-A8A1D3420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9B9FB-B5F6-0BC9-8575-60B03516B0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076F29-B75F-2712-C2A5-03F08F61ECCF}"/>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8" name="Footer Placeholder 7">
            <a:extLst>
              <a:ext uri="{FF2B5EF4-FFF2-40B4-BE49-F238E27FC236}">
                <a16:creationId xmlns:a16="http://schemas.microsoft.com/office/drawing/2014/main" id="{8ED1F3DC-A4C3-9B62-1471-B2E5750272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C41CC3-D661-3528-D901-64E97F5D9836}"/>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371426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86F1-8120-509A-7CCC-37305B96C2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1C969D-CE08-E4E1-53A0-1F546AF5C15E}"/>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4" name="Footer Placeholder 3">
            <a:extLst>
              <a:ext uri="{FF2B5EF4-FFF2-40B4-BE49-F238E27FC236}">
                <a16:creationId xmlns:a16="http://schemas.microsoft.com/office/drawing/2014/main" id="{E776E6D7-974F-CDCC-B778-FD4ED0F0FF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026FC7-D5CC-FDC7-2775-EC7C8B6F6667}"/>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88236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133858-C07D-3E10-C45D-3B4FC1112F59}"/>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3" name="Footer Placeholder 2">
            <a:extLst>
              <a:ext uri="{FF2B5EF4-FFF2-40B4-BE49-F238E27FC236}">
                <a16:creationId xmlns:a16="http://schemas.microsoft.com/office/drawing/2014/main" id="{E9A3889C-D630-5879-E76A-C950044ABF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26400D-87AF-E4B2-DDEF-0B35B4C8777D}"/>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313531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A406-6AD7-2959-CBD7-F87D8BE6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BF17FD-678D-D2E2-B34B-5754611CA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3B66CC-9799-CBDC-AECE-8D0904E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2EFCA-4DE2-4E9F-BAAD-D684489A5D31}"/>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6" name="Footer Placeholder 5">
            <a:extLst>
              <a:ext uri="{FF2B5EF4-FFF2-40B4-BE49-F238E27FC236}">
                <a16:creationId xmlns:a16="http://schemas.microsoft.com/office/drawing/2014/main" id="{09DF47DF-C5B9-3D36-9BE6-01BF3E7B4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15F6E-BEB1-9C20-5465-31175FEA8C89}"/>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21375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9EDB-4638-534F-4FBE-D0963228B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8CAF5-1C3C-5E0D-FC58-5AFD4F56F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EDBA3C-5B10-A193-C6D3-2E46DC057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FE6A8-C026-A95E-6279-650C315695B7}"/>
              </a:ext>
            </a:extLst>
          </p:cNvPr>
          <p:cNvSpPr>
            <a:spLocks noGrp="1"/>
          </p:cNvSpPr>
          <p:nvPr>
            <p:ph type="dt" sz="half" idx="10"/>
          </p:nvPr>
        </p:nvSpPr>
        <p:spPr/>
        <p:txBody>
          <a:bodyPr/>
          <a:lstStyle/>
          <a:p>
            <a:fld id="{DF9F24BD-0C7E-4950-96FE-B07C1AC9C0A2}" type="datetimeFigureOut">
              <a:rPr lang="en-IN" smtClean="0"/>
              <a:t>15-02-2024</a:t>
            </a:fld>
            <a:endParaRPr lang="en-IN"/>
          </a:p>
        </p:txBody>
      </p:sp>
      <p:sp>
        <p:nvSpPr>
          <p:cNvPr id="6" name="Footer Placeholder 5">
            <a:extLst>
              <a:ext uri="{FF2B5EF4-FFF2-40B4-BE49-F238E27FC236}">
                <a16:creationId xmlns:a16="http://schemas.microsoft.com/office/drawing/2014/main" id="{394665D4-303B-D15D-9FE7-D2A1EE33B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5D106-3D58-4710-0792-954A6F7AA424}"/>
              </a:ext>
            </a:extLst>
          </p:cNvPr>
          <p:cNvSpPr>
            <a:spLocks noGrp="1"/>
          </p:cNvSpPr>
          <p:nvPr>
            <p:ph type="sldNum" sz="quarter" idx="12"/>
          </p:nvPr>
        </p:nvSpPr>
        <p:spPr/>
        <p:txBody>
          <a:bodyPr/>
          <a:lstStyle/>
          <a:p>
            <a:fld id="{88E4B3D9-B817-4F72-B811-CF9F332A935A}" type="slidenum">
              <a:rPr lang="en-IN" smtClean="0"/>
              <a:t>‹#›</a:t>
            </a:fld>
            <a:endParaRPr lang="en-IN"/>
          </a:p>
        </p:txBody>
      </p:sp>
    </p:spTree>
    <p:extLst>
      <p:ext uri="{BB962C8B-B14F-4D97-AF65-F5344CB8AC3E}">
        <p14:creationId xmlns:p14="http://schemas.microsoft.com/office/powerpoint/2010/main" val="48236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93BB4-BEDD-ED81-08D1-2D05C39E0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D6969-F04C-A8F8-CF89-F1E49F065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2CECB-7409-95B9-E48A-721792B38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24BD-0C7E-4950-96FE-B07C1AC9C0A2}" type="datetimeFigureOut">
              <a:rPr lang="en-IN" smtClean="0"/>
              <a:t>15-02-2024</a:t>
            </a:fld>
            <a:endParaRPr lang="en-IN"/>
          </a:p>
        </p:txBody>
      </p:sp>
      <p:sp>
        <p:nvSpPr>
          <p:cNvPr id="5" name="Footer Placeholder 4">
            <a:extLst>
              <a:ext uri="{FF2B5EF4-FFF2-40B4-BE49-F238E27FC236}">
                <a16:creationId xmlns:a16="http://schemas.microsoft.com/office/drawing/2014/main" id="{9BF86DE2-F0FA-83D7-A9D3-3CC11C30D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DC1DD1-616A-0F3D-AC18-BC2E99E17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4B3D9-B817-4F72-B811-CF9F332A935A}" type="slidenum">
              <a:rPr lang="en-IN" smtClean="0"/>
              <a:t>‹#›</a:t>
            </a:fld>
            <a:endParaRPr lang="en-IN"/>
          </a:p>
        </p:txBody>
      </p:sp>
    </p:spTree>
    <p:extLst>
      <p:ext uri="{BB962C8B-B14F-4D97-AF65-F5344CB8AC3E}">
        <p14:creationId xmlns:p14="http://schemas.microsoft.com/office/powerpoint/2010/main" val="248152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ws.amazon.com/devops/what-is-devops/#ia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ws.amazon.com/devops/what-is-devops/#communic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ws.amazon.com/devops/what-is-devops/#policyascod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devops/continuous-delivery/" TargetMode="External"/><Relationship Id="rId2" Type="http://schemas.openxmlformats.org/officeDocument/2006/relationships/hyperlink" Target="https://aws.amazon.com/devops/what-is-devops/#microserv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devops/continuous-delivery/" TargetMode="External"/><Relationship Id="rId2" Type="http://schemas.openxmlformats.org/officeDocument/2006/relationships/hyperlink" Target="https://aws.amazon.com/devops/continuous-integ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devops/continuous-delivery/" TargetMode="External"/><Relationship Id="rId2" Type="http://schemas.openxmlformats.org/officeDocument/2006/relationships/hyperlink" Target="https://aws.amazon.com/devops/continuous-integration/" TargetMode="External"/><Relationship Id="rId1" Type="http://schemas.openxmlformats.org/officeDocument/2006/relationships/slideLayout" Target="../slideLayouts/slideLayout2.xml"/><Relationship Id="rId4" Type="http://schemas.openxmlformats.org/officeDocument/2006/relationships/hyperlink" Target="https://aws.amazon.com/devops/what-is-devops/#monito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A5D5-020E-146B-00F1-DD7346A063C9}"/>
              </a:ext>
            </a:extLst>
          </p:cNvPr>
          <p:cNvSpPr>
            <a:spLocks noGrp="1"/>
          </p:cNvSpPr>
          <p:nvPr>
            <p:ph type="ctrTitle"/>
          </p:nvPr>
        </p:nvSpPr>
        <p:spPr/>
        <p:txBody>
          <a:bodyPr/>
          <a:lstStyle/>
          <a:p>
            <a:r>
              <a:rPr lang="en-US" dirty="0"/>
              <a:t>DevOps Engineering</a:t>
            </a:r>
            <a:endParaRPr lang="en-IN" dirty="0"/>
          </a:p>
        </p:txBody>
      </p:sp>
    </p:spTree>
    <p:extLst>
      <p:ext uri="{BB962C8B-B14F-4D97-AF65-F5344CB8AC3E}">
        <p14:creationId xmlns:p14="http://schemas.microsoft.com/office/powerpoint/2010/main" val="189021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E17E-976D-274F-99D1-519DE81D67C5}"/>
              </a:ext>
            </a:extLst>
          </p:cNvPr>
          <p:cNvSpPr>
            <a:spLocks noGrp="1"/>
          </p:cNvSpPr>
          <p:nvPr>
            <p:ph type="title"/>
          </p:nvPr>
        </p:nvSpPr>
        <p:spPr/>
        <p:txBody>
          <a:bodyPr/>
          <a:lstStyle/>
          <a:p>
            <a:r>
              <a:rPr lang="en-IN" b="0" i="0" u="none" strike="noStrike" dirty="0">
                <a:solidFill>
                  <a:srgbClr val="333333"/>
                </a:solidFill>
                <a:effectLst/>
                <a:latin typeface="AmazonEmberBold"/>
              </a:rPr>
              <a:t>Configuration Management</a:t>
            </a:r>
            <a:br>
              <a:rPr lang="en-IN" b="0" i="0" dirty="0">
                <a:solidFill>
                  <a:srgbClr val="333333"/>
                </a:solidFill>
                <a:effectLst/>
                <a:latin typeface="AmazonEmberBold"/>
              </a:rPr>
            </a:br>
            <a:endParaRPr lang="en-IN" dirty="0"/>
          </a:p>
        </p:txBody>
      </p:sp>
      <p:sp>
        <p:nvSpPr>
          <p:cNvPr id="3" name="Content Placeholder 2">
            <a:extLst>
              <a:ext uri="{FF2B5EF4-FFF2-40B4-BE49-F238E27FC236}">
                <a16:creationId xmlns:a16="http://schemas.microsoft.com/office/drawing/2014/main" id="{E0BCC6BC-6D7B-42F2-4D2A-92FF0213617B}"/>
              </a:ext>
            </a:extLst>
          </p:cNvPr>
          <p:cNvSpPr>
            <a:spLocks noGrp="1"/>
          </p:cNvSpPr>
          <p:nvPr>
            <p:ph idx="1"/>
          </p:nvPr>
        </p:nvSpPr>
        <p:spPr/>
        <p:txBody>
          <a:bodyPr/>
          <a:lstStyle/>
          <a:p>
            <a:r>
              <a:rPr lang="en-US" b="0" i="0" dirty="0">
                <a:solidFill>
                  <a:srgbClr val="333333"/>
                </a:solidFill>
                <a:effectLst/>
                <a:latin typeface="AmazonEmber"/>
              </a:rPr>
              <a:t>Developers and system administrators use code to automate operating system and host configuration, operational tasks, and more.</a:t>
            </a:r>
          </a:p>
          <a:p>
            <a:r>
              <a:rPr lang="en-US" b="0" i="0" dirty="0">
                <a:solidFill>
                  <a:srgbClr val="333333"/>
                </a:solidFill>
                <a:effectLst/>
                <a:latin typeface="AmazonEmber"/>
              </a:rPr>
              <a:t> The use of code makes configuration changes repeatable and standardized. It frees developers and systems administrators from manually configuring operating systems, system applications, or server software.</a:t>
            </a:r>
            <a:endParaRPr lang="en-IN" dirty="0"/>
          </a:p>
        </p:txBody>
      </p:sp>
    </p:spTree>
    <p:extLst>
      <p:ext uri="{BB962C8B-B14F-4D97-AF65-F5344CB8AC3E}">
        <p14:creationId xmlns:p14="http://schemas.microsoft.com/office/powerpoint/2010/main" val="195062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84AA-C15C-13C3-D35C-076AB181D531}"/>
              </a:ext>
            </a:extLst>
          </p:cNvPr>
          <p:cNvSpPr>
            <a:spLocks noGrp="1"/>
          </p:cNvSpPr>
          <p:nvPr>
            <p:ph type="title"/>
          </p:nvPr>
        </p:nvSpPr>
        <p:spPr/>
        <p:txBody>
          <a:bodyPr/>
          <a:lstStyle/>
          <a:p>
            <a:r>
              <a:rPr lang="en-IN" b="0" i="0" u="none" strike="noStrike" dirty="0">
                <a:solidFill>
                  <a:srgbClr val="333333"/>
                </a:solidFill>
                <a:effectLst/>
                <a:latin typeface="AmazonEmberBold"/>
              </a:rPr>
              <a:t>Policy as Code</a:t>
            </a:r>
            <a:br>
              <a:rPr lang="en-IN" b="0" i="0" dirty="0">
                <a:solidFill>
                  <a:srgbClr val="333333"/>
                </a:solidFill>
                <a:effectLst/>
                <a:latin typeface="AmazonEmberBold"/>
              </a:rPr>
            </a:br>
            <a:endParaRPr lang="en-IN" dirty="0"/>
          </a:p>
        </p:txBody>
      </p:sp>
      <p:sp>
        <p:nvSpPr>
          <p:cNvPr id="3" name="Content Placeholder 2">
            <a:extLst>
              <a:ext uri="{FF2B5EF4-FFF2-40B4-BE49-F238E27FC236}">
                <a16:creationId xmlns:a16="http://schemas.microsoft.com/office/drawing/2014/main" id="{298E4F57-A0C0-F3DF-BD77-5CA745E2CD31}"/>
              </a:ext>
            </a:extLst>
          </p:cNvPr>
          <p:cNvSpPr>
            <a:spLocks noGrp="1"/>
          </p:cNvSpPr>
          <p:nvPr>
            <p:ph idx="1"/>
          </p:nvPr>
        </p:nvSpPr>
        <p:spPr/>
        <p:txBody>
          <a:bodyPr>
            <a:normAutofit fontScale="92500"/>
          </a:bodyPr>
          <a:lstStyle/>
          <a:p>
            <a:r>
              <a:rPr lang="en-US" b="0" i="0" dirty="0">
                <a:solidFill>
                  <a:srgbClr val="333333"/>
                </a:solidFill>
                <a:effectLst/>
                <a:latin typeface="AmazonEmber"/>
              </a:rPr>
              <a:t>With infrastructure and its configuration codified with the cloud, organizations can monitor and enforce compliance dynamically and at scale. Infrastructure that is described by code can thus be tracked, validated, and reconfigured in an automated way. </a:t>
            </a:r>
          </a:p>
          <a:p>
            <a:r>
              <a:rPr lang="en-US" b="0" i="0" dirty="0">
                <a:solidFill>
                  <a:srgbClr val="333333"/>
                </a:solidFill>
                <a:effectLst/>
                <a:latin typeface="AmazonEmber"/>
              </a:rPr>
              <a:t>This makes it easier for organizations to govern changes over resources and ensure that security measures are properly enforced in a distributed manner (e.g. information security or compliance with PCI-DSS or HIPAA). </a:t>
            </a:r>
          </a:p>
          <a:p>
            <a:r>
              <a:rPr lang="en-US" b="0" i="0" dirty="0">
                <a:solidFill>
                  <a:srgbClr val="333333"/>
                </a:solidFill>
                <a:effectLst/>
                <a:latin typeface="AmazonEmber"/>
              </a:rPr>
              <a:t>This allows teams within an organization to move at higher velocity since non-compliant resources can be automatically flagged for further investigation or even automatically brought back into compliance.</a:t>
            </a:r>
            <a:endParaRPr lang="en-IN" dirty="0"/>
          </a:p>
        </p:txBody>
      </p:sp>
    </p:spTree>
    <p:extLst>
      <p:ext uri="{BB962C8B-B14F-4D97-AF65-F5344CB8AC3E}">
        <p14:creationId xmlns:p14="http://schemas.microsoft.com/office/powerpoint/2010/main" val="185492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1F4-369F-BB34-B0BC-4B657199F88C}"/>
              </a:ext>
            </a:extLst>
          </p:cNvPr>
          <p:cNvSpPr>
            <a:spLocks noGrp="1"/>
          </p:cNvSpPr>
          <p:nvPr>
            <p:ph type="title"/>
          </p:nvPr>
        </p:nvSpPr>
        <p:spPr/>
        <p:txBody>
          <a:bodyPr/>
          <a:lstStyle/>
          <a:p>
            <a:r>
              <a:rPr lang="en-IN" b="0" i="0" u="none" strike="noStrike" dirty="0">
                <a:solidFill>
                  <a:srgbClr val="1F3D5C"/>
                </a:solidFill>
                <a:effectLst/>
                <a:latin typeface="AmazonEmber"/>
              </a:rPr>
              <a:t>Monitoring and Logging</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E7F40BA0-4A64-54D5-F79A-644280C6F619}"/>
              </a:ext>
            </a:extLst>
          </p:cNvPr>
          <p:cNvSpPr>
            <a:spLocks noGrp="1"/>
          </p:cNvSpPr>
          <p:nvPr>
            <p:ph idx="1"/>
          </p:nvPr>
        </p:nvSpPr>
        <p:spPr/>
        <p:txBody>
          <a:bodyPr>
            <a:normAutofit fontScale="92500" lnSpcReduction="10000"/>
          </a:bodyPr>
          <a:lstStyle/>
          <a:p>
            <a:r>
              <a:rPr lang="en-US" b="0" i="0" dirty="0">
                <a:solidFill>
                  <a:srgbClr val="333333"/>
                </a:solidFill>
                <a:effectLst/>
                <a:latin typeface="AmazonEmber"/>
              </a:rPr>
              <a:t>Organizations monitor metrics and logs to see how application and infrastructure performance impacts the experience of their product’s end user. </a:t>
            </a:r>
          </a:p>
          <a:p>
            <a:r>
              <a:rPr lang="en-US" b="0" i="0" dirty="0">
                <a:solidFill>
                  <a:srgbClr val="333333"/>
                </a:solidFill>
                <a:effectLst/>
                <a:latin typeface="AmazonEmber"/>
              </a:rPr>
              <a:t>By capturing, categorizing, and then analyzing data and logs generated by applications and infrastructure, organizations understand how changes or updates impact users, shedding insights into the root causes of problems or unexpected changes. </a:t>
            </a:r>
          </a:p>
          <a:p>
            <a:r>
              <a:rPr lang="en-US" b="0" i="0" dirty="0">
                <a:solidFill>
                  <a:srgbClr val="333333"/>
                </a:solidFill>
                <a:effectLst/>
                <a:latin typeface="AmazonEmber"/>
              </a:rPr>
              <a:t>Active monitoring becomes increasingly important as services must be available 24/7 and as application and infrastructure update frequency increases. </a:t>
            </a:r>
          </a:p>
          <a:p>
            <a:r>
              <a:rPr lang="en-US" b="0" i="0" dirty="0">
                <a:solidFill>
                  <a:srgbClr val="333333"/>
                </a:solidFill>
                <a:effectLst/>
                <a:latin typeface="AmazonEmber"/>
              </a:rPr>
              <a:t>Creating alerts or performing real-time analysis of this data also helps organizations more proactively monitor their services.</a:t>
            </a:r>
            <a:endParaRPr lang="en-IN" dirty="0"/>
          </a:p>
        </p:txBody>
      </p:sp>
    </p:spTree>
    <p:extLst>
      <p:ext uri="{BB962C8B-B14F-4D97-AF65-F5344CB8AC3E}">
        <p14:creationId xmlns:p14="http://schemas.microsoft.com/office/powerpoint/2010/main" val="171562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8F56-F1ED-2AD0-AEA4-3E27291752B2}"/>
              </a:ext>
            </a:extLst>
          </p:cNvPr>
          <p:cNvSpPr>
            <a:spLocks noGrp="1"/>
          </p:cNvSpPr>
          <p:nvPr>
            <p:ph type="title"/>
          </p:nvPr>
        </p:nvSpPr>
        <p:spPr/>
        <p:txBody>
          <a:bodyPr/>
          <a:lstStyle/>
          <a:p>
            <a:r>
              <a:rPr lang="en-IN" b="0" i="0" u="none" strike="noStrike" dirty="0">
                <a:solidFill>
                  <a:srgbClr val="1F3D5C"/>
                </a:solidFill>
                <a:effectLst/>
                <a:latin typeface="AmazonEmber"/>
              </a:rPr>
              <a:t>Communication and Collaboration</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EC963970-88CD-D9CE-EA4E-4B5DB8379AA0}"/>
              </a:ext>
            </a:extLst>
          </p:cNvPr>
          <p:cNvSpPr>
            <a:spLocks noGrp="1"/>
          </p:cNvSpPr>
          <p:nvPr>
            <p:ph idx="1"/>
          </p:nvPr>
        </p:nvSpPr>
        <p:spPr/>
        <p:txBody>
          <a:bodyPr>
            <a:normAutofit lnSpcReduction="10000"/>
          </a:bodyPr>
          <a:lstStyle/>
          <a:p>
            <a:r>
              <a:rPr lang="en-US" b="0" i="0" dirty="0">
                <a:solidFill>
                  <a:srgbClr val="333333"/>
                </a:solidFill>
                <a:effectLst/>
                <a:latin typeface="AmazonEmber"/>
              </a:rPr>
              <a:t>Increased communication and collaboration in an organization is one of the key cultural aspects of DevOps. </a:t>
            </a:r>
          </a:p>
          <a:p>
            <a:r>
              <a:rPr lang="en-US" b="0" i="0" dirty="0">
                <a:solidFill>
                  <a:srgbClr val="333333"/>
                </a:solidFill>
                <a:effectLst/>
                <a:latin typeface="AmazonEmber"/>
              </a:rPr>
              <a:t>The use of DevOps tooling and automation of the software delivery process establishes collaboration by physically bringing together the workflows and responsibilities of development and operations.</a:t>
            </a:r>
          </a:p>
          <a:p>
            <a:r>
              <a:rPr lang="en-US" b="0" i="0" dirty="0">
                <a:solidFill>
                  <a:srgbClr val="333333"/>
                </a:solidFill>
                <a:effectLst/>
                <a:latin typeface="AmazonEmber"/>
              </a:rPr>
              <a:t> Building on top of that, these teams set strong cultural norms around information sharing and facilitating communication through the use of chat applications, issue or project tracking systems, and wikis. </a:t>
            </a:r>
          </a:p>
          <a:p>
            <a:r>
              <a:rPr lang="en-US" b="0" i="0" dirty="0">
                <a:solidFill>
                  <a:srgbClr val="333333"/>
                </a:solidFill>
                <a:effectLst/>
                <a:latin typeface="AmazonEmber"/>
              </a:rPr>
              <a:t>This helps speed up communication across developers, operations, and even other teams like marketing or sales, allowing all parts of the organization to align more closely on goals and projects.</a:t>
            </a:r>
            <a:endParaRPr lang="en-IN" dirty="0"/>
          </a:p>
        </p:txBody>
      </p:sp>
    </p:spTree>
    <p:extLst>
      <p:ext uri="{BB962C8B-B14F-4D97-AF65-F5344CB8AC3E}">
        <p14:creationId xmlns:p14="http://schemas.microsoft.com/office/powerpoint/2010/main" val="406220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4D69-0909-19FD-7C67-6AB26A15EF91}"/>
              </a:ext>
            </a:extLst>
          </p:cNvPr>
          <p:cNvSpPr>
            <a:spLocks noGrp="1"/>
          </p:cNvSpPr>
          <p:nvPr>
            <p:ph type="title"/>
          </p:nvPr>
        </p:nvSpPr>
        <p:spPr/>
        <p:txBody>
          <a:bodyPr/>
          <a:lstStyle/>
          <a:p>
            <a:r>
              <a:rPr lang="en-US" dirty="0"/>
              <a:t>4.SCALE</a:t>
            </a:r>
            <a:endParaRPr lang="en-IN" dirty="0"/>
          </a:p>
        </p:txBody>
      </p:sp>
      <p:sp>
        <p:nvSpPr>
          <p:cNvPr id="3" name="Content Placeholder 2">
            <a:extLst>
              <a:ext uri="{FF2B5EF4-FFF2-40B4-BE49-F238E27FC236}">
                <a16:creationId xmlns:a16="http://schemas.microsoft.com/office/drawing/2014/main" id="{5AE54B6B-665A-989C-7DE1-37511E8A7581}"/>
              </a:ext>
            </a:extLst>
          </p:cNvPr>
          <p:cNvSpPr>
            <a:spLocks noGrp="1"/>
          </p:cNvSpPr>
          <p:nvPr>
            <p:ph idx="1"/>
          </p:nvPr>
        </p:nvSpPr>
        <p:spPr/>
        <p:txBody>
          <a:bodyPr/>
          <a:lstStyle/>
          <a:p>
            <a:pPr marL="0" indent="0" algn="l" rtl="0">
              <a:buNone/>
            </a:pPr>
            <a:endParaRPr lang="en-US" b="0" i="0" dirty="0">
              <a:solidFill>
                <a:srgbClr val="1F3D5C"/>
              </a:solidFill>
              <a:effectLst/>
              <a:latin typeface="AmazonEmber"/>
            </a:endParaRPr>
          </a:p>
          <a:p>
            <a:pPr algn="l" rtl="0"/>
            <a:r>
              <a:rPr lang="en-US" b="0" i="0" dirty="0">
                <a:solidFill>
                  <a:srgbClr val="333333"/>
                </a:solidFill>
                <a:effectLst/>
                <a:latin typeface="AmazonEmber"/>
              </a:rPr>
              <a:t>Operate and manage your infrastructure and development processes at scale. </a:t>
            </a:r>
          </a:p>
          <a:p>
            <a:pPr algn="l" rtl="0"/>
            <a:r>
              <a:rPr lang="en-US" b="0" i="0" dirty="0">
                <a:solidFill>
                  <a:srgbClr val="333333"/>
                </a:solidFill>
                <a:effectLst/>
                <a:latin typeface="AmazonEmber"/>
              </a:rPr>
              <a:t>Automation and consistency help you manage complex or changing systems efficiently and with reduced risk. </a:t>
            </a:r>
          </a:p>
          <a:p>
            <a:pPr algn="l" rtl="0"/>
            <a:r>
              <a:rPr lang="en-US" b="0" i="0" dirty="0">
                <a:solidFill>
                  <a:srgbClr val="333333"/>
                </a:solidFill>
                <a:effectLst/>
                <a:latin typeface="AmazonEmber"/>
              </a:rPr>
              <a:t>For example, </a:t>
            </a:r>
            <a:r>
              <a:rPr lang="en-US" b="0" i="0" u="none" strike="noStrike" dirty="0">
                <a:solidFill>
                  <a:srgbClr val="0972D3"/>
                </a:solidFill>
                <a:effectLst/>
                <a:latin typeface="AmazonEmber"/>
                <a:hlinkClick r:id="rId2"/>
              </a:rPr>
              <a:t>infrastructure as code</a:t>
            </a:r>
            <a:r>
              <a:rPr lang="en-US" b="0" i="0" dirty="0">
                <a:solidFill>
                  <a:srgbClr val="333333"/>
                </a:solidFill>
                <a:effectLst/>
                <a:latin typeface="AmazonEmber"/>
              </a:rPr>
              <a:t> helps you manage your development, testing, and production environments in a repeatable and more efficient manner.</a:t>
            </a:r>
          </a:p>
          <a:p>
            <a:pPr marL="0" indent="0">
              <a:buNone/>
            </a:pPr>
            <a:endParaRPr lang="en-IN" dirty="0"/>
          </a:p>
        </p:txBody>
      </p:sp>
    </p:spTree>
    <p:extLst>
      <p:ext uri="{BB962C8B-B14F-4D97-AF65-F5344CB8AC3E}">
        <p14:creationId xmlns:p14="http://schemas.microsoft.com/office/powerpoint/2010/main" val="78038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4680-54E2-DD2D-3C90-19A0A595493A}"/>
              </a:ext>
            </a:extLst>
          </p:cNvPr>
          <p:cNvSpPr>
            <a:spLocks noGrp="1"/>
          </p:cNvSpPr>
          <p:nvPr>
            <p:ph type="title"/>
          </p:nvPr>
        </p:nvSpPr>
        <p:spPr/>
        <p:txBody>
          <a:bodyPr/>
          <a:lstStyle/>
          <a:p>
            <a:r>
              <a:rPr lang="en-IN" b="0" i="0" u="none" strike="noStrike" dirty="0">
                <a:solidFill>
                  <a:srgbClr val="1F3D5C"/>
                </a:solidFill>
                <a:effectLst/>
                <a:latin typeface="AmazonEmber"/>
              </a:rPr>
              <a:t>Infrastructure as Code</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BEB27F20-AB16-B0FA-119A-2671F7965CEC}"/>
              </a:ext>
            </a:extLst>
          </p:cNvPr>
          <p:cNvSpPr>
            <a:spLocks noGrp="1"/>
          </p:cNvSpPr>
          <p:nvPr>
            <p:ph idx="1"/>
          </p:nvPr>
        </p:nvSpPr>
        <p:spPr/>
        <p:txBody>
          <a:bodyPr>
            <a:normAutofit fontScale="92500" lnSpcReduction="10000"/>
          </a:bodyPr>
          <a:lstStyle/>
          <a:p>
            <a:r>
              <a:rPr lang="en-US" dirty="0">
                <a:solidFill>
                  <a:srgbClr val="333333"/>
                </a:solidFill>
                <a:latin typeface="AmazonEmber"/>
              </a:rPr>
              <a:t>I</a:t>
            </a:r>
            <a:r>
              <a:rPr lang="en-US" b="0" i="0" dirty="0">
                <a:solidFill>
                  <a:srgbClr val="333333"/>
                </a:solidFill>
                <a:effectLst/>
                <a:latin typeface="AmazonEmber"/>
              </a:rPr>
              <a:t>nfrastructure as code is a practice in which infrastructure is provisioned and managed using code and software development techniques, such as version control and continuous integration. </a:t>
            </a:r>
          </a:p>
          <a:p>
            <a:r>
              <a:rPr lang="en-US" b="0" i="0" dirty="0">
                <a:solidFill>
                  <a:srgbClr val="333333"/>
                </a:solidFill>
                <a:effectLst/>
                <a:latin typeface="AmazonEmber"/>
              </a:rPr>
              <a:t>The cloud’s API-driven model enables developers and system administrators to interact with infrastructure programmatically, and at scale, instead of needing to manually set up and configure resources. </a:t>
            </a:r>
          </a:p>
          <a:p>
            <a:r>
              <a:rPr lang="en-US" b="0" i="0" dirty="0">
                <a:solidFill>
                  <a:srgbClr val="333333"/>
                </a:solidFill>
                <a:effectLst/>
                <a:latin typeface="AmazonEmber"/>
              </a:rPr>
              <a:t>Thus, engineers can interface with infrastructure using code-based tools and treat infrastructure in a manner similar to how they treat application code. </a:t>
            </a:r>
          </a:p>
          <a:p>
            <a:r>
              <a:rPr lang="en-US" b="0" i="0" dirty="0">
                <a:solidFill>
                  <a:srgbClr val="333333"/>
                </a:solidFill>
                <a:effectLst/>
                <a:latin typeface="AmazonEmber"/>
              </a:rPr>
              <a:t>Because they are defined by code, infrastructure and servers can quickly be deployed using standardized patterns, updated with the latest patches and versions, or duplicated in repeatable ways.</a:t>
            </a:r>
            <a:endParaRPr lang="en-IN" dirty="0"/>
          </a:p>
        </p:txBody>
      </p:sp>
    </p:spTree>
    <p:extLst>
      <p:ext uri="{BB962C8B-B14F-4D97-AF65-F5344CB8AC3E}">
        <p14:creationId xmlns:p14="http://schemas.microsoft.com/office/powerpoint/2010/main" val="99231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3E9E-7392-5702-48D6-BEA87EF82624}"/>
              </a:ext>
            </a:extLst>
          </p:cNvPr>
          <p:cNvSpPr>
            <a:spLocks noGrp="1"/>
          </p:cNvSpPr>
          <p:nvPr>
            <p:ph type="title"/>
          </p:nvPr>
        </p:nvSpPr>
        <p:spPr/>
        <p:txBody>
          <a:bodyPr/>
          <a:lstStyle/>
          <a:p>
            <a:r>
              <a:rPr lang="en-IN" b="0" i="0" u="none" strike="noStrike" dirty="0">
                <a:solidFill>
                  <a:srgbClr val="1F3D5C"/>
                </a:solidFill>
                <a:effectLst/>
                <a:latin typeface="AmazonEmber"/>
              </a:rPr>
              <a:t>Improved Collaboration</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3990DE92-C703-B22C-16C8-5A545C5EA8AF}"/>
              </a:ext>
            </a:extLst>
          </p:cNvPr>
          <p:cNvSpPr>
            <a:spLocks noGrp="1"/>
          </p:cNvSpPr>
          <p:nvPr>
            <p:ph idx="1"/>
          </p:nvPr>
        </p:nvSpPr>
        <p:spPr/>
        <p:txBody>
          <a:bodyPr/>
          <a:lstStyle/>
          <a:p>
            <a:pPr marL="0" indent="0" algn="l" rtl="0">
              <a:buNone/>
            </a:pPr>
            <a:endParaRPr lang="en-US" b="0" i="0" dirty="0">
              <a:solidFill>
                <a:srgbClr val="1F3D5C"/>
              </a:solidFill>
              <a:effectLst/>
              <a:latin typeface="AmazonEmber"/>
            </a:endParaRPr>
          </a:p>
          <a:p>
            <a:pPr algn="l" rtl="0"/>
            <a:r>
              <a:rPr lang="en-US" b="0" i="0" dirty="0">
                <a:solidFill>
                  <a:srgbClr val="333333"/>
                </a:solidFill>
                <a:effectLst/>
                <a:latin typeface="AmazonEmber"/>
              </a:rPr>
              <a:t>Build more effective teams under a DevOps cultural model, which emphasizes values such as ownership and accountability. </a:t>
            </a:r>
          </a:p>
          <a:p>
            <a:pPr algn="l" rtl="0"/>
            <a:r>
              <a:rPr lang="en-US" b="0" i="0" dirty="0">
                <a:solidFill>
                  <a:srgbClr val="333333"/>
                </a:solidFill>
                <a:effectLst/>
                <a:latin typeface="AmazonEmber"/>
              </a:rPr>
              <a:t>Developers and operations teams </a:t>
            </a:r>
            <a:r>
              <a:rPr lang="en-US" b="0" i="0" u="none" strike="noStrike" dirty="0">
                <a:solidFill>
                  <a:srgbClr val="0972D3"/>
                </a:solidFill>
                <a:effectLst/>
                <a:latin typeface="AmazonEmber"/>
                <a:hlinkClick r:id="rId2"/>
              </a:rPr>
              <a:t>collaborate</a:t>
            </a:r>
            <a:r>
              <a:rPr lang="en-US" b="0" i="0" dirty="0">
                <a:solidFill>
                  <a:srgbClr val="333333"/>
                </a:solidFill>
                <a:effectLst/>
                <a:latin typeface="AmazonEmber"/>
              </a:rPr>
              <a:t> closely, share many responsibilities, and combine their workflows.</a:t>
            </a:r>
          </a:p>
          <a:p>
            <a:pPr algn="l" rtl="0"/>
            <a:r>
              <a:rPr lang="en-US" b="0" i="0" dirty="0">
                <a:solidFill>
                  <a:srgbClr val="333333"/>
                </a:solidFill>
                <a:effectLst/>
                <a:latin typeface="AmazonEmber"/>
              </a:rPr>
              <a:t> This reduces inefficiencies and saves time (e.g. reduced handover periods between developers and operations, writing code that takes into account the environment in which it is run).</a:t>
            </a:r>
          </a:p>
          <a:p>
            <a:endParaRPr lang="en-IN" dirty="0"/>
          </a:p>
        </p:txBody>
      </p:sp>
    </p:spTree>
    <p:extLst>
      <p:ext uri="{BB962C8B-B14F-4D97-AF65-F5344CB8AC3E}">
        <p14:creationId xmlns:p14="http://schemas.microsoft.com/office/powerpoint/2010/main" val="79569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E1B1-945C-00FA-7556-606A74472F9C}"/>
              </a:ext>
            </a:extLst>
          </p:cNvPr>
          <p:cNvSpPr>
            <a:spLocks noGrp="1"/>
          </p:cNvSpPr>
          <p:nvPr>
            <p:ph type="title"/>
          </p:nvPr>
        </p:nvSpPr>
        <p:spPr/>
        <p:txBody>
          <a:bodyPr/>
          <a:lstStyle/>
          <a:p>
            <a:r>
              <a:rPr lang="en-IN" b="0" i="0" u="none" strike="noStrike">
                <a:solidFill>
                  <a:srgbClr val="1F3D5C"/>
                </a:solidFill>
                <a:effectLst/>
                <a:latin typeface="AmazonEmber"/>
              </a:rPr>
              <a:t>5.Security</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5DB0B343-7D76-7EF1-50DC-86C53DE13723}"/>
              </a:ext>
            </a:extLst>
          </p:cNvPr>
          <p:cNvSpPr>
            <a:spLocks noGrp="1"/>
          </p:cNvSpPr>
          <p:nvPr>
            <p:ph idx="1"/>
          </p:nvPr>
        </p:nvSpPr>
        <p:spPr/>
        <p:txBody>
          <a:bodyPr/>
          <a:lstStyle/>
          <a:p>
            <a:r>
              <a:rPr lang="en-US" b="0" i="0" dirty="0">
                <a:solidFill>
                  <a:srgbClr val="333333"/>
                </a:solidFill>
                <a:effectLst/>
                <a:latin typeface="AmazonEmber"/>
              </a:rPr>
              <a:t>Move quickly while retaining control and preserving compliance. </a:t>
            </a:r>
          </a:p>
          <a:p>
            <a:r>
              <a:rPr lang="en-US" b="0" i="0" dirty="0">
                <a:solidFill>
                  <a:srgbClr val="333333"/>
                </a:solidFill>
                <a:effectLst/>
                <a:latin typeface="AmazonEmber"/>
              </a:rPr>
              <a:t>You can adopt a DevOps model without sacrificing security by using automated compliance policies, fine-grained controls, and configuration management techniques.</a:t>
            </a:r>
          </a:p>
          <a:p>
            <a:r>
              <a:rPr lang="en-US" b="0" i="0" dirty="0">
                <a:solidFill>
                  <a:srgbClr val="333333"/>
                </a:solidFill>
                <a:effectLst/>
                <a:latin typeface="AmazonEmber"/>
              </a:rPr>
              <a:t> For example, using infrastructure as code and </a:t>
            </a:r>
            <a:r>
              <a:rPr lang="en-US" b="0" i="0" u="none" strike="noStrike" dirty="0">
                <a:solidFill>
                  <a:srgbClr val="0972D3"/>
                </a:solidFill>
                <a:effectLst/>
                <a:latin typeface="AmazonEmber"/>
                <a:hlinkClick r:id="rId2"/>
              </a:rPr>
              <a:t>policy as code</a:t>
            </a:r>
            <a:r>
              <a:rPr lang="en-US" b="0" i="0" dirty="0">
                <a:solidFill>
                  <a:srgbClr val="333333"/>
                </a:solidFill>
                <a:effectLst/>
                <a:latin typeface="AmazonEmber"/>
              </a:rPr>
              <a:t>, you can define and then track compliance at scale.</a:t>
            </a:r>
            <a:endParaRPr lang="en-IN" dirty="0"/>
          </a:p>
        </p:txBody>
      </p:sp>
    </p:spTree>
    <p:extLst>
      <p:ext uri="{BB962C8B-B14F-4D97-AF65-F5344CB8AC3E}">
        <p14:creationId xmlns:p14="http://schemas.microsoft.com/office/powerpoint/2010/main" val="351262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9D40-A77C-94B5-D561-6F804E5FFE65}"/>
              </a:ext>
            </a:extLst>
          </p:cNvPr>
          <p:cNvSpPr>
            <a:spLocks noGrp="1"/>
          </p:cNvSpPr>
          <p:nvPr>
            <p:ph type="title"/>
          </p:nvPr>
        </p:nvSpPr>
        <p:spPr/>
        <p:txBody>
          <a:bodyPr/>
          <a:lstStyle/>
          <a:p>
            <a:r>
              <a:rPr lang="en-IN" b="0" i="0" u="none" strike="noStrike" dirty="0">
                <a:solidFill>
                  <a:srgbClr val="1F3D5C"/>
                </a:solidFill>
                <a:effectLst/>
                <a:latin typeface="AmazonEmberLight"/>
              </a:rPr>
              <a:t>DevOps Tools</a:t>
            </a:r>
            <a:br>
              <a:rPr lang="en-IN" b="0" i="0" dirty="0">
                <a:solidFill>
                  <a:srgbClr val="1F3D5C"/>
                </a:solidFill>
                <a:effectLst/>
                <a:latin typeface="AmazonEmberLight"/>
              </a:rPr>
            </a:br>
            <a:endParaRPr lang="en-IN" dirty="0"/>
          </a:p>
        </p:txBody>
      </p:sp>
      <p:sp>
        <p:nvSpPr>
          <p:cNvPr id="3" name="Content Placeholder 2">
            <a:extLst>
              <a:ext uri="{FF2B5EF4-FFF2-40B4-BE49-F238E27FC236}">
                <a16:creationId xmlns:a16="http://schemas.microsoft.com/office/drawing/2014/main" id="{31F7EB63-B335-D6ED-EC6D-FAEBA2AB2449}"/>
              </a:ext>
            </a:extLst>
          </p:cNvPr>
          <p:cNvSpPr>
            <a:spLocks noGrp="1"/>
          </p:cNvSpPr>
          <p:nvPr>
            <p:ph idx="1"/>
          </p:nvPr>
        </p:nvSpPr>
        <p:spPr/>
        <p:txBody>
          <a:bodyPr/>
          <a:lstStyle/>
          <a:p>
            <a:r>
              <a:rPr lang="en-US" b="0" i="0" dirty="0">
                <a:solidFill>
                  <a:srgbClr val="333333"/>
                </a:solidFill>
                <a:effectLst/>
                <a:latin typeface="AmazonEmber"/>
              </a:rPr>
              <a:t>The DevOps model relies on effective tooling to help teams rapidly and reliably deploy and innovate for their customers.</a:t>
            </a:r>
          </a:p>
          <a:p>
            <a:r>
              <a:rPr lang="en-US" b="0" i="0" dirty="0">
                <a:solidFill>
                  <a:srgbClr val="333333"/>
                </a:solidFill>
                <a:effectLst/>
                <a:latin typeface="AmazonEmber"/>
              </a:rPr>
              <a:t> These tools automate manual tasks, help teams manage complex environments at scale, and keep engineers in control of the high velocity that is enabled by DevOps. </a:t>
            </a:r>
          </a:p>
          <a:p>
            <a:r>
              <a:rPr lang="en-US" b="0" i="0" dirty="0">
                <a:solidFill>
                  <a:srgbClr val="333333"/>
                </a:solidFill>
                <a:effectLst/>
                <a:latin typeface="AmazonEmber"/>
              </a:rPr>
              <a:t>AWS provides services that are designed for DevOps and that are built first for use with the AWS cloud. </a:t>
            </a:r>
          </a:p>
          <a:p>
            <a:r>
              <a:rPr lang="en-US" b="0" i="0" dirty="0">
                <a:solidFill>
                  <a:srgbClr val="333333"/>
                </a:solidFill>
                <a:effectLst/>
                <a:latin typeface="AmazonEmber"/>
              </a:rPr>
              <a:t>These services help you use the DevOps practices described above.</a:t>
            </a:r>
          </a:p>
          <a:p>
            <a:endParaRPr lang="en-IN" dirty="0"/>
          </a:p>
        </p:txBody>
      </p:sp>
    </p:spTree>
    <p:extLst>
      <p:ext uri="{BB962C8B-B14F-4D97-AF65-F5344CB8AC3E}">
        <p14:creationId xmlns:p14="http://schemas.microsoft.com/office/powerpoint/2010/main" val="424011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7A3A-44F4-8659-8198-1C79E81DCB5A}"/>
              </a:ext>
            </a:extLst>
          </p:cNvPr>
          <p:cNvSpPr>
            <a:spLocks noGrp="1"/>
          </p:cNvSpPr>
          <p:nvPr>
            <p:ph type="title"/>
          </p:nvPr>
        </p:nvSpPr>
        <p:spPr/>
        <p:txBody>
          <a:bodyPr/>
          <a:lstStyle/>
          <a:p>
            <a:r>
              <a:rPr lang="en-US" dirty="0"/>
              <a:t>What is </a:t>
            </a:r>
            <a:r>
              <a:rPr lang="en-US" dirty="0" err="1"/>
              <a:t>devOps</a:t>
            </a:r>
            <a:r>
              <a:rPr lang="en-US" dirty="0"/>
              <a:t> Engineering?</a:t>
            </a:r>
            <a:endParaRPr lang="en-IN" dirty="0"/>
          </a:p>
        </p:txBody>
      </p:sp>
      <p:sp>
        <p:nvSpPr>
          <p:cNvPr id="3" name="Content Placeholder 2">
            <a:extLst>
              <a:ext uri="{FF2B5EF4-FFF2-40B4-BE49-F238E27FC236}">
                <a16:creationId xmlns:a16="http://schemas.microsoft.com/office/drawing/2014/main" id="{83C39A41-0D8F-51CF-4EFF-18129356D2D0}"/>
              </a:ext>
            </a:extLst>
          </p:cNvPr>
          <p:cNvSpPr>
            <a:spLocks noGrp="1"/>
          </p:cNvSpPr>
          <p:nvPr>
            <p:ph idx="1"/>
          </p:nvPr>
        </p:nvSpPr>
        <p:spPr/>
        <p:txBody>
          <a:bodyPr>
            <a:normAutofit fontScale="92500" lnSpcReduction="10000"/>
          </a:bodyPr>
          <a:lstStyle/>
          <a:p>
            <a:r>
              <a:rPr lang="en-US" b="0" i="0" dirty="0">
                <a:solidFill>
                  <a:srgbClr val="4D5156"/>
                </a:solidFill>
                <a:effectLst/>
                <a:latin typeface="Google Sans"/>
              </a:rPr>
              <a:t> Definition. DevOps (</a:t>
            </a:r>
            <a:r>
              <a:rPr lang="en-US" b="0" i="0" dirty="0">
                <a:solidFill>
                  <a:srgbClr val="040C28"/>
                </a:solidFill>
                <a:effectLst/>
                <a:latin typeface="Google Sans"/>
              </a:rPr>
              <a:t>a portmanteau of “development” and “operations”</a:t>
            </a:r>
            <a:r>
              <a:rPr lang="en-US" b="0" i="0" dirty="0">
                <a:solidFill>
                  <a:srgbClr val="4D5156"/>
                </a:solidFill>
                <a:effectLst/>
                <a:latin typeface="Google Sans"/>
              </a:rPr>
              <a:t>) is the combination of practices and tools designed to increase an organization's ability to deliver applications and services faster than traditional software development processes.</a:t>
            </a:r>
            <a:endParaRPr lang="en-IN" dirty="0"/>
          </a:p>
          <a:p>
            <a:endParaRPr lang="en-US" b="0" i="0" dirty="0">
              <a:solidFill>
                <a:srgbClr val="4D5156"/>
              </a:solidFill>
              <a:effectLst/>
              <a:latin typeface="Google Sans"/>
            </a:endParaRPr>
          </a:p>
          <a:p>
            <a:r>
              <a:rPr lang="en-US" dirty="0">
                <a:solidFill>
                  <a:srgbClr val="040C28"/>
                </a:solidFill>
                <a:latin typeface="Google Sans"/>
              </a:rPr>
              <a:t>I</a:t>
            </a:r>
            <a:r>
              <a:rPr lang="en-US" b="0" i="0" dirty="0">
                <a:solidFill>
                  <a:srgbClr val="040C28"/>
                </a:solidFill>
                <a:effectLst/>
                <a:latin typeface="Google Sans"/>
              </a:rPr>
              <a:t>ntroduces processes, tools, and methodologies to balance needs throughout the software development life cycle, from coding and deployment, to maintenance and updates</a:t>
            </a:r>
            <a:r>
              <a:rPr lang="en-US" b="0" i="0" dirty="0">
                <a:solidFill>
                  <a:srgbClr val="4D5156"/>
                </a:solidFill>
                <a:effectLst/>
                <a:latin typeface="Google Sans"/>
              </a:rPr>
              <a:t>. </a:t>
            </a:r>
          </a:p>
          <a:p>
            <a:pPr marL="0" indent="0">
              <a:buNone/>
            </a:pPr>
            <a:endParaRPr lang="en-US" b="0" i="0" dirty="0">
              <a:solidFill>
                <a:srgbClr val="4D5156"/>
              </a:solidFill>
              <a:effectLst/>
              <a:latin typeface="Google Sans"/>
            </a:endParaRPr>
          </a:p>
          <a:p>
            <a:r>
              <a:rPr lang="en-US" b="0" i="0" dirty="0">
                <a:solidFill>
                  <a:srgbClr val="4D5156"/>
                </a:solidFill>
                <a:effectLst/>
                <a:latin typeface="Google Sans"/>
              </a:rPr>
              <a:t>Maybe you want to shift your career to DevOps, or train yourself to drive adoption within your company.</a:t>
            </a:r>
            <a:endParaRPr lang="en-IN" dirty="0"/>
          </a:p>
        </p:txBody>
      </p:sp>
    </p:spTree>
    <p:extLst>
      <p:ext uri="{BB962C8B-B14F-4D97-AF65-F5344CB8AC3E}">
        <p14:creationId xmlns:p14="http://schemas.microsoft.com/office/powerpoint/2010/main" val="333525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083D-1A5F-2ACB-E28C-BB1DCB806BC8}"/>
              </a:ext>
            </a:extLst>
          </p:cNvPr>
          <p:cNvSpPr>
            <a:spLocks noGrp="1"/>
          </p:cNvSpPr>
          <p:nvPr>
            <p:ph type="title"/>
          </p:nvPr>
        </p:nvSpPr>
        <p:spPr/>
        <p:txBody>
          <a:bodyPr/>
          <a:lstStyle/>
          <a:p>
            <a:r>
              <a:rPr lang="en-US" dirty="0" err="1"/>
              <a:t>Devops</a:t>
            </a:r>
            <a:endParaRPr lang="en-IN" dirty="0"/>
          </a:p>
        </p:txBody>
      </p:sp>
      <p:pic>
        <p:nvPicPr>
          <p:cNvPr id="9" name="Content Placeholder 8">
            <a:extLst>
              <a:ext uri="{FF2B5EF4-FFF2-40B4-BE49-F238E27FC236}">
                <a16:creationId xmlns:a16="http://schemas.microsoft.com/office/drawing/2014/main" id="{56B7ABD2-B358-E69B-9D30-A3D1A08E6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375" y="1829594"/>
            <a:ext cx="7715250" cy="4343400"/>
          </a:xfrm>
        </p:spPr>
      </p:pic>
    </p:spTree>
    <p:extLst>
      <p:ext uri="{BB962C8B-B14F-4D97-AF65-F5344CB8AC3E}">
        <p14:creationId xmlns:p14="http://schemas.microsoft.com/office/powerpoint/2010/main" val="252665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C498-1EC3-195A-F375-184BE9B5D1DA}"/>
              </a:ext>
            </a:extLst>
          </p:cNvPr>
          <p:cNvSpPr>
            <a:spLocks noGrp="1"/>
          </p:cNvSpPr>
          <p:nvPr>
            <p:ph type="title"/>
          </p:nvPr>
        </p:nvSpPr>
        <p:spPr/>
        <p:txBody>
          <a:bodyPr>
            <a:normAutofit fontScale="90000"/>
          </a:bodyPr>
          <a:lstStyle/>
          <a:p>
            <a:r>
              <a:rPr lang="en-US" dirty="0"/>
              <a:t>Benefits Of DevOps</a:t>
            </a:r>
            <a:br>
              <a:rPr lang="en-US" dirty="0"/>
            </a:br>
            <a:br>
              <a:rPr lang="en-US" dirty="0"/>
            </a:br>
            <a:r>
              <a:rPr lang="en-US" dirty="0"/>
              <a:t>1. speed</a:t>
            </a:r>
            <a:endParaRPr lang="en-IN" dirty="0"/>
          </a:p>
        </p:txBody>
      </p:sp>
      <p:sp>
        <p:nvSpPr>
          <p:cNvPr id="3" name="Content Placeholder 2">
            <a:extLst>
              <a:ext uri="{FF2B5EF4-FFF2-40B4-BE49-F238E27FC236}">
                <a16:creationId xmlns:a16="http://schemas.microsoft.com/office/drawing/2014/main" id="{FFFA52FC-74BE-5634-F07D-3EFB7A5A68F2}"/>
              </a:ext>
            </a:extLst>
          </p:cNvPr>
          <p:cNvSpPr>
            <a:spLocks noGrp="1"/>
          </p:cNvSpPr>
          <p:nvPr>
            <p:ph idx="1"/>
          </p:nvPr>
        </p:nvSpPr>
        <p:spPr/>
        <p:txBody>
          <a:bodyPr/>
          <a:lstStyle/>
          <a:p>
            <a:r>
              <a:rPr lang="en-US" b="0" i="0" dirty="0">
                <a:solidFill>
                  <a:srgbClr val="333333"/>
                </a:solidFill>
                <a:effectLst/>
                <a:latin typeface="AmazonEmber"/>
              </a:rPr>
              <a:t>Move at high velocity so you can innovate for customers faster, adapt to changing markets better, and grow more efficient at driving business results.</a:t>
            </a:r>
          </a:p>
          <a:p>
            <a:pPr marL="0" indent="0">
              <a:buNone/>
            </a:pPr>
            <a:endParaRPr lang="en-US" b="0" i="0" dirty="0">
              <a:solidFill>
                <a:srgbClr val="333333"/>
              </a:solidFill>
              <a:effectLst/>
              <a:latin typeface="AmazonEmber"/>
            </a:endParaRPr>
          </a:p>
          <a:p>
            <a:r>
              <a:rPr lang="en-US" b="0" i="0" dirty="0">
                <a:solidFill>
                  <a:srgbClr val="333333"/>
                </a:solidFill>
                <a:effectLst/>
                <a:latin typeface="AmazonEmber"/>
              </a:rPr>
              <a:t>The DevOps model enables your developers and operations teams to achieve these results. For example, </a:t>
            </a:r>
            <a:r>
              <a:rPr lang="en-US" b="0" i="0" u="none" strike="noStrike" dirty="0">
                <a:solidFill>
                  <a:srgbClr val="0972D3"/>
                </a:solidFill>
                <a:effectLst/>
                <a:latin typeface="AmazonEmber"/>
                <a:hlinkClick r:id="rId2"/>
              </a:rPr>
              <a:t>microservices</a:t>
            </a:r>
            <a:r>
              <a:rPr lang="en-US" b="0" i="0" dirty="0">
                <a:solidFill>
                  <a:srgbClr val="333333"/>
                </a:solidFill>
                <a:effectLst/>
                <a:latin typeface="AmazonEmber"/>
              </a:rPr>
              <a:t> and </a:t>
            </a:r>
            <a:r>
              <a:rPr lang="en-US" b="0" i="0" u="none" strike="noStrike" dirty="0">
                <a:solidFill>
                  <a:srgbClr val="0972D3"/>
                </a:solidFill>
                <a:effectLst/>
                <a:latin typeface="AmazonEmber"/>
                <a:hlinkClick r:id="rId3"/>
              </a:rPr>
              <a:t>continuous delivery</a:t>
            </a:r>
            <a:r>
              <a:rPr lang="en-US" b="0" i="0" dirty="0">
                <a:solidFill>
                  <a:srgbClr val="333333"/>
                </a:solidFill>
                <a:effectLst/>
                <a:latin typeface="AmazonEmber"/>
              </a:rPr>
              <a:t> let teams take ownership of services and then release updates to them quicker.</a:t>
            </a:r>
            <a:endParaRPr lang="en-IN" dirty="0"/>
          </a:p>
        </p:txBody>
      </p:sp>
    </p:spTree>
    <p:extLst>
      <p:ext uri="{BB962C8B-B14F-4D97-AF65-F5344CB8AC3E}">
        <p14:creationId xmlns:p14="http://schemas.microsoft.com/office/powerpoint/2010/main" val="95516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DBAE-A746-09F5-7588-5A228B88EAF7}"/>
              </a:ext>
            </a:extLst>
          </p:cNvPr>
          <p:cNvSpPr>
            <a:spLocks noGrp="1"/>
          </p:cNvSpPr>
          <p:nvPr>
            <p:ph type="title"/>
          </p:nvPr>
        </p:nvSpPr>
        <p:spPr/>
        <p:txBody>
          <a:bodyPr/>
          <a:lstStyle/>
          <a:p>
            <a:r>
              <a:rPr lang="en-US" b="0" i="0" u="none" strike="noStrike" dirty="0">
                <a:solidFill>
                  <a:srgbClr val="1F3D5C"/>
                </a:solidFill>
                <a:effectLst/>
                <a:latin typeface="AmazonEmber"/>
              </a:rPr>
              <a:t>Continuous Delivery</a:t>
            </a:r>
            <a:br>
              <a:rPr lang="en-US"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EB5F93EA-7AEC-9199-A8B7-B56F7F42599A}"/>
              </a:ext>
            </a:extLst>
          </p:cNvPr>
          <p:cNvSpPr>
            <a:spLocks noGrp="1"/>
          </p:cNvSpPr>
          <p:nvPr>
            <p:ph idx="1"/>
          </p:nvPr>
        </p:nvSpPr>
        <p:spPr/>
        <p:txBody>
          <a:bodyPr/>
          <a:lstStyle/>
          <a:p>
            <a:pPr algn="l" rtl="0"/>
            <a:endParaRPr lang="en-US" b="0" i="0" dirty="0">
              <a:solidFill>
                <a:srgbClr val="1F3D5C"/>
              </a:solidFill>
              <a:effectLst/>
              <a:latin typeface="AmazonEmber"/>
            </a:endParaRPr>
          </a:p>
          <a:p>
            <a:pPr algn="l" rtl="0"/>
            <a:r>
              <a:rPr lang="en-US" b="0" i="0" dirty="0">
                <a:solidFill>
                  <a:srgbClr val="333333"/>
                </a:solidFill>
                <a:effectLst/>
                <a:latin typeface="AmazonEmber"/>
              </a:rPr>
              <a:t>Continuous delivery is a software development practice where code changes are automatically built, tested, and prepared for a release to production. </a:t>
            </a:r>
          </a:p>
          <a:p>
            <a:pPr algn="l" rtl="0"/>
            <a:r>
              <a:rPr lang="en-US" b="0" i="0" dirty="0">
                <a:solidFill>
                  <a:srgbClr val="333333"/>
                </a:solidFill>
                <a:effectLst/>
                <a:latin typeface="AmazonEmber"/>
              </a:rPr>
              <a:t>It expands upon continuous integration by deploying all code changes to a testing environment and/or a production environment after the build stage. </a:t>
            </a:r>
          </a:p>
          <a:p>
            <a:pPr algn="l" rtl="0"/>
            <a:r>
              <a:rPr lang="en-US" b="0" i="0" dirty="0">
                <a:solidFill>
                  <a:srgbClr val="333333"/>
                </a:solidFill>
                <a:effectLst/>
                <a:latin typeface="AmazonEmber"/>
              </a:rPr>
              <a:t>When continuous delivery is implemented properly, developers will always have a deployment-ready build artifact that has passed through a standardized test process.</a:t>
            </a:r>
          </a:p>
          <a:p>
            <a:endParaRPr lang="en-IN" dirty="0"/>
          </a:p>
        </p:txBody>
      </p:sp>
    </p:spTree>
    <p:extLst>
      <p:ext uri="{BB962C8B-B14F-4D97-AF65-F5344CB8AC3E}">
        <p14:creationId xmlns:p14="http://schemas.microsoft.com/office/powerpoint/2010/main" val="161531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A5DD-7457-CF65-33DB-BD8840DC1BE6}"/>
              </a:ext>
            </a:extLst>
          </p:cNvPr>
          <p:cNvSpPr>
            <a:spLocks noGrp="1"/>
          </p:cNvSpPr>
          <p:nvPr>
            <p:ph type="title"/>
          </p:nvPr>
        </p:nvSpPr>
        <p:spPr/>
        <p:txBody>
          <a:bodyPr/>
          <a:lstStyle/>
          <a:p>
            <a:r>
              <a:rPr lang="en-IN" b="0" i="0" u="none" strike="noStrike" dirty="0">
                <a:solidFill>
                  <a:srgbClr val="1F3D5C"/>
                </a:solidFill>
                <a:effectLst/>
                <a:latin typeface="AmazonEmber"/>
              </a:rPr>
              <a:t>Microservices</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562ABB7A-1AC0-91C3-B561-305EC6F9A5AD}"/>
              </a:ext>
            </a:extLst>
          </p:cNvPr>
          <p:cNvSpPr>
            <a:spLocks noGrp="1"/>
          </p:cNvSpPr>
          <p:nvPr>
            <p:ph idx="1"/>
          </p:nvPr>
        </p:nvSpPr>
        <p:spPr/>
        <p:txBody>
          <a:bodyPr>
            <a:normAutofit lnSpcReduction="10000"/>
          </a:bodyPr>
          <a:lstStyle/>
          <a:p>
            <a:r>
              <a:rPr lang="en-US" b="0" i="0" dirty="0">
                <a:solidFill>
                  <a:srgbClr val="333333"/>
                </a:solidFill>
                <a:effectLst/>
                <a:latin typeface="AmazonEmber"/>
              </a:rPr>
              <a:t>The microservices architecture is a design approach to build a single application as a set of small services. </a:t>
            </a:r>
          </a:p>
          <a:p>
            <a:r>
              <a:rPr lang="en-US" b="0" i="0" dirty="0">
                <a:solidFill>
                  <a:srgbClr val="333333"/>
                </a:solidFill>
                <a:effectLst/>
                <a:latin typeface="AmazonEmber"/>
              </a:rPr>
              <a:t>Each service runs in its own process and communicates with other services through a well-defined interface using a lightweight mechanism, typically an HTTP-based application programming interface (API).</a:t>
            </a:r>
          </a:p>
          <a:p>
            <a:r>
              <a:rPr lang="en-US" b="0" i="0" dirty="0">
                <a:solidFill>
                  <a:srgbClr val="333333"/>
                </a:solidFill>
                <a:effectLst/>
                <a:latin typeface="AmazonEmber"/>
              </a:rPr>
              <a:t> Microservices are built around business capabilities; each service is scoped to a single purpose. </a:t>
            </a:r>
          </a:p>
          <a:p>
            <a:r>
              <a:rPr lang="en-US" b="0" i="0" dirty="0">
                <a:solidFill>
                  <a:srgbClr val="333333"/>
                </a:solidFill>
                <a:effectLst/>
                <a:latin typeface="AmazonEmber"/>
              </a:rPr>
              <a:t>You can use different frameworks or programming languages to write microservices and deploy them independently, as a single service, or as a group of services.</a:t>
            </a:r>
            <a:endParaRPr lang="en-IN" dirty="0"/>
          </a:p>
        </p:txBody>
      </p:sp>
    </p:spTree>
    <p:extLst>
      <p:ext uri="{BB962C8B-B14F-4D97-AF65-F5344CB8AC3E}">
        <p14:creationId xmlns:p14="http://schemas.microsoft.com/office/powerpoint/2010/main" val="344817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3E87-A168-7C2C-612F-7C57E4724890}"/>
              </a:ext>
            </a:extLst>
          </p:cNvPr>
          <p:cNvSpPr>
            <a:spLocks noGrp="1"/>
          </p:cNvSpPr>
          <p:nvPr>
            <p:ph type="title"/>
          </p:nvPr>
        </p:nvSpPr>
        <p:spPr/>
        <p:txBody>
          <a:bodyPr/>
          <a:lstStyle/>
          <a:p>
            <a:r>
              <a:rPr lang="en-US" b="0" i="0" u="none" strike="noStrike" dirty="0">
                <a:solidFill>
                  <a:srgbClr val="1F3D5C"/>
                </a:solidFill>
                <a:effectLst/>
                <a:latin typeface="AmazonEmber"/>
              </a:rPr>
              <a:t>Continuous Integration</a:t>
            </a:r>
            <a:br>
              <a:rPr lang="en-US"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59A2C104-0D33-C27B-666E-EDF5EE5C4ABB}"/>
              </a:ext>
            </a:extLst>
          </p:cNvPr>
          <p:cNvSpPr>
            <a:spLocks noGrp="1"/>
          </p:cNvSpPr>
          <p:nvPr>
            <p:ph idx="1"/>
          </p:nvPr>
        </p:nvSpPr>
        <p:spPr/>
        <p:txBody>
          <a:bodyPr/>
          <a:lstStyle/>
          <a:p>
            <a:pPr marL="0" indent="0" algn="l" rtl="0">
              <a:buNone/>
            </a:pPr>
            <a:endParaRPr lang="en-US" b="0" i="0" dirty="0">
              <a:solidFill>
                <a:srgbClr val="1F3D5C"/>
              </a:solidFill>
              <a:effectLst/>
              <a:latin typeface="AmazonEmber"/>
            </a:endParaRPr>
          </a:p>
          <a:p>
            <a:pPr algn="l" rtl="0"/>
            <a:r>
              <a:rPr lang="en-US" b="0" i="0" dirty="0">
                <a:solidFill>
                  <a:srgbClr val="333333"/>
                </a:solidFill>
                <a:effectLst/>
                <a:latin typeface="AmazonEmber"/>
              </a:rPr>
              <a:t>Continuous integration is a software development practice where developers regularly merge their code changes into a central repository, after which automated builds and tests are run. </a:t>
            </a:r>
          </a:p>
          <a:p>
            <a:pPr algn="l" rtl="0"/>
            <a:r>
              <a:rPr lang="en-US" b="0" i="0" dirty="0">
                <a:solidFill>
                  <a:srgbClr val="333333"/>
                </a:solidFill>
                <a:effectLst/>
                <a:latin typeface="AmazonEmber"/>
              </a:rPr>
              <a:t>The key goals of continuous integration are to find and address bugs quicker, improve software quality, and reduce the time it takes to validate and release new software updates.</a:t>
            </a:r>
          </a:p>
          <a:p>
            <a:pPr marL="0" indent="0">
              <a:buNone/>
            </a:pPr>
            <a:endParaRPr lang="en-IN" dirty="0"/>
          </a:p>
        </p:txBody>
      </p:sp>
    </p:spTree>
    <p:extLst>
      <p:ext uri="{BB962C8B-B14F-4D97-AF65-F5344CB8AC3E}">
        <p14:creationId xmlns:p14="http://schemas.microsoft.com/office/powerpoint/2010/main" val="34838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9BD8-F6A1-D031-158E-DFE24525108A}"/>
              </a:ext>
            </a:extLst>
          </p:cNvPr>
          <p:cNvSpPr>
            <a:spLocks noGrp="1"/>
          </p:cNvSpPr>
          <p:nvPr>
            <p:ph type="title"/>
          </p:nvPr>
        </p:nvSpPr>
        <p:spPr/>
        <p:txBody>
          <a:bodyPr/>
          <a:lstStyle/>
          <a:p>
            <a:r>
              <a:rPr lang="en-IN" b="0" i="0" u="none" strike="noStrike" dirty="0">
                <a:solidFill>
                  <a:srgbClr val="1F3D5C"/>
                </a:solidFill>
                <a:effectLst/>
                <a:latin typeface="AmazonEmber"/>
              </a:rPr>
              <a:t>2.Rapid Delivery</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F27A2C31-B197-FEE2-5CBC-DB312B9546FB}"/>
              </a:ext>
            </a:extLst>
          </p:cNvPr>
          <p:cNvSpPr>
            <a:spLocks noGrp="1"/>
          </p:cNvSpPr>
          <p:nvPr>
            <p:ph idx="1"/>
          </p:nvPr>
        </p:nvSpPr>
        <p:spPr/>
        <p:txBody>
          <a:bodyPr/>
          <a:lstStyle/>
          <a:p>
            <a:r>
              <a:rPr lang="en-US" b="0" i="0" dirty="0">
                <a:solidFill>
                  <a:srgbClr val="333333"/>
                </a:solidFill>
                <a:effectLst/>
                <a:latin typeface="AmazonEmber"/>
              </a:rPr>
              <a:t>Increase the frequency and pace of releases so you can innovate and improve your product faster. </a:t>
            </a:r>
          </a:p>
          <a:p>
            <a:r>
              <a:rPr lang="en-US" b="0" i="0" dirty="0">
                <a:solidFill>
                  <a:srgbClr val="333333"/>
                </a:solidFill>
                <a:effectLst/>
                <a:latin typeface="AmazonEmber"/>
              </a:rPr>
              <a:t>The quicker you can release new features and fix bugs, the faster you can respond to your customers’ needs and build competitive advantage. </a:t>
            </a:r>
          </a:p>
          <a:p>
            <a:r>
              <a:rPr lang="en-US" b="0" i="0" u="none" strike="noStrike" dirty="0">
                <a:solidFill>
                  <a:srgbClr val="0972D3"/>
                </a:solidFill>
                <a:effectLst/>
                <a:latin typeface="AmazonEmber"/>
                <a:hlinkClick r:id="rId2"/>
              </a:rPr>
              <a:t>Continuous integration</a:t>
            </a:r>
            <a:r>
              <a:rPr lang="en-US" b="0" i="0" dirty="0">
                <a:solidFill>
                  <a:srgbClr val="333333"/>
                </a:solidFill>
                <a:effectLst/>
                <a:latin typeface="AmazonEmber"/>
              </a:rPr>
              <a:t> and </a:t>
            </a:r>
            <a:r>
              <a:rPr lang="en-US" b="0" i="0" u="none" strike="noStrike" dirty="0">
                <a:solidFill>
                  <a:srgbClr val="0972D3"/>
                </a:solidFill>
                <a:effectLst/>
                <a:latin typeface="AmazonEmber"/>
                <a:hlinkClick r:id="rId3"/>
              </a:rPr>
              <a:t>continuous delivery</a:t>
            </a:r>
            <a:r>
              <a:rPr lang="en-US" b="0" i="0" dirty="0">
                <a:solidFill>
                  <a:srgbClr val="333333"/>
                </a:solidFill>
                <a:effectLst/>
                <a:latin typeface="AmazonEmber"/>
              </a:rPr>
              <a:t> are practices that automate the software release process, from build to deploy.</a:t>
            </a:r>
            <a:endParaRPr lang="en-IN" dirty="0"/>
          </a:p>
        </p:txBody>
      </p:sp>
    </p:spTree>
    <p:extLst>
      <p:ext uri="{BB962C8B-B14F-4D97-AF65-F5344CB8AC3E}">
        <p14:creationId xmlns:p14="http://schemas.microsoft.com/office/powerpoint/2010/main" val="29085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DE5A-B1CE-2A6D-CBCA-5464687068EE}"/>
              </a:ext>
            </a:extLst>
          </p:cNvPr>
          <p:cNvSpPr>
            <a:spLocks noGrp="1"/>
          </p:cNvSpPr>
          <p:nvPr>
            <p:ph type="title"/>
          </p:nvPr>
        </p:nvSpPr>
        <p:spPr/>
        <p:txBody>
          <a:bodyPr/>
          <a:lstStyle/>
          <a:p>
            <a:r>
              <a:rPr lang="en-IN" b="0" i="0" u="none" strike="noStrike" dirty="0">
                <a:solidFill>
                  <a:srgbClr val="1F3D5C"/>
                </a:solidFill>
                <a:effectLst/>
                <a:latin typeface="AmazonEmber"/>
              </a:rPr>
              <a:t>3.Reliability</a:t>
            </a:r>
            <a:br>
              <a:rPr lang="en-IN" b="0" i="0" dirty="0">
                <a:solidFill>
                  <a:srgbClr val="1F3D5C"/>
                </a:solidFill>
                <a:effectLst/>
                <a:latin typeface="AmazonEmber"/>
              </a:rPr>
            </a:br>
            <a:endParaRPr lang="en-IN" dirty="0"/>
          </a:p>
        </p:txBody>
      </p:sp>
      <p:sp>
        <p:nvSpPr>
          <p:cNvPr id="3" name="Content Placeholder 2">
            <a:extLst>
              <a:ext uri="{FF2B5EF4-FFF2-40B4-BE49-F238E27FC236}">
                <a16:creationId xmlns:a16="http://schemas.microsoft.com/office/drawing/2014/main" id="{91387718-F78E-008C-13C3-A9D9157FEAC4}"/>
              </a:ext>
            </a:extLst>
          </p:cNvPr>
          <p:cNvSpPr>
            <a:spLocks noGrp="1"/>
          </p:cNvSpPr>
          <p:nvPr>
            <p:ph idx="1"/>
          </p:nvPr>
        </p:nvSpPr>
        <p:spPr/>
        <p:txBody>
          <a:bodyPr/>
          <a:lstStyle/>
          <a:p>
            <a:r>
              <a:rPr lang="en-US" b="0" i="0" dirty="0">
                <a:solidFill>
                  <a:srgbClr val="333333"/>
                </a:solidFill>
                <a:effectLst/>
                <a:latin typeface="AmazonEmber"/>
              </a:rPr>
              <a:t>Ensure the quality of application updates and infrastructure changes so you can reliably deliver at a more rapid pace while maintaining a positive experience for end users. </a:t>
            </a:r>
          </a:p>
          <a:p>
            <a:pPr marL="0" indent="0">
              <a:buNone/>
            </a:pPr>
            <a:endParaRPr lang="en-US" b="0" i="0" dirty="0">
              <a:solidFill>
                <a:srgbClr val="333333"/>
              </a:solidFill>
              <a:effectLst/>
              <a:latin typeface="AmazonEmber"/>
            </a:endParaRPr>
          </a:p>
          <a:p>
            <a:r>
              <a:rPr lang="en-US" b="0" i="0" dirty="0">
                <a:solidFill>
                  <a:srgbClr val="333333"/>
                </a:solidFill>
                <a:effectLst/>
                <a:latin typeface="AmazonEmber"/>
              </a:rPr>
              <a:t>Use practices like </a:t>
            </a:r>
            <a:r>
              <a:rPr lang="en-US" b="0" i="0" u="none" strike="noStrike" dirty="0">
                <a:solidFill>
                  <a:srgbClr val="0972D3"/>
                </a:solidFill>
                <a:effectLst/>
                <a:latin typeface="AmazonEmber"/>
                <a:hlinkClick r:id="rId2"/>
              </a:rPr>
              <a:t>continuous integration</a:t>
            </a:r>
            <a:r>
              <a:rPr lang="en-US" b="0" i="0" dirty="0">
                <a:solidFill>
                  <a:srgbClr val="333333"/>
                </a:solidFill>
                <a:effectLst/>
                <a:latin typeface="AmazonEmber"/>
              </a:rPr>
              <a:t> and </a:t>
            </a:r>
            <a:r>
              <a:rPr lang="en-US" b="0" i="0" u="none" strike="noStrike" dirty="0">
                <a:solidFill>
                  <a:srgbClr val="0972D3"/>
                </a:solidFill>
                <a:effectLst/>
                <a:latin typeface="AmazonEmber"/>
                <a:hlinkClick r:id="rId3"/>
              </a:rPr>
              <a:t>continuous delivery</a:t>
            </a:r>
            <a:r>
              <a:rPr lang="en-US" b="0" i="0" dirty="0">
                <a:solidFill>
                  <a:srgbClr val="333333"/>
                </a:solidFill>
                <a:effectLst/>
                <a:latin typeface="AmazonEmber"/>
              </a:rPr>
              <a:t> to test that each change is functional and safe. </a:t>
            </a:r>
            <a:r>
              <a:rPr lang="en-US" b="0" i="0" u="none" strike="noStrike" dirty="0">
                <a:solidFill>
                  <a:srgbClr val="0972D3"/>
                </a:solidFill>
                <a:effectLst/>
                <a:latin typeface="AmazonEmber"/>
                <a:hlinkClick r:id="rId4"/>
              </a:rPr>
              <a:t>Monitoring and logging</a:t>
            </a:r>
            <a:r>
              <a:rPr lang="en-US" b="0" i="0" dirty="0">
                <a:solidFill>
                  <a:srgbClr val="333333"/>
                </a:solidFill>
                <a:effectLst/>
                <a:latin typeface="AmazonEmber"/>
              </a:rPr>
              <a:t> practices help you stay informed of performance in real-time.</a:t>
            </a:r>
            <a:endParaRPr lang="en-IN" dirty="0"/>
          </a:p>
        </p:txBody>
      </p:sp>
    </p:spTree>
    <p:extLst>
      <p:ext uri="{BB962C8B-B14F-4D97-AF65-F5344CB8AC3E}">
        <p14:creationId xmlns:p14="http://schemas.microsoft.com/office/powerpoint/2010/main" val="118572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1334</Words>
  <Application>Microsoft Office PowerPoint</Application>
  <PresentationFormat>Widescreen</PresentationFormat>
  <Paragraphs>77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AmazonEmber</vt:lpstr>
      <vt:lpstr>AmazonEmberBold</vt:lpstr>
      <vt:lpstr>AmazonEmberLight</vt:lpstr>
      <vt:lpstr>Arial</vt:lpstr>
      <vt:lpstr>Calibri</vt:lpstr>
      <vt:lpstr>Calibri Light</vt:lpstr>
      <vt:lpstr>Google Sans</vt:lpstr>
      <vt:lpstr>Office Theme</vt:lpstr>
      <vt:lpstr>DevOps Engineering</vt:lpstr>
      <vt:lpstr>What is devOps Engineering?</vt:lpstr>
      <vt:lpstr>Devops</vt:lpstr>
      <vt:lpstr>Benefits Of DevOps  1. speed</vt:lpstr>
      <vt:lpstr>Continuous Delivery </vt:lpstr>
      <vt:lpstr>Microservices </vt:lpstr>
      <vt:lpstr>Continuous Integration </vt:lpstr>
      <vt:lpstr>2.Rapid Delivery </vt:lpstr>
      <vt:lpstr>3.Reliability </vt:lpstr>
      <vt:lpstr>Configuration Management </vt:lpstr>
      <vt:lpstr>Policy as Code </vt:lpstr>
      <vt:lpstr>Monitoring and Logging </vt:lpstr>
      <vt:lpstr>Communication and Collaboration </vt:lpstr>
      <vt:lpstr>4.SCALE</vt:lpstr>
      <vt:lpstr>Infrastructure as Code </vt:lpstr>
      <vt:lpstr>Improved Collaboration </vt:lpstr>
      <vt:lpstr>5.Security </vt:lpstr>
      <vt:lpstr>DevOps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Engineering</dc:title>
  <dc:creator>Nafla Hafis</dc:creator>
  <cp:lastModifiedBy>Nafla Hafis</cp:lastModifiedBy>
  <cp:revision>3</cp:revision>
  <dcterms:created xsi:type="dcterms:W3CDTF">2024-02-12T00:39:31Z</dcterms:created>
  <dcterms:modified xsi:type="dcterms:W3CDTF">2024-02-15T15:09:34Z</dcterms:modified>
</cp:coreProperties>
</file>