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4" r:id="rId4"/>
    <p:sldId id="257" r:id="rId5"/>
    <p:sldId id="258" r:id="rId6"/>
    <p:sldId id="259"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64EA5-6E2F-DEA2-50B5-7019A037816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383BAE1-54B4-F31D-B411-36E2C8DDDB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941FF19-FEBA-63EF-1C8C-EEF76B7ADE16}"/>
              </a:ext>
            </a:extLst>
          </p:cNvPr>
          <p:cNvSpPr>
            <a:spLocks noGrp="1"/>
          </p:cNvSpPr>
          <p:nvPr>
            <p:ph type="dt" sz="half" idx="10"/>
          </p:nvPr>
        </p:nvSpPr>
        <p:spPr/>
        <p:txBody>
          <a:bodyPr/>
          <a:lstStyle/>
          <a:p>
            <a:fld id="{736AAB74-E8E3-455F-97CF-B7704103A5A8}" type="datetimeFigureOut">
              <a:rPr lang="en-IN" smtClean="0"/>
              <a:t>11-03-2024</a:t>
            </a:fld>
            <a:endParaRPr lang="en-IN"/>
          </a:p>
        </p:txBody>
      </p:sp>
      <p:sp>
        <p:nvSpPr>
          <p:cNvPr id="5" name="Footer Placeholder 4">
            <a:extLst>
              <a:ext uri="{FF2B5EF4-FFF2-40B4-BE49-F238E27FC236}">
                <a16:creationId xmlns:a16="http://schemas.microsoft.com/office/drawing/2014/main" id="{0A1AEC84-B591-016B-CEC2-A85F1BF93C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60BA39-CDF6-E6DC-F5BB-A6198C7A6DB5}"/>
              </a:ext>
            </a:extLst>
          </p:cNvPr>
          <p:cNvSpPr>
            <a:spLocks noGrp="1"/>
          </p:cNvSpPr>
          <p:nvPr>
            <p:ph type="sldNum" sz="quarter" idx="12"/>
          </p:nvPr>
        </p:nvSpPr>
        <p:spPr/>
        <p:txBody>
          <a:bodyPr/>
          <a:lstStyle/>
          <a:p>
            <a:fld id="{3FF0E2A7-1D20-4B13-A507-A09A2B49D639}" type="slidenum">
              <a:rPr lang="en-IN" smtClean="0"/>
              <a:t>‹#›</a:t>
            </a:fld>
            <a:endParaRPr lang="en-IN"/>
          </a:p>
        </p:txBody>
      </p:sp>
    </p:spTree>
    <p:extLst>
      <p:ext uri="{BB962C8B-B14F-4D97-AF65-F5344CB8AC3E}">
        <p14:creationId xmlns:p14="http://schemas.microsoft.com/office/powerpoint/2010/main" val="444831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21AC-E077-B2C7-73F0-C89B8095E8B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CB96FE5-78FA-2A02-A921-769684B1963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11E163-B20A-595C-A451-D66ED6BF2DDD}"/>
              </a:ext>
            </a:extLst>
          </p:cNvPr>
          <p:cNvSpPr>
            <a:spLocks noGrp="1"/>
          </p:cNvSpPr>
          <p:nvPr>
            <p:ph type="dt" sz="half" idx="10"/>
          </p:nvPr>
        </p:nvSpPr>
        <p:spPr/>
        <p:txBody>
          <a:bodyPr/>
          <a:lstStyle/>
          <a:p>
            <a:fld id="{736AAB74-E8E3-455F-97CF-B7704103A5A8}" type="datetimeFigureOut">
              <a:rPr lang="en-IN" smtClean="0"/>
              <a:t>11-03-2024</a:t>
            </a:fld>
            <a:endParaRPr lang="en-IN"/>
          </a:p>
        </p:txBody>
      </p:sp>
      <p:sp>
        <p:nvSpPr>
          <p:cNvPr id="5" name="Footer Placeholder 4">
            <a:extLst>
              <a:ext uri="{FF2B5EF4-FFF2-40B4-BE49-F238E27FC236}">
                <a16:creationId xmlns:a16="http://schemas.microsoft.com/office/drawing/2014/main" id="{75F76E86-4921-9C35-B864-B229E0C132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225174-1392-DF1B-7B8F-E1A753319493}"/>
              </a:ext>
            </a:extLst>
          </p:cNvPr>
          <p:cNvSpPr>
            <a:spLocks noGrp="1"/>
          </p:cNvSpPr>
          <p:nvPr>
            <p:ph type="sldNum" sz="quarter" idx="12"/>
          </p:nvPr>
        </p:nvSpPr>
        <p:spPr/>
        <p:txBody>
          <a:bodyPr/>
          <a:lstStyle/>
          <a:p>
            <a:fld id="{3FF0E2A7-1D20-4B13-A507-A09A2B49D639}" type="slidenum">
              <a:rPr lang="en-IN" smtClean="0"/>
              <a:t>‹#›</a:t>
            </a:fld>
            <a:endParaRPr lang="en-IN"/>
          </a:p>
        </p:txBody>
      </p:sp>
    </p:spTree>
    <p:extLst>
      <p:ext uri="{BB962C8B-B14F-4D97-AF65-F5344CB8AC3E}">
        <p14:creationId xmlns:p14="http://schemas.microsoft.com/office/powerpoint/2010/main" val="1746812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FF834B-2A0A-AB07-FA85-053C17F5526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547EA9-90A6-1450-9E50-086B7643B3D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494F5A-D0AB-826D-74AF-D8874C09628C}"/>
              </a:ext>
            </a:extLst>
          </p:cNvPr>
          <p:cNvSpPr>
            <a:spLocks noGrp="1"/>
          </p:cNvSpPr>
          <p:nvPr>
            <p:ph type="dt" sz="half" idx="10"/>
          </p:nvPr>
        </p:nvSpPr>
        <p:spPr/>
        <p:txBody>
          <a:bodyPr/>
          <a:lstStyle/>
          <a:p>
            <a:fld id="{736AAB74-E8E3-455F-97CF-B7704103A5A8}" type="datetimeFigureOut">
              <a:rPr lang="en-IN" smtClean="0"/>
              <a:t>11-03-2024</a:t>
            </a:fld>
            <a:endParaRPr lang="en-IN"/>
          </a:p>
        </p:txBody>
      </p:sp>
      <p:sp>
        <p:nvSpPr>
          <p:cNvPr id="5" name="Footer Placeholder 4">
            <a:extLst>
              <a:ext uri="{FF2B5EF4-FFF2-40B4-BE49-F238E27FC236}">
                <a16:creationId xmlns:a16="http://schemas.microsoft.com/office/drawing/2014/main" id="{0A423B77-6CF3-34AF-CB39-3766F265F1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0EF646-3AD8-3750-E6D6-47F41EFA765E}"/>
              </a:ext>
            </a:extLst>
          </p:cNvPr>
          <p:cNvSpPr>
            <a:spLocks noGrp="1"/>
          </p:cNvSpPr>
          <p:nvPr>
            <p:ph type="sldNum" sz="quarter" idx="12"/>
          </p:nvPr>
        </p:nvSpPr>
        <p:spPr/>
        <p:txBody>
          <a:bodyPr/>
          <a:lstStyle/>
          <a:p>
            <a:fld id="{3FF0E2A7-1D20-4B13-A507-A09A2B49D639}" type="slidenum">
              <a:rPr lang="en-IN" smtClean="0"/>
              <a:t>‹#›</a:t>
            </a:fld>
            <a:endParaRPr lang="en-IN"/>
          </a:p>
        </p:txBody>
      </p:sp>
    </p:spTree>
    <p:extLst>
      <p:ext uri="{BB962C8B-B14F-4D97-AF65-F5344CB8AC3E}">
        <p14:creationId xmlns:p14="http://schemas.microsoft.com/office/powerpoint/2010/main" val="3829510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957E7-C4C7-1783-E8D5-9DDF46DDAF0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2092E19-A01A-79B7-BF5E-A578CA62F2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9C1B28-9F2E-A5CC-559F-7476D7B5FB90}"/>
              </a:ext>
            </a:extLst>
          </p:cNvPr>
          <p:cNvSpPr>
            <a:spLocks noGrp="1"/>
          </p:cNvSpPr>
          <p:nvPr>
            <p:ph type="dt" sz="half" idx="10"/>
          </p:nvPr>
        </p:nvSpPr>
        <p:spPr/>
        <p:txBody>
          <a:bodyPr/>
          <a:lstStyle/>
          <a:p>
            <a:fld id="{736AAB74-E8E3-455F-97CF-B7704103A5A8}" type="datetimeFigureOut">
              <a:rPr lang="en-IN" smtClean="0"/>
              <a:t>11-03-2024</a:t>
            </a:fld>
            <a:endParaRPr lang="en-IN"/>
          </a:p>
        </p:txBody>
      </p:sp>
      <p:sp>
        <p:nvSpPr>
          <p:cNvPr id="5" name="Footer Placeholder 4">
            <a:extLst>
              <a:ext uri="{FF2B5EF4-FFF2-40B4-BE49-F238E27FC236}">
                <a16:creationId xmlns:a16="http://schemas.microsoft.com/office/drawing/2014/main" id="{A1BC0597-5550-AF28-4073-05B0D21AAF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091B47-8EAA-732C-08BE-33E84C66A1E1}"/>
              </a:ext>
            </a:extLst>
          </p:cNvPr>
          <p:cNvSpPr>
            <a:spLocks noGrp="1"/>
          </p:cNvSpPr>
          <p:nvPr>
            <p:ph type="sldNum" sz="quarter" idx="12"/>
          </p:nvPr>
        </p:nvSpPr>
        <p:spPr/>
        <p:txBody>
          <a:bodyPr/>
          <a:lstStyle/>
          <a:p>
            <a:fld id="{3FF0E2A7-1D20-4B13-A507-A09A2B49D639}" type="slidenum">
              <a:rPr lang="en-IN" smtClean="0"/>
              <a:t>‹#›</a:t>
            </a:fld>
            <a:endParaRPr lang="en-IN"/>
          </a:p>
        </p:txBody>
      </p:sp>
    </p:spTree>
    <p:extLst>
      <p:ext uri="{BB962C8B-B14F-4D97-AF65-F5344CB8AC3E}">
        <p14:creationId xmlns:p14="http://schemas.microsoft.com/office/powerpoint/2010/main" val="2779290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28A0E-2108-ACB1-DDE7-F1F5EE0C7E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B9DBB02-2075-C7E0-6893-2B7BDAC04A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8A8663-C504-9012-057B-3AFE7EFF8560}"/>
              </a:ext>
            </a:extLst>
          </p:cNvPr>
          <p:cNvSpPr>
            <a:spLocks noGrp="1"/>
          </p:cNvSpPr>
          <p:nvPr>
            <p:ph type="dt" sz="half" idx="10"/>
          </p:nvPr>
        </p:nvSpPr>
        <p:spPr/>
        <p:txBody>
          <a:bodyPr/>
          <a:lstStyle/>
          <a:p>
            <a:fld id="{736AAB74-E8E3-455F-97CF-B7704103A5A8}" type="datetimeFigureOut">
              <a:rPr lang="en-IN" smtClean="0"/>
              <a:t>11-03-2024</a:t>
            </a:fld>
            <a:endParaRPr lang="en-IN"/>
          </a:p>
        </p:txBody>
      </p:sp>
      <p:sp>
        <p:nvSpPr>
          <p:cNvPr id="5" name="Footer Placeholder 4">
            <a:extLst>
              <a:ext uri="{FF2B5EF4-FFF2-40B4-BE49-F238E27FC236}">
                <a16:creationId xmlns:a16="http://schemas.microsoft.com/office/drawing/2014/main" id="{5265853D-EBB1-6DBC-0531-DEDA9F639C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AB0F78-A8D7-6589-5395-D52F1FE19369}"/>
              </a:ext>
            </a:extLst>
          </p:cNvPr>
          <p:cNvSpPr>
            <a:spLocks noGrp="1"/>
          </p:cNvSpPr>
          <p:nvPr>
            <p:ph type="sldNum" sz="quarter" idx="12"/>
          </p:nvPr>
        </p:nvSpPr>
        <p:spPr/>
        <p:txBody>
          <a:bodyPr/>
          <a:lstStyle/>
          <a:p>
            <a:fld id="{3FF0E2A7-1D20-4B13-A507-A09A2B49D639}" type="slidenum">
              <a:rPr lang="en-IN" smtClean="0"/>
              <a:t>‹#›</a:t>
            </a:fld>
            <a:endParaRPr lang="en-IN"/>
          </a:p>
        </p:txBody>
      </p:sp>
    </p:spTree>
    <p:extLst>
      <p:ext uri="{BB962C8B-B14F-4D97-AF65-F5344CB8AC3E}">
        <p14:creationId xmlns:p14="http://schemas.microsoft.com/office/powerpoint/2010/main" val="1323574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75528-4AE1-8F1F-68F6-3A47A9B1A67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5ECC8A0-DACE-A6D2-3216-113B8C4740C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5E51626-158C-C964-B172-6B28E74F0A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59DFC8C-BCDF-EFE5-117E-E06D8EB0E74B}"/>
              </a:ext>
            </a:extLst>
          </p:cNvPr>
          <p:cNvSpPr>
            <a:spLocks noGrp="1"/>
          </p:cNvSpPr>
          <p:nvPr>
            <p:ph type="dt" sz="half" idx="10"/>
          </p:nvPr>
        </p:nvSpPr>
        <p:spPr/>
        <p:txBody>
          <a:bodyPr/>
          <a:lstStyle/>
          <a:p>
            <a:fld id="{736AAB74-E8E3-455F-97CF-B7704103A5A8}" type="datetimeFigureOut">
              <a:rPr lang="en-IN" smtClean="0"/>
              <a:t>11-03-2024</a:t>
            </a:fld>
            <a:endParaRPr lang="en-IN"/>
          </a:p>
        </p:txBody>
      </p:sp>
      <p:sp>
        <p:nvSpPr>
          <p:cNvPr id="6" name="Footer Placeholder 5">
            <a:extLst>
              <a:ext uri="{FF2B5EF4-FFF2-40B4-BE49-F238E27FC236}">
                <a16:creationId xmlns:a16="http://schemas.microsoft.com/office/drawing/2014/main" id="{34C1867C-D96D-8862-977B-629187334B5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22CB2A8-6670-03EF-7F25-341647AEB31C}"/>
              </a:ext>
            </a:extLst>
          </p:cNvPr>
          <p:cNvSpPr>
            <a:spLocks noGrp="1"/>
          </p:cNvSpPr>
          <p:nvPr>
            <p:ph type="sldNum" sz="quarter" idx="12"/>
          </p:nvPr>
        </p:nvSpPr>
        <p:spPr/>
        <p:txBody>
          <a:bodyPr/>
          <a:lstStyle/>
          <a:p>
            <a:fld id="{3FF0E2A7-1D20-4B13-A507-A09A2B49D639}" type="slidenum">
              <a:rPr lang="en-IN" smtClean="0"/>
              <a:t>‹#›</a:t>
            </a:fld>
            <a:endParaRPr lang="en-IN"/>
          </a:p>
        </p:txBody>
      </p:sp>
    </p:spTree>
    <p:extLst>
      <p:ext uri="{BB962C8B-B14F-4D97-AF65-F5344CB8AC3E}">
        <p14:creationId xmlns:p14="http://schemas.microsoft.com/office/powerpoint/2010/main" val="1723499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06771-4121-49B3-9B7E-37B82FA397E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55DC125-7441-A683-5488-2CAB981BBE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D1DEFA-BF58-B22E-308C-A5489E05BC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97DD026-65C6-2B80-8BEE-7EE8212B1D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A6FBBE-0626-8B37-2A81-EE360BB13B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9D64BC5-A10E-67F7-5AF8-BC03CD8C6686}"/>
              </a:ext>
            </a:extLst>
          </p:cNvPr>
          <p:cNvSpPr>
            <a:spLocks noGrp="1"/>
          </p:cNvSpPr>
          <p:nvPr>
            <p:ph type="dt" sz="half" idx="10"/>
          </p:nvPr>
        </p:nvSpPr>
        <p:spPr/>
        <p:txBody>
          <a:bodyPr/>
          <a:lstStyle/>
          <a:p>
            <a:fld id="{736AAB74-E8E3-455F-97CF-B7704103A5A8}" type="datetimeFigureOut">
              <a:rPr lang="en-IN" smtClean="0"/>
              <a:t>11-03-2024</a:t>
            </a:fld>
            <a:endParaRPr lang="en-IN"/>
          </a:p>
        </p:txBody>
      </p:sp>
      <p:sp>
        <p:nvSpPr>
          <p:cNvPr id="8" name="Footer Placeholder 7">
            <a:extLst>
              <a:ext uri="{FF2B5EF4-FFF2-40B4-BE49-F238E27FC236}">
                <a16:creationId xmlns:a16="http://schemas.microsoft.com/office/drawing/2014/main" id="{3C9C3556-49C8-A6AE-A6AF-11E31BA201C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486EADD-45F6-C50A-84D5-6363DA346C2A}"/>
              </a:ext>
            </a:extLst>
          </p:cNvPr>
          <p:cNvSpPr>
            <a:spLocks noGrp="1"/>
          </p:cNvSpPr>
          <p:nvPr>
            <p:ph type="sldNum" sz="quarter" idx="12"/>
          </p:nvPr>
        </p:nvSpPr>
        <p:spPr/>
        <p:txBody>
          <a:bodyPr/>
          <a:lstStyle/>
          <a:p>
            <a:fld id="{3FF0E2A7-1D20-4B13-A507-A09A2B49D639}" type="slidenum">
              <a:rPr lang="en-IN" smtClean="0"/>
              <a:t>‹#›</a:t>
            </a:fld>
            <a:endParaRPr lang="en-IN"/>
          </a:p>
        </p:txBody>
      </p:sp>
    </p:spTree>
    <p:extLst>
      <p:ext uri="{BB962C8B-B14F-4D97-AF65-F5344CB8AC3E}">
        <p14:creationId xmlns:p14="http://schemas.microsoft.com/office/powerpoint/2010/main" val="2011917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83544-AC29-9478-82C5-E10A071B18E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72E789A-201F-77C7-EB4D-B31A472F2ABE}"/>
              </a:ext>
            </a:extLst>
          </p:cNvPr>
          <p:cNvSpPr>
            <a:spLocks noGrp="1"/>
          </p:cNvSpPr>
          <p:nvPr>
            <p:ph type="dt" sz="half" idx="10"/>
          </p:nvPr>
        </p:nvSpPr>
        <p:spPr/>
        <p:txBody>
          <a:bodyPr/>
          <a:lstStyle/>
          <a:p>
            <a:fld id="{736AAB74-E8E3-455F-97CF-B7704103A5A8}" type="datetimeFigureOut">
              <a:rPr lang="en-IN" smtClean="0"/>
              <a:t>11-03-2024</a:t>
            </a:fld>
            <a:endParaRPr lang="en-IN"/>
          </a:p>
        </p:txBody>
      </p:sp>
      <p:sp>
        <p:nvSpPr>
          <p:cNvPr id="4" name="Footer Placeholder 3">
            <a:extLst>
              <a:ext uri="{FF2B5EF4-FFF2-40B4-BE49-F238E27FC236}">
                <a16:creationId xmlns:a16="http://schemas.microsoft.com/office/drawing/2014/main" id="{AC023681-0D6F-4AFB-4E5D-A73B7B7F1F0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B67CA51-A048-984B-14A9-4E1C168FF740}"/>
              </a:ext>
            </a:extLst>
          </p:cNvPr>
          <p:cNvSpPr>
            <a:spLocks noGrp="1"/>
          </p:cNvSpPr>
          <p:nvPr>
            <p:ph type="sldNum" sz="quarter" idx="12"/>
          </p:nvPr>
        </p:nvSpPr>
        <p:spPr/>
        <p:txBody>
          <a:bodyPr/>
          <a:lstStyle/>
          <a:p>
            <a:fld id="{3FF0E2A7-1D20-4B13-A507-A09A2B49D639}" type="slidenum">
              <a:rPr lang="en-IN" smtClean="0"/>
              <a:t>‹#›</a:t>
            </a:fld>
            <a:endParaRPr lang="en-IN"/>
          </a:p>
        </p:txBody>
      </p:sp>
    </p:spTree>
    <p:extLst>
      <p:ext uri="{BB962C8B-B14F-4D97-AF65-F5344CB8AC3E}">
        <p14:creationId xmlns:p14="http://schemas.microsoft.com/office/powerpoint/2010/main" val="2613659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95A4D5-4DF1-494B-A7DA-E284E0A36885}"/>
              </a:ext>
            </a:extLst>
          </p:cNvPr>
          <p:cNvSpPr>
            <a:spLocks noGrp="1"/>
          </p:cNvSpPr>
          <p:nvPr>
            <p:ph type="dt" sz="half" idx="10"/>
          </p:nvPr>
        </p:nvSpPr>
        <p:spPr/>
        <p:txBody>
          <a:bodyPr/>
          <a:lstStyle/>
          <a:p>
            <a:fld id="{736AAB74-E8E3-455F-97CF-B7704103A5A8}" type="datetimeFigureOut">
              <a:rPr lang="en-IN" smtClean="0"/>
              <a:t>11-03-2024</a:t>
            </a:fld>
            <a:endParaRPr lang="en-IN"/>
          </a:p>
        </p:txBody>
      </p:sp>
      <p:sp>
        <p:nvSpPr>
          <p:cNvPr id="3" name="Footer Placeholder 2">
            <a:extLst>
              <a:ext uri="{FF2B5EF4-FFF2-40B4-BE49-F238E27FC236}">
                <a16:creationId xmlns:a16="http://schemas.microsoft.com/office/drawing/2014/main" id="{79891295-30A3-FB5B-64B1-BC18CE7B4C0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772968F-73A4-0C2B-8CEE-58D12B48DF0B}"/>
              </a:ext>
            </a:extLst>
          </p:cNvPr>
          <p:cNvSpPr>
            <a:spLocks noGrp="1"/>
          </p:cNvSpPr>
          <p:nvPr>
            <p:ph type="sldNum" sz="quarter" idx="12"/>
          </p:nvPr>
        </p:nvSpPr>
        <p:spPr/>
        <p:txBody>
          <a:bodyPr/>
          <a:lstStyle/>
          <a:p>
            <a:fld id="{3FF0E2A7-1D20-4B13-A507-A09A2B49D639}" type="slidenum">
              <a:rPr lang="en-IN" smtClean="0"/>
              <a:t>‹#›</a:t>
            </a:fld>
            <a:endParaRPr lang="en-IN"/>
          </a:p>
        </p:txBody>
      </p:sp>
    </p:spTree>
    <p:extLst>
      <p:ext uri="{BB962C8B-B14F-4D97-AF65-F5344CB8AC3E}">
        <p14:creationId xmlns:p14="http://schemas.microsoft.com/office/powerpoint/2010/main" val="826162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0E9A7-AE41-CC11-DE7F-6B02748659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10C3337-D97C-F211-C5CE-050A030B3A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AF7E1ED-B91E-06D0-E948-ACF7972992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EE12A4-DCDF-51CA-5465-B19467917946}"/>
              </a:ext>
            </a:extLst>
          </p:cNvPr>
          <p:cNvSpPr>
            <a:spLocks noGrp="1"/>
          </p:cNvSpPr>
          <p:nvPr>
            <p:ph type="dt" sz="half" idx="10"/>
          </p:nvPr>
        </p:nvSpPr>
        <p:spPr/>
        <p:txBody>
          <a:bodyPr/>
          <a:lstStyle/>
          <a:p>
            <a:fld id="{736AAB74-E8E3-455F-97CF-B7704103A5A8}" type="datetimeFigureOut">
              <a:rPr lang="en-IN" smtClean="0"/>
              <a:t>11-03-2024</a:t>
            </a:fld>
            <a:endParaRPr lang="en-IN"/>
          </a:p>
        </p:txBody>
      </p:sp>
      <p:sp>
        <p:nvSpPr>
          <p:cNvPr id="6" name="Footer Placeholder 5">
            <a:extLst>
              <a:ext uri="{FF2B5EF4-FFF2-40B4-BE49-F238E27FC236}">
                <a16:creationId xmlns:a16="http://schemas.microsoft.com/office/drawing/2014/main" id="{A07DF2D5-2BE8-2C99-5691-9B38E533A4A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35F68FA-8C1F-C632-640C-D28091E5638A}"/>
              </a:ext>
            </a:extLst>
          </p:cNvPr>
          <p:cNvSpPr>
            <a:spLocks noGrp="1"/>
          </p:cNvSpPr>
          <p:nvPr>
            <p:ph type="sldNum" sz="quarter" idx="12"/>
          </p:nvPr>
        </p:nvSpPr>
        <p:spPr/>
        <p:txBody>
          <a:bodyPr/>
          <a:lstStyle/>
          <a:p>
            <a:fld id="{3FF0E2A7-1D20-4B13-A507-A09A2B49D639}" type="slidenum">
              <a:rPr lang="en-IN" smtClean="0"/>
              <a:t>‹#›</a:t>
            </a:fld>
            <a:endParaRPr lang="en-IN"/>
          </a:p>
        </p:txBody>
      </p:sp>
    </p:spTree>
    <p:extLst>
      <p:ext uri="{BB962C8B-B14F-4D97-AF65-F5344CB8AC3E}">
        <p14:creationId xmlns:p14="http://schemas.microsoft.com/office/powerpoint/2010/main" val="3290378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43EAD-0825-63F9-1A60-1520A9F62C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D9583DD-2A1C-DD62-D00B-9670E92EFE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52C8B11-F48E-375E-FA7C-09F1E625FE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0B8063-D842-E881-4BF6-5E6453DD7A7D}"/>
              </a:ext>
            </a:extLst>
          </p:cNvPr>
          <p:cNvSpPr>
            <a:spLocks noGrp="1"/>
          </p:cNvSpPr>
          <p:nvPr>
            <p:ph type="dt" sz="half" idx="10"/>
          </p:nvPr>
        </p:nvSpPr>
        <p:spPr/>
        <p:txBody>
          <a:bodyPr/>
          <a:lstStyle/>
          <a:p>
            <a:fld id="{736AAB74-E8E3-455F-97CF-B7704103A5A8}" type="datetimeFigureOut">
              <a:rPr lang="en-IN" smtClean="0"/>
              <a:t>11-03-2024</a:t>
            </a:fld>
            <a:endParaRPr lang="en-IN"/>
          </a:p>
        </p:txBody>
      </p:sp>
      <p:sp>
        <p:nvSpPr>
          <p:cNvPr id="6" name="Footer Placeholder 5">
            <a:extLst>
              <a:ext uri="{FF2B5EF4-FFF2-40B4-BE49-F238E27FC236}">
                <a16:creationId xmlns:a16="http://schemas.microsoft.com/office/drawing/2014/main" id="{AEE251A6-ADE3-E12E-7C92-0A4849B7F2F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14C5B0F-6D1E-FC68-7C56-E4140C618C81}"/>
              </a:ext>
            </a:extLst>
          </p:cNvPr>
          <p:cNvSpPr>
            <a:spLocks noGrp="1"/>
          </p:cNvSpPr>
          <p:nvPr>
            <p:ph type="sldNum" sz="quarter" idx="12"/>
          </p:nvPr>
        </p:nvSpPr>
        <p:spPr/>
        <p:txBody>
          <a:bodyPr/>
          <a:lstStyle/>
          <a:p>
            <a:fld id="{3FF0E2A7-1D20-4B13-A507-A09A2B49D639}" type="slidenum">
              <a:rPr lang="en-IN" smtClean="0"/>
              <a:t>‹#›</a:t>
            </a:fld>
            <a:endParaRPr lang="en-IN"/>
          </a:p>
        </p:txBody>
      </p:sp>
    </p:spTree>
    <p:extLst>
      <p:ext uri="{BB962C8B-B14F-4D97-AF65-F5344CB8AC3E}">
        <p14:creationId xmlns:p14="http://schemas.microsoft.com/office/powerpoint/2010/main" val="3999560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E15A96-904A-17DB-C8F6-45772222E4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EB42DCD-89DA-804C-0EF2-F492335760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FD85BF-9BCB-8EBD-0C17-C861A05C70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6AAB74-E8E3-455F-97CF-B7704103A5A8}" type="datetimeFigureOut">
              <a:rPr lang="en-IN" smtClean="0"/>
              <a:t>11-03-2024</a:t>
            </a:fld>
            <a:endParaRPr lang="en-IN"/>
          </a:p>
        </p:txBody>
      </p:sp>
      <p:sp>
        <p:nvSpPr>
          <p:cNvPr id="5" name="Footer Placeholder 4">
            <a:extLst>
              <a:ext uri="{FF2B5EF4-FFF2-40B4-BE49-F238E27FC236}">
                <a16:creationId xmlns:a16="http://schemas.microsoft.com/office/drawing/2014/main" id="{053383A8-173C-4F68-8015-80687D185F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0C8EB29-39E2-EE88-0826-915A454635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F0E2A7-1D20-4B13-A507-A09A2B49D639}" type="slidenum">
              <a:rPr lang="en-IN" smtClean="0"/>
              <a:t>‹#›</a:t>
            </a:fld>
            <a:endParaRPr lang="en-IN"/>
          </a:p>
        </p:txBody>
      </p:sp>
    </p:spTree>
    <p:extLst>
      <p:ext uri="{BB962C8B-B14F-4D97-AF65-F5344CB8AC3E}">
        <p14:creationId xmlns:p14="http://schemas.microsoft.com/office/powerpoint/2010/main" val="3946342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84C96-FB31-1633-586F-9D0D88B75F25}"/>
              </a:ext>
            </a:extLst>
          </p:cNvPr>
          <p:cNvSpPr>
            <a:spLocks noGrp="1"/>
          </p:cNvSpPr>
          <p:nvPr>
            <p:ph type="ctrTitle"/>
          </p:nvPr>
        </p:nvSpPr>
        <p:spPr/>
        <p:txBody>
          <a:bodyPr/>
          <a:lstStyle/>
          <a:p>
            <a:r>
              <a:rPr lang="en-US" dirty="0"/>
              <a:t>MODULE 2</a:t>
            </a:r>
            <a:endParaRPr lang="en-IN" dirty="0"/>
          </a:p>
        </p:txBody>
      </p:sp>
      <p:sp>
        <p:nvSpPr>
          <p:cNvPr id="3" name="Subtitle 2">
            <a:extLst>
              <a:ext uri="{FF2B5EF4-FFF2-40B4-BE49-F238E27FC236}">
                <a16:creationId xmlns:a16="http://schemas.microsoft.com/office/drawing/2014/main" id="{19E854E2-4CC1-DDD5-7CA6-57AFD119BC7C}"/>
              </a:ext>
            </a:extLst>
          </p:cNvPr>
          <p:cNvSpPr>
            <a:spLocks noGrp="1"/>
          </p:cNvSpPr>
          <p:nvPr>
            <p:ph type="subTitle" idx="1"/>
          </p:nvPr>
        </p:nvSpPr>
        <p:spPr/>
        <p:txBody>
          <a:bodyPr/>
          <a:lstStyle/>
          <a:p>
            <a:r>
              <a:rPr lang="en-US" dirty="0"/>
              <a:t>DEVOPS TOOLS </a:t>
            </a:r>
            <a:endParaRPr lang="en-IN" dirty="0"/>
          </a:p>
        </p:txBody>
      </p:sp>
    </p:spTree>
    <p:extLst>
      <p:ext uri="{BB962C8B-B14F-4D97-AF65-F5344CB8AC3E}">
        <p14:creationId xmlns:p14="http://schemas.microsoft.com/office/powerpoint/2010/main" val="3481113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69465B-8DCA-6DDD-BC2C-817731B05C0D}"/>
              </a:ext>
            </a:extLst>
          </p:cNvPr>
          <p:cNvSpPr>
            <a:spLocks noGrp="1"/>
          </p:cNvSpPr>
          <p:nvPr>
            <p:ph idx="1"/>
          </p:nvPr>
        </p:nvSpPr>
        <p:spPr>
          <a:xfrm>
            <a:off x="838200" y="130629"/>
            <a:ext cx="10515600" cy="6046334"/>
          </a:xfrm>
        </p:spPr>
        <p:txBody>
          <a:bodyPr/>
          <a:lstStyle/>
          <a:p>
            <a:r>
              <a:rPr lang="en-US" b="0" i="0" dirty="0">
                <a:solidFill>
                  <a:srgbClr val="0D0D0D"/>
                </a:solidFill>
                <a:effectLst/>
                <a:latin typeface="Söhne"/>
              </a:rPr>
              <a:t>DevOps tools refer to a set of software tools that facilitate and support the practices and principles of DevOps (Development and Operations). </a:t>
            </a:r>
          </a:p>
          <a:p>
            <a:r>
              <a:rPr lang="en-US" b="0" i="0" dirty="0">
                <a:solidFill>
                  <a:srgbClr val="0D0D0D"/>
                </a:solidFill>
                <a:effectLst/>
                <a:latin typeface="Söhne"/>
              </a:rPr>
              <a:t>DevOps is a cultural and collaborative approach to software development and IT operations, aiming to improve communication, collaboration, and automation across the entire software development lifecycle. </a:t>
            </a:r>
          </a:p>
          <a:p>
            <a:r>
              <a:rPr lang="en-US" b="0" i="0" dirty="0">
                <a:solidFill>
                  <a:srgbClr val="0D0D0D"/>
                </a:solidFill>
                <a:effectLst/>
                <a:latin typeface="Söhne"/>
              </a:rPr>
              <a:t>DevOps tools help automate processes, enable continuous integration and continuous delivery (CI/CD), and enhance collaboration between development, operations, and other stakeholders.</a:t>
            </a:r>
            <a:endParaRPr lang="en-IN" dirty="0"/>
          </a:p>
        </p:txBody>
      </p:sp>
    </p:spTree>
    <p:extLst>
      <p:ext uri="{BB962C8B-B14F-4D97-AF65-F5344CB8AC3E}">
        <p14:creationId xmlns:p14="http://schemas.microsoft.com/office/powerpoint/2010/main" val="1014329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8D8726-0019-2659-F703-EED0F178DE81}"/>
              </a:ext>
            </a:extLst>
          </p:cNvPr>
          <p:cNvSpPr>
            <a:spLocks noGrp="1"/>
          </p:cNvSpPr>
          <p:nvPr>
            <p:ph idx="1"/>
          </p:nvPr>
        </p:nvSpPr>
        <p:spPr>
          <a:xfrm>
            <a:off x="838200" y="76200"/>
            <a:ext cx="10515600" cy="6100763"/>
          </a:xfrm>
        </p:spPr>
        <p:txBody>
          <a:bodyPr/>
          <a:lstStyle/>
          <a:p>
            <a:pPr marL="0" indent="0">
              <a:buNone/>
            </a:pPr>
            <a:r>
              <a:rPr lang="en-US" b="0" i="0" dirty="0">
                <a:solidFill>
                  <a:srgbClr val="4D5156"/>
                </a:solidFill>
                <a:effectLst/>
                <a:latin typeface="Google Sans"/>
              </a:rPr>
              <a:t>What is building in </a:t>
            </a:r>
            <a:r>
              <a:rPr lang="en-US" b="0" i="0" dirty="0" err="1">
                <a:solidFill>
                  <a:srgbClr val="4D5156"/>
                </a:solidFill>
                <a:effectLst/>
                <a:latin typeface="Google Sans"/>
              </a:rPr>
              <a:t>devops</a:t>
            </a:r>
            <a:r>
              <a:rPr lang="en-US" b="0" i="0" dirty="0">
                <a:solidFill>
                  <a:srgbClr val="4D5156"/>
                </a:solidFill>
                <a:effectLst/>
                <a:latin typeface="Google Sans"/>
              </a:rPr>
              <a:t>?</a:t>
            </a:r>
          </a:p>
          <a:p>
            <a:r>
              <a:rPr lang="en-US" b="0" i="0" dirty="0">
                <a:solidFill>
                  <a:srgbClr val="4D5156"/>
                </a:solidFill>
                <a:effectLst/>
                <a:latin typeface="Google Sans"/>
              </a:rPr>
              <a:t>A build is </a:t>
            </a:r>
            <a:r>
              <a:rPr lang="en-US" b="0" i="0" dirty="0">
                <a:solidFill>
                  <a:srgbClr val="040C28"/>
                </a:solidFill>
                <a:effectLst/>
                <a:latin typeface="Google Sans"/>
              </a:rPr>
              <a:t>a process that complies and packages source code into an executable form</a:t>
            </a:r>
            <a:r>
              <a:rPr lang="en-US" b="0" i="0" dirty="0">
                <a:solidFill>
                  <a:srgbClr val="4D5156"/>
                </a:solidFill>
                <a:effectLst/>
                <a:latin typeface="Google Sans"/>
              </a:rPr>
              <a:t>.</a:t>
            </a:r>
          </a:p>
          <a:p>
            <a:r>
              <a:rPr lang="en-US" b="0" i="0" dirty="0">
                <a:solidFill>
                  <a:srgbClr val="4D5156"/>
                </a:solidFill>
                <a:effectLst/>
                <a:latin typeface="Google Sans"/>
              </a:rPr>
              <a:t> An application might have many dependencies required for successful implementation, so to avoid manually downloading these dependencies ourselves, a build tool is used.</a:t>
            </a:r>
          </a:p>
          <a:p>
            <a:r>
              <a:rPr lang="en-US" b="0" i="0" dirty="0">
                <a:solidFill>
                  <a:srgbClr val="4D5156"/>
                </a:solidFill>
                <a:effectLst/>
                <a:latin typeface="Google Sans"/>
              </a:rPr>
              <a:t> Continuous Integration Process (source)</a:t>
            </a:r>
            <a:endParaRPr lang="en-IN" dirty="0"/>
          </a:p>
        </p:txBody>
      </p:sp>
    </p:spTree>
    <p:extLst>
      <p:ext uri="{BB962C8B-B14F-4D97-AF65-F5344CB8AC3E}">
        <p14:creationId xmlns:p14="http://schemas.microsoft.com/office/powerpoint/2010/main" val="1607794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70C0A3-DB1A-8046-FE1A-87E5AB4FBEBD}"/>
              </a:ext>
            </a:extLst>
          </p:cNvPr>
          <p:cNvSpPr>
            <a:spLocks noGrp="1"/>
          </p:cNvSpPr>
          <p:nvPr>
            <p:ph idx="1"/>
          </p:nvPr>
        </p:nvSpPr>
        <p:spPr>
          <a:xfrm>
            <a:off x="838200" y="228600"/>
            <a:ext cx="10515600" cy="5948363"/>
          </a:xfrm>
        </p:spPr>
        <p:txBody>
          <a:bodyPr/>
          <a:lstStyle/>
          <a:p>
            <a:r>
              <a:rPr lang="en-US" b="0" i="0" dirty="0">
                <a:solidFill>
                  <a:srgbClr val="0D0D0D"/>
                </a:solidFill>
                <a:effectLst/>
                <a:latin typeface="Söhne"/>
              </a:rPr>
              <a:t>Building a DevOps toolchain involves selecting and integrating a set of tools that streamline and automate the software development and delivery process. </a:t>
            </a:r>
          </a:p>
          <a:p>
            <a:r>
              <a:rPr lang="en-US" b="0" i="0" dirty="0">
                <a:solidFill>
                  <a:srgbClr val="0D0D0D"/>
                </a:solidFill>
                <a:effectLst/>
                <a:latin typeface="Söhne"/>
              </a:rPr>
              <a:t>A well-designed toolchain helps improve collaboration, efficiency, and consistency across development, testing, and deployment phases. Here's a general guideline for building a DevOps toolchain:</a:t>
            </a:r>
          </a:p>
          <a:p>
            <a:pPr algn="l"/>
            <a:r>
              <a:rPr lang="en-US" b="1" i="0" dirty="0">
                <a:solidFill>
                  <a:srgbClr val="0D0D0D"/>
                </a:solidFill>
                <a:effectLst/>
                <a:latin typeface="Söhne"/>
              </a:rPr>
              <a:t>Version Control System (VCS):</a:t>
            </a:r>
            <a:endParaRPr lang="en-US" b="0" i="0" dirty="0">
              <a:solidFill>
                <a:srgbClr val="0D0D0D"/>
              </a:solidFill>
              <a:effectLst/>
              <a:latin typeface="Söhne"/>
            </a:endParaRPr>
          </a:p>
          <a:p>
            <a:pPr algn="l">
              <a:buFont typeface="Arial" panose="020B0604020202020204" pitchFamily="34" charset="0"/>
              <a:buChar char="•"/>
            </a:pPr>
            <a:r>
              <a:rPr lang="en-US" b="0" i="0" dirty="0">
                <a:solidFill>
                  <a:srgbClr val="0D0D0D"/>
                </a:solidFill>
                <a:effectLst/>
                <a:latin typeface="Söhne"/>
              </a:rPr>
              <a:t>Choose a version control system to manage your source code. Git is the most popular choice.</a:t>
            </a:r>
          </a:p>
          <a:p>
            <a:pPr algn="l">
              <a:buFont typeface="Arial" panose="020B0604020202020204" pitchFamily="34" charset="0"/>
              <a:buChar char="•"/>
            </a:pPr>
            <a:r>
              <a:rPr lang="en-US" b="0" i="0" dirty="0">
                <a:solidFill>
                  <a:srgbClr val="0D0D0D"/>
                </a:solidFill>
                <a:effectLst/>
                <a:latin typeface="Söhne"/>
              </a:rPr>
              <a:t>Platforms: GitHub, GitLab, Bitbucket.</a:t>
            </a:r>
          </a:p>
          <a:p>
            <a:pPr marL="0" indent="0">
              <a:buNone/>
            </a:pPr>
            <a:endParaRPr lang="en-IN" dirty="0"/>
          </a:p>
        </p:txBody>
      </p:sp>
    </p:spTree>
    <p:extLst>
      <p:ext uri="{BB962C8B-B14F-4D97-AF65-F5344CB8AC3E}">
        <p14:creationId xmlns:p14="http://schemas.microsoft.com/office/powerpoint/2010/main" val="1836337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70C0A3-DB1A-8046-FE1A-87E5AB4FBEBD}"/>
              </a:ext>
            </a:extLst>
          </p:cNvPr>
          <p:cNvSpPr>
            <a:spLocks noGrp="1"/>
          </p:cNvSpPr>
          <p:nvPr>
            <p:ph idx="1"/>
          </p:nvPr>
        </p:nvSpPr>
        <p:spPr>
          <a:xfrm>
            <a:off x="838200" y="228600"/>
            <a:ext cx="10515600" cy="5948363"/>
          </a:xfrm>
        </p:spPr>
        <p:txBody>
          <a:bodyPr>
            <a:normAutofit fontScale="92500" lnSpcReduction="10000"/>
          </a:bodyPr>
          <a:lstStyle/>
          <a:p>
            <a:pPr algn="l"/>
            <a:r>
              <a:rPr lang="en-IN" b="1" i="0" dirty="0">
                <a:solidFill>
                  <a:srgbClr val="0D0D0D"/>
                </a:solidFill>
                <a:effectLst/>
                <a:latin typeface="Söhne"/>
              </a:rPr>
              <a:t>Continuous Integration (CI):</a:t>
            </a:r>
            <a:endParaRPr lang="en-IN" b="0" i="0" dirty="0">
              <a:solidFill>
                <a:srgbClr val="0D0D0D"/>
              </a:solidFill>
              <a:effectLst/>
              <a:latin typeface="Söhne"/>
            </a:endParaRPr>
          </a:p>
          <a:p>
            <a:pPr algn="l">
              <a:buFont typeface="Arial" panose="020B0604020202020204" pitchFamily="34" charset="0"/>
              <a:buChar char="•"/>
            </a:pPr>
            <a:r>
              <a:rPr lang="en-IN" b="0" i="0" dirty="0">
                <a:solidFill>
                  <a:srgbClr val="0D0D0D"/>
                </a:solidFill>
                <a:effectLst/>
                <a:latin typeface="Söhne"/>
              </a:rPr>
              <a:t>Implement a CI server to automate code builds and testing.</a:t>
            </a:r>
          </a:p>
          <a:p>
            <a:pPr algn="l">
              <a:buFont typeface="Arial" panose="020B0604020202020204" pitchFamily="34" charset="0"/>
              <a:buChar char="•"/>
            </a:pPr>
            <a:r>
              <a:rPr lang="en-IN" b="0" i="0" dirty="0">
                <a:solidFill>
                  <a:srgbClr val="0D0D0D"/>
                </a:solidFill>
                <a:effectLst/>
                <a:latin typeface="Söhne"/>
              </a:rPr>
              <a:t>Tools: Jenkins, Travis CI, GitLab CI/CD, </a:t>
            </a:r>
            <a:r>
              <a:rPr lang="en-IN" b="0" i="0" dirty="0" err="1">
                <a:solidFill>
                  <a:srgbClr val="0D0D0D"/>
                </a:solidFill>
                <a:effectLst/>
                <a:latin typeface="Söhne"/>
              </a:rPr>
              <a:t>CircleCI</a:t>
            </a:r>
            <a:r>
              <a:rPr lang="en-IN" b="0" i="0" dirty="0">
                <a:solidFill>
                  <a:srgbClr val="0D0D0D"/>
                </a:solidFill>
                <a:effectLst/>
                <a:latin typeface="Söhne"/>
              </a:rPr>
              <a:t>.</a:t>
            </a:r>
          </a:p>
          <a:p>
            <a:pPr algn="l">
              <a:buFont typeface="+mj-lt"/>
              <a:buAutoNum type="arabicPeriod"/>
            </a:pPr>
            <a:r>
              <a:rPr lang="en-US" b="1" i="0" dirty="0">
                <a:solidFill>
                  <a:srgbClr val="0D0D0D"/>
                </a:solidFill>
                <a:effectLst/>
                <a:latin typeface="Söhne"/>
              </a:rPr>
              <a:t>Artifact Repository:</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Store and manage build artifacts, libraries, and dependencies.</a:t>
            </a:r>
          </a:p>
          <a:p>
            <a:pPr marL="742950" lvl="1" indent="-285750" algn="l">
              <a:buFont typeface="+mj-lt"/>
              <a:buAutoNum type="arabicPeriod"/>
            </a:pPr>
            <a:r>
              <a:rPr lang="en-US" b="0" i="0" dirty="0">
                <a:solidFill>
                  <a:srgbClr val="0D0D0D"/>
                </a:solidFill>
                <a:effectLst/>
                <a:latin typeface="Söhne"/>
              </a:rPr>
              <a:t>Tools: Nexus, Artifactory.</a:t>
            </a:r>
          </a:p>
          <a:p>
            <a:pPr algn="l">
              <a:buFont typeface="+mj-lt"/>
              <a:buAutoNum type="arabicPeriod"/>
            </a:pPr>
            <a:r>
              <a:rPr lang="en-US" b="1" i="0" dirty="0">
                <a:solidFill>
                  <a:srgbClr val="0D0D0D"/>
                </a:solidFill>
                <a:effectLst/>
                <a:latin typeface="Söhne"/>
              </a:rPr>
              <a:t>Automated Testing:</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Integrate automated testing tools for unit, integration, and acceptance testing.</a:t>
            </a:r>
          </a:p>
          <a:p>
            <a:pPr marL="742950" lvl="1" indent="-285750" algn="l">
              <a:buFont typeface="+mj-lt"/>
              <a:buAutoNum type="arabicPeriod"/>
            </a:pPr>
            <a:r>
              <a:rPr lang="en-US" b="0" i="0" dirty="0">
                <a:solidFill>
                  <a:srgbClr val="0D0D0D"/>
                </a:solidFill>
                <a:effectLst/>
                <a:latin typeface="Söhne"/>
              </a:rPr>
              <a:t>Tools: JUnit, Selenium, JMeter.</a:t>
            </a:r>
          </a:p>
          <a:p>
            <a:pPr algn="l">
              <a:buFont typeface="+mj-lt"/>
              <a:buAutoNum type="arabicPeriod"/>
            </a:pPr>
            <a:r>
              <a:rPr lang="en-IN" b="1" i="0" dirty="0">
                <a:solidFill>
                  <a:srgbClr val="0D0D0D"/>
                </a:solidFill>
                <a:effectLst/>
                <a:latin typeface="Söhne"/>
              </a:rPr>
              <a:t>Code Quality and Static Analysis:</a:t>
            </a:r>
            <a:endParaRPr lang="en-IN" b="0" i="0" dirty="0">
              <a:solidFill>
                <a:srgbClr val="0D0D0D"/>
              </a:solidFill>
              <a:effectLst/>
              <a:latin typeface="Söhne"/>
            </a:endParaRPr>
          </a:p>
          <a:p>
            <a:pPr marL="742950" lvl="1" indent="-285750" algn="l">
              <a:buFont typeface="+mj-lt"/>
              <a:buAutoNum type="arabicPeriod"/>
            </a:pPr>
            <a:r>
              <a:rPr lang="en-IN" b="0" i="0" dirty="0">
                <a:solidFill>
                  <a:srgbClr val="0D0D0D"/>
                </a:solidFill>
                <a:effectLst/>
                <a:latin typeface="Söhne"/>
              </a:rPr>
              <a:t>Ensure code quality with static code analysis tools.</a:t>
            </a:r>
          </a:p>
          <a:p>
            <a:pPr marL="742950" lvl="1" indent="-285750" algn="l">
              <a:buFont typeface="+mj-lt"/>
              <a:buAutoNum type="arabicPeriod"/>
            </a:pPr>
            <a:r>
              <a:rPr lang="en-IN" b="0" i="0" dirty="0">
                <a:solidFill>
                  <a:srgbClr val="0D0D0D"/>
                </a:solidFill>
                <a:effectLst/>
                <a:latin typeface="Söhne"/>
              </a:rPr>
              <a:t>Tools: SonarQube, </a:t>
            </a:r>
            <a:r>
              <a:rPr lang="en-IN" b="0" i="0" dirty="0" err="1">
                <a:solidFill>
                  <a:srgbClr val="0D0D0D"/>
                </a:solidFill>
                <a:effectLst/>
                <a:latin typeface="Söhne"/>
              </a:rPr>
              <a:t>ESLint</a:t>
            </a:r>
            <a:r>
              <a:rPr lang="en-IN" b="0" i="0" dirty="0">
                <a:solidFill>
                  <a:srgbClr val="0D0D0D"/>
                </a:solidFill>
                <a:effectLst/>
                <a:latin typeface="Söhne"/>
              </a:rPr>
              <a:t>, </a:t>
            </a:r>
            <a:r>
              <a:rPr lang="en-IN" b="0" i="0" dirty="0" err="1">
                <a:solidFill>
                  <a:srgbClr val="0D0D0D"/>
                </a:solidFill>
                <a:effectLst/>
                <a:latin typeface="Söhne"/>
              </a:rPr>
              <a:t>Pylint</a:t>
            </a:r>
            <a:r>
              <a:rPr lang="en-IN" b="0" i="0" dirty="0">
                <a:solidFill>
                  <a:srgbClr val="0D0D0D"/>
                </a:solidFill>
                <a:effectLst/>
                <a:latin typeface="Söhne"/>
              </a:rPr>
              <a:t>.</a:t>
            </a:r>
          </a:p>
          <a:p>
            <a:pPr algn="l">
              <a:buFont typeface="+mj-lt"/>
              <a:buAutoNum type="arabicPeriod"/>
            </a:pPr>
            <a:r>
              <a:rPr lang="en-IN" b="1" i="0" dirty="0">
                <a:solidFill>
                  <a:srgbClr val="0D0D0D"/>
                </a:solidFill>
                <a:effectLst/>
                <a:latin typeface="Söhne"/>
              </a:rPr>
              <a:t>Containerization:</a:t>
            </a:r>
            <a:endParaRPr lang="en-IN" b="0" i="0" dirty="0">
              <a:solidFill>
                <a:srgbClr val="0D0D0D"/>
              </a:solidFill>
              <a:effectLst/>
              <a:latin typeface="Söhne"/>
            </a:endParaRPr>
          </a:p>
          <a:p>
            <a:pPr marL="742950" lvl="1" indent="-285750" algn="l">
              <a:buFont typeface="+mj-lt"/>
              <a:buAutoNum type="arabicPeriod"/>
            </a:pPr>
            <a:r>
              <a:rPr lang="en-IN" b="0" i="0" dirty="0">
                <a:solidFill>
                  <a:srgbClr val="0D0D0D"/>
                </a:solidFill>
                <a:effectLst/>
                <a:latin typeface="Söhne"/>
              </a:rPr>
              <a:t>Use containerization for consistent deployment across different environments.</a:t>
            </a:r>
          </a:p>
          <a:p>
            <a:pPr marL="742950" lvl="1" indent="-285750" algn="l">
              <a:buFont typeface="+mj-lt"/>
              <a:buAutoNum type="arabicPeriod"/>
            </a:pPr>
            <a:r>
              <a:rPr lang="en-IN" b="0" i="0" dirty="0">
                <a:solidFill>
                  <a:srgbClr val="0D0D0D"/>
                </a:solidFill>
                <a:effectLst/>
                <a:latin typeface="Söhne"/>
              </a:rPr>
              <a:t>Tools: Docker, </a:t>
            </a:r>
            <a:r>
              <a:rPr lang="en-IN" b="0" i="0" dirty="0" err="1">
                <a:solidFill>
                  <a:srgbClr val="0D0D0D"/>
                </a:solidFill>
                <a:effectLst/>
                <a:latin typeface="Söhne"/>
              </a:rPr>
              <a:t>Podman</a:t>
            </a:r>
            <a:r>
              <a:rPr lang="en-IN" b="0" i="0" dirty="0">
                <a:solidFill>
                  <a:srgbClr val="0D0D0D"/>
                </a:solidFill>
                <a:effectLst/>
                <a:latin typeface="Söhne"/>
              </a:rPr>
              <a:t>.</a:t>
            </a:r>
          </a:p>
          <a:p>
            <a:pPr marL="742950" lvl="1" indent="-285750" algn="l">
              <a:buFont typeface="+mj-lt"/>
              <a:buAutoNum type="arabicPeriod"/>
            </a:pPr>
            <a:endParaRPr lang="en-US" b="0" i="0" dirty="0">
              <a:solidFill>
                <a:srgbClr val="0D0D0D"/>
              </a:solidFill>
              <a:effectLst/>
              <a:latin typeface="Söhne"/>
            </a:endParaRPr>
          </a:p>
          <a:p>
            <a:pPr marL="0" indent="0">
              <a:buNone/>
            </a:pPr>
            <a:endParaRPr lang="en-IN" dirty="0"/>
          </a:p>
        </p:txBody>
      </p:sp>
    </p:spTree>
    <p:extLst>
      <p:ext uri="{BB962C8B-B14F-4D97-AF65-F5344CB8AC3E}">
        <p14:creationId xmlns:p14="http://schemas.microsoft.com/office/powerpoint/2010/main" val="834127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70C0A3-DB1A-8046-FE1A-87E5AB4FBEBD}"/>
              </a:ext>
            </a:extLst>
          </p:cNvPr>
          <p:cNvSpPr>
            <a:spLocks noGrp="1"/>
          </p:cNvSpPr>
          <p:nvPr>
            <p:ph idx="1"/>
          </p:nvPr>
        </p:nvSpPr>
        <p:spPr>
          <a:xfrm>
            <a:off x="838200" y="228600"/>
            <a:ext cx="10515600" cy="5948363"/>
          </a:xfrm>
        </p:spPr>
        <p:txBody>
          <a:bodyPr>
            <a:normAutofit fontScale="70000" lnSpcReduction="20000"/>
          </a:bodyPr>
          <a:lstStyle/>
          <a:p>
            <a:pPr marL="0" indent="0" algn="l">
              <a:buNone/>
            </a:pPr>
            <a:r>
              <a:rPr lang="en-IN" b="1" i="0" dirty="0">
                <a:solidFill>
                  <a:srgbClr val="0D0D0D"/>
                </a:solidFill>
                <a:effectLst/>
                <a:latin typeface="Söhne"/>
              </a:rPr>
              <a:t>5.Container Orchestration:</a:t>
            </a:r>
            <a:endParaRPr lang="en-IN" b="0" i="0" dirty="0">
              <a:solidFill>
                <a:srgbClr val="0D0D0D"/>
              </a:solidFill>
              <a:effectLst/>
              <a:latin typeface="Söhne"/>
            </a:endParaRPr>
          </a:p>
          <a:p>
            <a:pPr marL="742950" lvl="1" indent="-285750" algn="l">
              <a:buFont typeface="+mj-lt"/>
              <a:buAutoNum type="arabicPeriod"/>
            </a:pPr>
            <a:r>
              <a:rPr lang="en-IN" b="0" i="0" dirty="0">
                <a:solidFill>
                  <a:srgbClr val="0D0D0D"/>
                </a:solidFill>
                <a:effectLst/>
                <a:latin typeface="Söhne"/>
              </a:rPr>
              <a:t>Manage and orchestrate containers in production.</a:t>
            </a:r>
          </a:p>
          <a:p>
            <a:pPr marL="742950" lvl="1" indent="-285750" algn="l">
              <a:buFont typeface="+mj-lt"/>
              <a:buAutoNum type="arabicPeriod"/>
            </a:pPr>
            <a:r>
              <a:rPr lang="en-IN" b="0" i="0" dirty="0">
                <a:solidFill>
                  <a:srgbClr val="0D0D0D"/>
                </a:solidFill>
                <a:effectLst/>
                <a:latin typeface="Söhne"/>
              </a:rPr>
              <a:t>Tools: Kubernetes, Docker Swarm, OpenShift.</a:t>
            </a:r>
          </a:p>
          <a:p>
            <a:pPr marL="0" indent="0" algn="l">
              <a:buNone/>
            </a:pPr>
            <a:r>
              <a:rPr lang="en-IN" b="1" i="0" dirty="0">
                <a:solidFill>
                  <a:srgbClr val="0D0D0D"/>
                </a:solidFill>
                <a:effectLst/>
                <a:latin typeface="Söhne"/>
              </a:rPr>
              <a:t>6.Configuration Management:</a:t>
            </a:r>
            <a:endParaRPr lang="en-IN" b="0" i="0" dirty="0">
              <a:solidFill>
                <a:srgbClr val="0D0D0D"/>
              </a:solidFill>
              <a:effectLst/>
              <a:latin typeface="Söhne"/>
            </a:endParaRPr>
          </a:p>
          <a:p>
            <a:pPr marL="742950" lvl="1" indent="-285750" algn="l">
              <a:buFont typeface="+mj-lt"/>
              <a:buAutoNum type="arabicPeriod"/>
            </a:pPr>
            <a:r>
              <a:rPr lang="en-IN" b="0" i="0" dirty="0">
                <a:solidFill>
                  <a:srgbClr val="0D0D0D"/>
                </a:solidFill>
                <a:effectLst/>
                <a:latin typeface="Söhne"/>
              </a:rPr>
              <a:t>Automate infrastructure provisioning and configuration.</a:t>
            </a:r>
          </a:p>
          <a:p>
            <a:pPr marL="742950" lvl="1" indent="-285750" algn="l">
              <a:buFont typeface="+mj-lt"/>
              <a:buAutoNum type="arabicPeriod"/>
            </a:pPr>
            <a:r>
              <a:rPr lang="en-IN" b="0" i="0" dirty="0">
                <a:solidFill>
                  <a:srgbClr val="0D0D0D"/>
                </a:solidFill>
                <a:effectLst/>
                <a:latin typeface="Söhne"/>
              </a:rPr>
              <a:t>Tools: Ansible, Chef, Puppet.</a:t>
            </a:r>
          </a:p>
          <a:p>
            <a:pPr marL="0" indent="0" algn="l">
              <a:buNone/>
            </a:pPr>
            <a:r>
              <a:rPr lang="en-IN" b="1" i="0" dirty="0">
                <a:solidFill>
                  <a:srgbClr val="0D0D0D"/>
                </a:solidFill>
                <a:effectLst/>
                <a:latin typeface="Söhne"/>
              </a:rPr>
              <a:t>7.Continuous Deployment (CD):</a:t>
            </a:r>
            <a:endParaRPr lang="en-IN" b="0" i="0" dirty="0">
              <a:solidFill>
                <a:srgbClr val="0D0D0D"/>
              </a:solidFill>
              <a:effectLst/>
              <a:latin typeface="Söhne"/>
            </a:endParaRPr>
          </a:p>
          <a:p>
            <a:pPr marL="742950" lvl="1" indent="-285750" algn="l">
              <a:buFont typeface="+mj-lt"/>
              <a:buAutoNum type="arabicPeriod"/>
            </a:pPr>
            <a:r>
              <a:rPr lang="en-IN" b="0" i="0" dirty="0">
                <a:solidFill>
                  <a:srgbClr val="0D0D0D"/>
                </a:solidFill>
                <a:effectLst/>
                <a:latin typeface="Söhne"/>
              </a:rPr>
              <a:t>Implement a CD pipeline to automate the deployment process.</a:t>
            </a:r>
          </a:p>
          <a:p>
            <a:pPr marL="742950" lvl="1" indent="-285750" algn="l">
              <a:buFont typeface="+mj-lt"/>
              <a:buAutoNum type="arabicPeriod"/>
            </a:pPr>
            <a:r>
              <a:rPr lang="en-IN" b="0" i="0" dirty="0">
                <a:solidFill>
                  <a:srgbClr val="0D0D0D"/>
                </a:solidFill>
                <a:effectLst/>
                <a:latin typeface="Söhne"/>
              </a:rPr>
              <a:t>Tools: Spinnaker, Argo CD, Jenkins, GitLab CI/CD.</a:t>
            </a:r>
          </a:p>
          <a:p>
            <a:pPr marL="0" indent="0" algn="l">
              <a:buNone/>
            </a:pPr>
            <a:r>
              <a:rPr lang="en-IN" b="1" dirty="0">
                <a:solidFill>
                  <a:srgbClr val="0D0D0D"/>
                </a:solidFill>
                <a:latin typeface="Söhne"/>
              </a:rPr>
              <a:t>8.</a:t>
            </a:r>
            <a:r>
              <a:rPr lang="en-IN" b="1" i="0" dirty="0">
                <a:solidFill>
                  <a:srgbClr val="0D0D0D"/>
                </a:solidFill>
                <a:effectLst/>
                <a:latin typeface="Söhne"/>
              </a:rPr>
              <a:t>Infrastructure as Code (</a:t>
            </a:r>
            <a:r>
              <a:rPr lang="en-IN" b="1" i="0" dirty="0" err="1">
                <a:solidFill>
                  <a:srgbClr val="0D0D0D"/>
                </a:solidFill>
                <a:effectLst/>
                <a:latin typeface="Söhne"/>
              </a:rPr>
              <a:t>IaC</a:t>
            </a:r>
            <a:r>
              <a:rPr lang="en-IN" b="1" i="0" dirty="0">
                <a:solidFill>
                  <a:srgbClr val="0D0D0D"/>
                </a:solidFill>
                <a:effectLst/>
                <a:latin typeface="Söhne"/>
              </a:rPr>
              <a:t>):</a:t>
            </a:r>
            <a:endParaRPr lang="en-IN" b="0" i="0" dirty="0">
              <a:solidFill>
                <a:srgbClr val="0D0D0D"/>
              </a:solidFill>
              <a:effectLst/>
              <a:latin typeface="Söhne"/>
            </a:endParaRPr>
          </a:p>
          <a:p>
            <a:pPr marL="742950" lvl="1" indent="-285750" algn="l">
              <a:buFont typeface="+mj-lt"/>
              <a:buAutoNum type="arabicPeriod"/>
            </a:pPr>
            <a:r>
              <a:rPr lang="en-IN" b="0" i="0" dirty="0">
                <a:solidFill>
                  <a:srgbClr val="0D0D0D"/>
                </a:solidFill>
                <a:effectLst/>
                <a:latin typeface="Söhne"/>
              </a:rPr>
              <a:t>Define and manage infrastructure using code.</a:t>
            </a:r>
          </a:p>
          <a:p>
            <a:pPr marL="742950" lvl="1" indent="-285750" algn="l">
              <a:buFont typeface="+mj-lt"/>
              <a:buAutoNum type="arabicPeriod"/>
            </a:pPr>
            <a:r>
              <a:rPr lang="en-IN" b="0" i="0" dirty="0">
                <a:solidFill>
                  <a:srgbClr val="0D0D0D"/>
                </a:solidFill>
                <a:effectLst/>
                <a:latin typeface="Söhne"/>
              </a:rPr>
              <a:t>Tools: Terraform, AWS CloudFormation, Azure Resource Manager.</a:t>
            </a:r>
          </a:p>
          <a:p>
            <a:pPr marL="0" indent="0" algn="l">
              <a:buNone/>
            </a:pPr>
            <a:r>
              <a:rPr lang="en-IN" b="1" i="0" dirty="0">
                <a:solidFill>
                  <a:srgbClr val="0D0D0D"/>
                </a:solidFill>
                <a:effectLst/>
                <a:latin typeface="Söhne"/>
              </a:rPr>
              <a:t>9.Monitoring and Logging:</a:t>
            </a:r>
            <a:endParaRPr lang="en-IN" b="0" i="0" dirty="0">
              <a:solidFill>
                <a:srgbClr val="0D0D0D"/>
              </a:solidFill>
              <a:effectLst/>
              <a:latin typeface="Söhne"/>
            </a:endParaRPr>
          </a:p>
          <a:p>
            <a:pPr marL="742950" lvl="1" indent="-285750" algn="l">
              <a:buFont typeface="+mj-lt"/>
              <a:buAutoNum type="arabicPeriod"/>
            </a:pPr>
            <a:r>
              <a:rPr lang="en-IN" b="0" i="0" dirty="0">
                <a:solidFill>
                  <a:srgbClr val="0D0D0D"/>
                </a:solidFill>
                <a:effectLst/>
                <a:latin typeface="Söhne"/>
              </a:rPr>
              <a:t>Monitor application performance and gather logs.</a:t>
            </a:r>
          </a:p>
          <a:p>
            <a:pPr marL="742950" lvl="1" indent="-285750" algn="l">
              <a:buFont typeface="+mj-lt"/>
              <a:buAutoNum type="arabicPeriod"/>
            </a:pPr>
            <a:r>
              <a:rPr lang="en-IN" b="0" i="0" dirty="0">
                <a:solidFill>
                  <a:srgbClr val="0D0D0D"/>
                </a:solidFill>
                <a:effectLst/>
                <a:latin typeface="Söhne"/>
              </a:rPr>
              <a:t>Tools: Prometheus, Grafana, ELK Stack (Elasticsearch, Logstash, Kibana).</a:t>
            </a:r>
          </a:p>
          <a:p>
            <a:pPr marL="0" indent="0" algn="l">
              <a:buNone/>
            </a:pPr>
            <a:r>
              <a:rPr lang="en-IN" b="1" i="0" dirty="0">
                <a:solidFill>
                  <a:srgbClr val="0D0D0D"/>
                </a:solidFill>
                <a:effectLst/>
                <a:latin typeface="Söhne"/>
              </a:rPr>
              <a:t>10.Collaboration and Communication:</a:t>
            </a:r>
            <a:endParaRPr lang="en-IN" b="0" i="0" dirty="0">
              <a:solidFill>
                <a:srgbClr val="0D0D0D"/>
              </a:solidFill>
              <a:effectLst/>
              <a:latin typeface="Söhne"/>
            </a:endParaRPr>
          </a:p>
          <a:p>
            <a:pPr marL="742950" lvl="1" indent="-285750" algn="l">
              <a:buFont typeface="+mj-lt"/>
              <a:buAutoNum type="arabicPeriod"/>
            </a:pPr>
            <a:r>
              <a:rPr lang="en-IN" b="0" i="0" dirty="0">
                <a:solidFill>
                  <a:srgbClr val="0D0D0D"/>
                </a:solidFill>
                <a:effectLst/>
                <a:latin typeface="Söhne"/>
              </a:rPr>
              <a:t>Facilitate communication and collaboration among team members.</a:t>
            </a:r>
          </a:p>
          <a:p>
            <a:pPr marL="742950" lvl="1" indent="-285750" algn="l">
              <a:buFont typeface="+mj-lt"/>
              <a:buAutoNum type="arabicPeriod"/>
            </a:pPr>
            <a:r>
              <a:rPr lang="en-IN" b="0" i="0" dirty="0">
                <a:solidFill>
                  <a:srgbClr val="0D0D0D"/>
                </a:solidFill>
                <a:effectLst/>
                <a:latin typeface="Söhne"/>
              </a:rPr>
              <a:t>Tools: Slack, Microsoft Teams, </a:t>
            </a:r>
          </a:p>
          <a:p>
            <a:pPr marL="0" indent="0" algn="l">
              <a:buNone/>
            </a:pPr>
            <a:r>
              <a:rPr lang="en-IN" b="1" i="0" dirty="0">
                <a:solidFill>
                  <a:srgbClr val="0D0D0D"/>
                </a:solidFill>
                <a:effectLst/>
                <a:latin typeface="Söhne"/>
              </a:rPr>
              <a:t>11.Security Scanning:</a:t>
            </a:r>
            <a:endParaRPr lang="en-IN" b="0" i="0" dirty="0">
              <a:solidFill>
                <a:srgbClr val="0D0D0D"/>
              </a:solidFill>
              <a:effectLst/>
              <a:latin typeface="Söhne"/>
            </a:endParaRPr>
          </a:p>
          <a:p>
            <a:pPr marL="742950" lvl="1" indent="-285750" algn="l">
              <a:buFont typeface="+mj-lt"/>
              <a:buAutoNum type="arabicPeriod"/>
            </a:pPr>
            <a:r>
              <a:rPr lang="en-IN" b="0" i="0" dirty="0">
                <a:solidFill>
                  <a:srgbClr val="0D0D0D"/>
                </a:solidFill>
                <a:effectLst/>
                <a:latin typeface="Söhne"/>
              </a:rPr>
              <a:t>Integrate security scanning tools to identify vulnerabilities.</a:t>
            </a:r>
          </a:p>
          <a:p>
            <a:pPr marL="742950" lvl="1" indent="-285750" algn="l">
              <a:buFont typeface="+mj-lt"/>
              <a:buAutoNum type="arabicPeriod"/>
            </a:pPr>
            <a:r>
              <a:rPr lang="en-IN" b="0" i="0" dirty="0">
                <a:solidFill>
                  <a:srgbClr val="0D0D0D"/>
                </a:solidFill>
                <a:effectLst/>
                <a:latin typeface="Söhne"/>
              </a:rPr>
              <a:t>Tools: OWASP Dependency-Check, Clair, SonarQube (for security analysis).</a:t>
            </a:r>
          </a:p>
          <a:p>
            <a:endParaRPr lang="en-IN" dirty="0"/>
          </a:p>
        </p:txBody>
      </p:sp>
    </p:spTree>
    <p:extLst>
      <p:ext uri="{BB962C8B-B14F-4D97-AF65-F5344CB8AC3E}">
        <p14:creationId xmlns:p14="http://schemas.microsoft.com/office/powerpoint/2010/main" val="3474980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70C0A3-DB1A-8046-FE1A-87E5AB4FBEBD}"/>
              </a:ext>
            </a:extLst>
          </p:cNvPr>
          <p:cNvSpPr>
            <a:spLocks noGrp="1"/>
          </p:cNvSpPr>
          <p:nvPr>
            <p:ph idx="1"/>
          </p:nvPr>
        </p:nvSpPr>
        <p:spPr>
          <a:xfrm>
            <a:off x="838200" y="228600"/>
            <a:ext cx="10515600" cy="5948363"/>
          </a:xfrm>
        </p:spPr>
        <p:txBody>
          <a:bodyPr/>
          <a:lstStyle/>
          <a:p>
            <a:pPr marL="0" indent="0" algn="l">
              <a:buNone/>
            </a:pPr>
            <a:r>
              <a:rPr lang="en-US" b="1" i="0" dirty="0">
                <a:solidFill>
                  <a:srgbClr val="0D0D0D"/>
                </a:solidFill>
                <a:effectLst/>
                <a:latin typeface="Söhne"/>
              </a:rPr>
              <a:t>12.Incident Management:</a:t>
            </a:r>
            <a:endParaRPr lang="en-US" b="0" i="0" dirty="0">
              <a:solidFill>
                <a:srgbClr val="0D0D0D"/>
              </a:solidFill>
              <a:effectLst/>
              <a:latin typeface="Söhne"/>
            </a:endParaRPr>
          </a:p>
          <a:p>
            <a:pPr lvl="1"/>
            <a:r>
              <a:rPr lang="en-US" b="0" i="0" dirty="0">
                <a:solidFill>
                  <a:srgbClr val="0D0D0D"/>
                </a:solidFill>
                <a:effectLst/>
                <a:latin typeface="Söhne"/>
              </a:rPr>
              <a:t>Have a system in place for tracking and resolving incidents.</a:t>
            </a:r>
          </a:p>
          <a:p>
            <a:pPr lvl="1"/>
            <a:r>
              <a:rPr lang="en-US" b="0" i="0" dirty="0">
                <a:solidFill>
                  <a:srgbClr val="0D0D0D"/>
                </a:solidFill>
                <a:effectLst/>
                <a:latin typeface="Söhne"/>
              </a:rPr>
              <a:t>Tools: PagerDuty, </a:t>
            </a:r>
            <a:r>
              <a:rPr lang="en-US" b="0" i="0" dirty="0" err="1">
                <a:solidFill>
                  <a:srgbClr val="0D0D0D"/>
                </a:solidFill>
                <a:effectLst/>
                <a:latin typeface="Söhne"/>
              </a:rPr>
              <a:t>OpsGenie</a:t>
            </a:r>
            <a:r>
              <a:rPr lang="en-US" b="0" i="0" dirty="0">
                <a:solidFill>
                  <a:srgbClr val="0D0D0D"/>
                </a:solidFill>
                <a:effectLst/>
                <a:latin typeface="Söhne"/>
              </a:rPr>
              <a:t>, </a:t>
            </a:r>
            <a:r>
              <a:rPr lang="en-US" b="0" i="0" dirty="0" err="1">
                <a:solidFill>
                  <a:srgbClr val="0D0D0D"/>
                </a:solidFill>
                <a:effectLst/>
                <a:latin typeface="Söhne"/>
              </a:rPr>
              <a:t>VictorOps</a:t>
            </a:r>
            <a:r>
              <a:rPr lang="en-US" b="0" i="0" dirty="0">
                <a:solidFill>
                  <a:srgbClr val="0D0D0D"/>
                </a:solidFill>
                <a:effectLst/>
                <a:latin typeface="Söhne"/>
              </a:rPr>
              <a:t>.</a:t>
            </a:r>
          </a:p>
          <a:p>
            <a:pPr marL="0" indent="0" algn="l">
              <a:buNone/>
            </a:pPr>
            <a:r>
              <a:rPr lang="en-US" b="1" i="0" dirty="0">
                <a:solidFill>
                  <a:srgbClr val="0D0D0D"/>
                </a:solidFill>
                <a:effectLst/>
                <a:latin typeface="Söhne"/>
              </a:rPr>
              <a:t>13.Knowledge Sharing and Documentation:</a:t>
            </a:r>
            <a:endParaRPr lang="en-US" b="0" i="0" dirty="0">
              <a:solidFill>
                <a:srgbClr val="0D0D0D"/>
              </a:solidFill>
              <a:effectLst/>
              <a:latin typeface="Söhne"/>
            </a:endParaRPr>
          </a:p>
          <a:p>
            <a:pPr lvl="1"/>
            <a:r>
              <a:rPr lang="en-US" b="0" i="0" dirty="0">
                <a:solidFill>
                  <a:srgbClr val="0D0D0D"/>
                </a:solidFill>
                <a:effectLst/>
                <a:latin typeface="Söhne"/>
              </a:rPr>
              <a:t>Use tools to document processes, configurations, and knowledge.</a:t>
            </a:r>
          </a:p>
          <a:p>
            <a:pPr lvl="1"/>
            <a:r>
              <a:rPr lang="en-US" b="0" i="0" dirty="0">
                <a:solidFill>
                  <a:srgbClr val="0D0D0D"/>
                </a:solidFill>
                <a:effectLst/>
                <a:latin typeface="Söhne"/>
              </a:rPr>
              <a:t>Tools: Confluence, Git-based documentation (Markdown in repositories).</a:t>
            </a:r>
          </a:p>
          <a:p>
            <a:pPr algn="l"/>
            <a:r>
              <a:rPr lang="en-US" b="0" i="0" dirty="0">
                <a:solidFill>
                  <a:srgbClr val="0D0D0D"/>
                </a:solidFill>
                <a:effectLst/>
                <a:latin typeface="Söhne"/>
              </a:rPr>
              <a:t>Remember, the specific tools you choose may vary based on your technology stack, team preferences, and project requirements. Regularly review and update your toolchain to ensure it meets the evolving needs of your DevOps processes.</a:t>
            </a:r>
          </a:p>
          <a:p>
            <a:endParaRPr lang="en-IN" dirty="0"/>
          </a:p>
        </p:txBody>
      </p:sp>
    </p:spTree>
    <p:extLst>
      <p:ext uri="{BB962C8B-B14F-4D97-AF65-F5344CB8AC3E}">
        <p14:creationId xmlns:p14="http://schemas.microsoft.com/office/powerpoint/2010/main" val="35793311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607</Words>
  <Application>Microsoft Office PowerPoint</Application>
  <PresentationFormat>Widescreen</PresentationFormat>
  <Paragraphs>57</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Google Sans</vt:lpstr>
      <vt:lpstr>Söhne</vt:lpstr>
      <vt:lpstr>Office Theme</vt:lpstr>
      <vt:lpstr>MODULE 2</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Nafla Hafis</dc:creator>
  <cp:lastModifiedBy>Nafla Hafis</cp:lastModifiedBy>
  <cp:revision>5</cp:revision>
  <dcterms:created xsi:type="dcterms:W3CDTF">2024-03-11T07:09:07Z</dcterms:created>
  <dcterms:modified xsi:type="dcterms:W3CDTF">2024-03-11T08:16:41Z</dcterms:modified>
</cp:coreProperties>
</file>