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64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E26CB-39F1-6F2C-3413-EF1C265685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60DD64-08B9-AC25-51AB-7D93CE2768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9A32BA-E17E-2D3D-FE53-BEC800BE5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567B4-C02F-4E5D-BB0A-9CB928C36FD6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34F5D6-63A6-6EBA-C61E-C010788A4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2A6793-5AAD-D2AF-D601-645071BDD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6B91E-11AB-4FA7-A957-F1A3F3E754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6904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C6066-ABE8-180B-F120-1DE0EBAD7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C7CB5D-4695-365F-1BCD-9F5285AF0A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D9DCBC-F876-6F10-B14D-1833317D1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567B4-C02F-4E5D-BB0A-9CB928C36FD6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24B040-2901-0E0D-DE19-4CAECC35E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B5F1C-A63D-BC7C-6329-0D6B95B34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6B91E-11AB-4FA7-A957-F1A3F3E754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6407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A38105-17D2-B2C2-3CC7-30560288B6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ABBC20-0C82-3DD5-49D6-ADD89E5118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DF2988-87DA-D67B-04FE-814F75774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567B4-C02F-4E5D-BB0A-9CB928C36FD6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55F72-8B56-610A-FF3C-ED1AFBFBA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6A2E56-3D39-8A9F-22EC-E270F9E11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6B91E-11AB-4FA7-A957-F1A3F3E754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9847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9C67F-CC58-C753-A821-EE27F6307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70772-22F2-D79C-4B75-8BB90CC25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68FC71-4E82-26BC-DCE5-4F885D452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567B4-C02F-4E5D-BB0A-9CB928C36FD6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CDF038-AAC3-6B4B-EB3D-1D591E137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40887-0B4A-0F54-C922-014C983C1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6B91E-11AB-4FA7-A957-F1A3F3E754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3323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C4951-A4C9-C15B-6A93-7284698CC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D3B7EB-5C6A-AD17-D724-7A3D533FEE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4D5C6-A788-2C46-D913-BC77E9665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567B4-C02F-4E5D-BB0A-9CB928C36FD6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7AE23A-D620-CE7E-FA20-E299DED39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FBA473-6DF2-400B-AA5F-7488CFE39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6B91E-11AB-4FA7-A957-F1A3F3E754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5648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D68A5-2078-3C7C-0E26-B9BDEFAC4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53DFA-1BF1-9A2C-F9A1-0D87F76000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150F1C-D79B-5F9E-BD18-AF5B5683B3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9A3E93-51CC-5ED4-5BCF-C2B0754CC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567B4-C02F-4E5D-BB0A-9CB928C36FD6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1420FD-BE82-AF6C-3028-F9A7EB1E0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227C33-5703-C73D-6071-3EDCE4DC7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6B91E-11AB-4FA7-A957-F1A3F3E754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8573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0D766-F6BB-8E4B-8FDD-48FDA1A9A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2DC69-EFB2-D382-96AE-F1C7E9234A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9E8C9C-9B8A-EA30-B9CC-E3AE18BD6F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65D473-011E-DF9B-BFBD-1409D1E34F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FB9582-AE52-89A1-160A-5E78949FFA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01ADAF-1765-1F45-AE4E-8037208F0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567B4-C02F-4E5D-BB0A-9CB928C36FD6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521921-9E96-1D1A-7E4F-131917BBE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6A723E-1E21-19CA-46D0-4AA705A65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6B91E-11AB-4FA7-A957-F1A3F3E754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2337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A5E07-8C90-5194-D0E6-FB9C83B17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AA3138-97E0-5510-CDFE-63C8BA364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567B4-C02F-4E5D-BB0A-9CB928C36FD6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13AFF3-E8B9-8073-7790-262A03D35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31E4B8-6AB0-E754-EAA2-B53FB7E65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6B91E-11AB-4FA7-A957-F1A3F3E754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7099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F56A7C-917A-CFAA-0713-1FB4F1C88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567B4-C02F-4E5D-BB0A-9CB928C36FD6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7EF04A-D69C-202B-CF0E-2CB07792B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70D6A3-9311-19B0-D79F-359FFF90E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6B91E-11AB-4FA7-A957-F1A3F3E754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3358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C6B22-EACD-5546-ED6D-0B57B9F5E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A6CBA-B7DA-1134-5C34-2FA13DEE5A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7F04B2-C3BA-3A72-FB23-020394271F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08A9A1-6823-121B-D6BB-5CE659202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567B4-C02F-4E5D-BB0A-9CB928C36FD6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8D24F-B433-7707-858D-CC0D81B03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17EFBB-7AA5-1EDC-8B56-5159EEC3B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6B91E-11AB-4FA7-A957-F1A3F3E754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7657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6C871-BB15-0831-1967-CA1F58C36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9A75CF-69B0-EB99-49F3-B2F880D54C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231901-6EA0-D3FA-19C7-1A7B8DAAFB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F91FC2-28ED-8DF8-DD1C-EFC6CC33D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567B4-C02F-4E5D-BB0A-9CB928C36FD6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915148-498F-C80C-648D-033A90E1D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467A02-F70F-4CEA-44E1-90466A430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6B91E-11AB-4FA7-A957-F1A3F3E754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7092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65FAA2-304D-5CB4-2B9F-8C19AC99B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423760-274A-99A8-1B94-9000ECFC9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789B9E-24CD-8930-2301-01CA4F00EA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567B4-C02F-4E5D-BB0A-9CB928C36FD6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FA166-1022-23E3-06BC-0C003722AB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A252A6-58F9-49B8-E1B2-AB0877EA01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46B91E-11AB-4FA7-A957-F1A3F3E754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6236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741FD-809F-5EEC-F092-3B5CD6BF43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LIFE CYCLE OF DEVOPS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3208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2565F-9A3B-E6E7-60BA-19D2B2FF3C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3657"/>
            <a:ext cx="10515600" cy="5763306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333333"/>
                </a:solidFill>
                <a:latin typeface="source-sans-pro"/>
              </a:rPr>
              <a:t>I</a:t>
            </a:r>
            <a:r>
              <a:rPr lang="en-US" b="0" i="0" dirty="0">
                <a:solidFill>
                  <a:srgbClr val="333333"/>
                </a:solidFill>
                <a:effectLst/>
                <a:latin typeface="source-sans-pro"/>
              </a:rPr>
              <a:t>s a software development process that emphasizes developer and operations team communication. 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source-sans-pro"/>
              </a:rPr>
              <a:t>It promotes timely feedback, which expedites the identification of any flaws or problems during the development process. 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source-sans-pro"/>
              </a:rPr>
              <a:t>This makes it an ideal strategy for large-scale endeavors.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source-sans-pro"/>
              </a:rPr>
              <a:t>DevOps is an alternate methodology for software development that increases speed, efficiency, and output. 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source-sans-pro"/>
              </a:rPr>
              <a:t>DevOps minimizes the number of steps in the software lifecycle by integrating development and operations, two activities that were previously isolated.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source-sans-pro"/>
              </a:rPr>
              <a:t>The objective of DevOps is to encourage the usage of several strategies to improve your team’s workflow and outcomes. 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source-sans-pro"/>
              </a:rPr>
              <a:t>It encourages cooperation, automation, and an iterative approach to software development (Dev) and software operations management (Ops).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3538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E0514-8647-A513-25C6-97C303B9D0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1257"/>
            <a:ext cx="10515600" cy="5915706"/>
          </a:xfrm>
        </p:spPr>
        <p:txBody>
          <a:bodyPr/>
          <a:lstStyle/>
          <a:p>
            <a:r>
              <a:rPr lang="en-US" b="1" i="0" dirty="0">
                <a:solidFill>
                  <a:srgbClr val="333333"/>
                </a:solidFill>
                <a:effectLst/>
                <a:latin typeface="source-sans-pro"/>
              </a:rPr>
              <a:t>Plan</a:t>
            </a:r>
            <a:r>
              <a:rPr lang="en-US" b="0" i="0" dirty="0">
                <a:solidFill>
                  <a:srgbClr val="333333"/>
                </a:solidFill>
                <a:effectLst/>
                <a:latin typeface="source-sans-pro"/>
              </a:rPr>
              <a:t> – </a:t>
            </a: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planning phase is exactly what it sounds like: planning the project’s lifecycle.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 contrast to conventional methods to the development lifecycle, this model assumes that each stage will be repeated as necessary. 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this manner, the DevOps workflow is planned with the likelihood of future iterations and likely prior versions in mind.</a:t>
            </a:r>
          </a:p>
          <a:p>
            <a:r>
              <a:rPr lang="en-US" b="1" i="0" dirty="0">
                <a:solidFill>
                  <a:srgbClr val="333333"/>
                </a:solidFill>
                <a:effectLst/>
                <a:latin typeface="source-sans-pro"/>
              </a:rPr>
              <a:t>Code</a:t>
            </a:r>
            <a:r>
              <a:rPr lang="en-US" b="0" i="0" dirty="0">
                <a:solidFill>
                  <a:srgbClr val="333333"/>
                </a:solidFill>
                <a:effectLst/>
                <a:latin typeface="source-sans-pro"/>
              </a:rPr>
              <a:t> – The developers will write the code and prepare it for the next phase during the coding stage. 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source-sans-pro"/>
              </a:rPr>
              <a:t>Developers will write code in accordance with the specifications outlined in the planning phase and will ensure that the code is created with the project’s operations in mind.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9212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3B55D-2A8F-B947-A605-6C2E8B433A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857"/>
            <a:ext cx="10515600" cy="6068106"/>
          </a:xfrm>
        </p:spPr>
        <p:txBody>
          <a:bodyPr/>
          <a:lstStyle/>
          <a:p>
            <a:r>
              <a:rPr lang="en-US" b="1" i="0" dirty="0">
                <a:solidFill>
                  <a:srgbClr val="333333"/>
                </a:solidFill>
                <a:effectLst/>
                <a:latin typeface="source-sans-pro"/>
              </a:rPr>
              <a:t>Build </a:t>
            </a:r>
            <a:r>
              <a:rPr lang="en-US" b="0" i="0" dirty="0">
                <a:solidFill>
                  <a:srgbClr val="333333"/>
                </a:solidFill>
                <a:effectLst/>
                <a:latin typeface="source-sans-pro"/>
              </a:rPr>
              <a:t>– </a:t>
            </a: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Code will be introduced to the project during the construction phase, and if necessary, the project will be rebuilt to accommodate the new code. 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can be accomplished in a variety of ways, although GitHub or a comparable version control site is frequently used.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developer will request the addition of the code, which will then be reviewed as necessary. 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request will be approved if the code is ready to be uploaded, and the code will be added to the project. 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Even when adding new features and addressing bugs, this method is effective.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5821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9EF93-E36A-D26D-E764-2AB4E813C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0371"/>
            <a:ext cx="10515600" cy="5926592"/>
          </a:xfrm>
        </p:spPr>
        <p:txBody>
          <a:bodyPr/>
          <a:lstStyle/>
          <a:p>
            <a:r>
              <a:rPr lang="en-US" b="1" i="0" dirty="0">
                <a:solidFill>
                  <a:srgbClr val="333333"/>
                </a:solidFill>
                <a:effectLst/>
                <a:latin typeface="source-sans-pro"/>
              </a:rPr>
              <a:t>Test </a:t>
            </a:r>
            <a:r>
              <a:rPr lang="en-US" b="0" i="0" dirty="0">
                <a:solidFill>
                  <a:srgbClr val="333333"/>
                </a:solidFill>
                <a:effectLst/>
                <a:latin typeface="source-sans-pro"/>
              </a:rPr>
              <a:t>– </a:t>
            </a: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Throughout the testing phase, teams will do any necessary testing to ensure the project performs as planned. 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Teams will also test for edge and corner case issues at this stage.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 “edge case” is a bug or issue that only manifests during an extreme operating event, whereas a “corner case” occurs when many circumstances are met.</a:t>
            </a:r>
          </a:p>
          <a:p>
            <a:r>
              <a:rPr lang="en-US" b="1" i="0" dirty="0">
                <a:solidFill>
                  <a:srgbClr val="333333"/>
                </a:solidFill>
                <a:effectLst/>
                <a:latin typeface="source-sans-pro"/>
              </a:rPr>
              <a:t>Release</a:t>
            </a:r>
            <a:r>
              <a:rPr lang="en-US" b="0" i="0" dirty="0">
                <a:solidFill>
                  <a:srgbClr val="333333"/>
                </a:solidFill>
                <a:effectLst/>
                <a:latin typeface="source-sans-pro"/>
              </a:rPr>
              <a:t> – </a:t>
            </a: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release phase occurs when the code has been verified as ready for deployment and a last check for production readiness has been performed. 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project will subsequently enter the deployment phase if it satisfies all requirements and has been thoroughly inspected for bugs and other problems</a:t>
            </a:r>
            <a:r>
              <a:rPr lang="en-US" b="0" i="0" dirty="0">
                <a:solidFill>
                  <a:srgbClr val="333333"/>
                </a:solidFill>
                <a:effectLst/>
                <a:latin typeface="source-sans-pro"/>
              </a:rPr>
              <a:t>.</a:t>
            </a:r>
          </a:p>
          <a:p>
            <a:endParaRPr lang="en-US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4646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9F2F5-DEEA-C3A6-7F10-934061FC1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0258"/>
            <a:ext cx="10515600" cy="5926706"/>
          </a:xfrm>
        </p:spPr>
        <p:txBody>
          <a:bodyPr/>
          <a:lstStyle/>
          <a:p>
            <a:r>
              <a:rPr lang="en-US" b="1" i="0" dirty="0">
                <a:solidFill>
                  <a:srgbClr val="333333"/>
                </a:solidFill>
                <a:effectLst/>
                <a:latin typeface="source-sans-pro"/>
              </a:rPr>
              <a:t>Deploy </a:t>
            </a:r>
            <a:r>
              <a:rPr lang="en-US" b="0" i="0" dirty="0">
                <a:solidFill>
                  <a:srgbClr val="333333"/>
                </a:solidFill>
                <a:effectLst/>
                <a:latin typeface="source-sans-pro"/>
              </a:rPr>
              <a:t>– </a:t>
            </a: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the deploy phase, the project is prepared for the production environment and is operating as planned in that environment. 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would be the responsibility of the operations team; in DevOps, it is a shared responsibility. 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shared duty pushes team members to collaborate to guarantee a successful deployment</a:t>
            </a:r>
            <a:r>
              <a:rPr lang="en-US" b="0" i="0" dirty="0">
                <a:solidFill>
                  <a:srgbClr val="333333"/>
                </a:solidFill>
                <a:effectLst/>
                <a:latin typeface="source-sans-pro"/>
              </a:rPr>
              <a:t>.</a:t>
            </a:r>
          </a:p>
          <a:p>
            <a:r>
              <a:rPr lang="en-US" b="1" i="0" dirty="0">
                <a:solidFill>
                  <a:srgbClr val="333333"/>
                </a:solidFill>
                <a:effectLst/>
                <a:latin typeface="source-sans-pro"/>
              </a:rPr>
              <a:t>Operate </a:t>
            </a:r>
            <a:r>
              <a:rPr lang="en-US" b="0" i="0" dirty="0">
                <a:solidFill>
                  <a:srgbClr val="333333"/>
                </a:solidFill>
                <a:effectLst/>
                <a:latin typeface="source-sans-pro"/>
              </a:rPr>
              <a:t>– </a:t>
            </a: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the operating phase, teams test the project in a production environment, and end users utilize the product. 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crucial stage is by no means the final step. 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Rather, it informs future development cycles and manages the configuration of the production environment and the implementation of any runtime requirements.</a:t>
            </a:r>
          </a:p>
          <a:p>
            <a:endParaRPr lang="en-US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265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39A12-F85B-56E9-D3B2-92080A7793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505"/>
            <a:ext cx="10515600" cy="5984458"/>
          </a:xfrm>
        </p:spPr>
        <p:txBody>
          <a:bodyPr/>
          <a:lstStyle/>
          <a:p>
            <a:r>
              <a:rPr lang="en-US" b="1" i="0" dirty="0">
                <a:solidFill>
                  <a:srgbClr val="333333"/>
                </a:solidFill>
                <a:effectLst/>
                <a:latin typeface="source-sans-pro"/>
              </a:rPr>
              <a:t>Monitor </a:t>
            </a:r>
            <a:r>
              <a:rPr lang="en-US" b="0" i="0" dirty="0">
                <a:solidFill>
                  <a:srgbClr val="333333"/>
                </a:solidFill>
                <a:effectLst/>
                <a:latin typeface="source-sans-pro"/>
              </a:rPr>
              <a:t>– </a:t>
            </a: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During the monitoring phase, product usage, as well as any feedback, issues, or possibilities for improvement, are recognized and documented. 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information is then conveyed to the subsequent iteration to aid in the development process. </a:t>
            </a:r>
          </a:p>
          <a:p>
            <a:r>
              <a:rPr lang="en-US" b="0" i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phase is essential for planning the next iteration and streamlines the pipeline’s development </a:t>
            </a:r>
            <a:r>
              <a:rPr lang="en-US" b="0" i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process.</a:t>
            </a:r>
          </a:p>
          <a:p>
            <a:pPr marL="0" indent="0">
              <a:buNone/>
            </a:pPr>
            <a:endParaRPr lang="en-US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3807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640</Words>
  <Application>Microsoft Office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source-sans-pro</vt:lpstr>
      <vt:lpstr>Times New Roman</vt:lpstr>
      <vt:lpstr>Office Theme</vt:lpstr>
      <vt:lpstr>LIFE CYCLE OF DEVOPS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LIFE CYCLE OF DEVOPS</dc:title>
  <dc:creator>Nafla Hafis</dc:creator>
  <cp:lastModifiedBy>Nafla Hafis</cp:lastModifiedBy>
  <cp:revision>4</cp:revision>
  <dcterms:created xsi:type="dcterms:W3CDTF">2024-02-27T04:22:39Z</dcterms:created>
  <dcterms:modified xsi:type="dcterms:W3CDTF">2024-02-27T04:45:42Z</dcterms:modified>
</cp:coreProperties>
</file>