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64B9-A353-A800-A137-E86EA61A0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84628-7BB8-C8FF-1143-BDFE99F1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E8BE-2AA0-6CBF-88F4-03A6A568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EC48-6258-07DD-527A-38BA6EFE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CAE4-77AC-F13F-377F-074160D9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17F-4DBE-25BB-E618-BD32F2D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B45CC-A281-02B6-749F-4608B8B0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0748-287F-5EB9-5AC6-F3B5D946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BE34-38CE-2E3D-8E31-09D7792B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9A8D-CEA9-AE6A-C76A-992C40A8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FEFF1-9FF1-823F-99F2-FA6709636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907D3-BCC9-6711-ED59-F28B8AE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D754-2B8D-94BD-1DF9-384F79A4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B532-6AC7-EA7B-8292-0295F931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17EC-4C94-9568-AD57-B4B622AF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4101-BB6A-F1A1-F472-504F60DF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E02E-899C-8AC8-8C65-870BAEBD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85C0-A574-D68E-7831-DF6025C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D9C9-365F-95CB-58DF-B3BCCE79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4221-369C-9C56-CEAA-0D307BF9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9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523-4265-843A-6C97-E841F886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15CD-D133-3A78-0049-4B2F7241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43C8-20D9-039F-6F01-1B3A9EF0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13A3-0733-AC98-964E-6F984B0E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2A82-DEFB-FE15-2ECB-02925942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6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4DBA-8259-4415-7189-6E9F9A86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8198-8189-032D-A1CD-683DE822E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11A04-C315-2A8B-04EF-55920821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30CB-0068-DF4E-C779-BAFE1B41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A632B-D09D-1C1D-51D2-1CFC0BF1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0AEA1-5024-89BD-8804-03568E9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21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79BC-2980-B342-B2CD-DF14A0C0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D7F7A-8535-54EC-4290-430C076E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4C750-FD80-098A-DE4A-1C9152AE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94C6A-265F-6EE9-8F80-B67E6C82B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7F69D-7A75-D16A-EC4D-43084B94D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A8345-9839-F74F-1A6C-A0685165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AC554-9258-93B3-CD05-FBB8BDA2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DACC8-5826-227A-FD93-55B880D8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0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AD03-8D74-AEAF-2D9D-04D0316F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C7AE8-9C70-0855-49B9-93AFD63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71C13-035C-630B-E067-0B4CCE82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E367C-410C-8296-6C87-D964086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20B2E-C319-0D14-A2A9-E69586DC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89913-FDDE-B1B3-725E-358D24F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24E9-F33D-12EE-080E-74F9B3C2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8E1E-E3CE-00E9-55FC-5F838D94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7002-0573-065E-38B4-C4AFEAF9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36BE5-25C0-8CBA-AD5A-F1503F391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879C-5644-C7E8-3E7E-280DDE76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1442-5818-AC01-892B-00F3447D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6177-5BFA-EA7B-98C1-A9B4C2B4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E48D-FC32-1C3E-ECAC-F1D8B13F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65389-CD14-7A26-595D-EE2456E52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5E1B5-D8C9-255D-E8BE-EF6083571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FF85-5E83-A2D9-67AA-55C21146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1B36-A430-E7C0-8E23-CF4109FA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A0AF9-E11E-72C8-992B-17DF592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F2A2-0F00-3F82-87EC-983919ED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02CD-7309-B38E-7446-3E15DA7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6816-39E9-B48E-A785-BC8607BE4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6A09-16CB-4373-B3C6-583A4EAFFD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E9E0-68B8-3107-2663-66A75F7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8CBC-BEC6-3E31-BC62-BFBEC0BAD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2A4C-7CC3-4AD6-B81F-8D5DD49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learn-software-development-proc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continuous-integration-with-ag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continuous-testing-in-devop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27A3-C6ED-5380-C944-1163F09EC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 C’s Of DevOps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45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C990-C226-2C80-BAEB-A97FFC65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543"/>
            <a:ext cx="10515600" cy="5752420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1. Continuous Development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This step is crucial in defining the vision for the entire </a:t>
            </a:r>
            <a:r>
              <a:rPr lang="en-US" b="0" i="0" u="sng" dirty="0">
                <a:solidFill>
                  <a:srgbClr val="0070F0"/>
                </a:solidFill>
                <a:effectLst/>
                <a:latin typeface="source-sans-pro"/>
                <a:hlinkClick r:id="rId2" tooltip="Understanding the Software Development Process"/>
              </a:rPr>
              <a:t>software development process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 It focuses mostly on project planning and coding.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 At this phase, stakeholders and project needs are gathered and discussed.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In addition, the product backlog is maintained based on customer feedback and is divided down into smaller releases and milestones to facilitate continuous software development.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Once the team reaches consensus on the business requirements, the development team begins coding to meet those objectives.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It is an ongoing procedure in which developers are obliged to code whenever there are modifications to the project requirements or performance difficulties.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85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F6B-700E-050A-04F8-D607B819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543"/>
            <a:ext cx="10515600" cy="5752420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Continuous Integration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 </a:t>
            </a:r>
            <a:r>
              <a:rPr lang="en-US" b="0" i="0" u="sng" dirty="0">
                <a:solidFill>
                  <a:srgbClr val="007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Continuous Integration with Agile"/>
              </a:rPr>
              <a:t>Continuous integration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important stage of the DevOps lifecycle.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this phase, updated code or new functionality and features are developed and incorporated into the existing code.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defects are spotted and recognized in the code at each level of unit testing during this phase, and the source code is updated accordingly.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stage transforms integration into a continuous process in which code is tested before each commit.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addition, the necessary tests are planned during this period.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0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9302-84F8-A513-EA83-D0EA66A2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3. Continuous Testing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teams conduct the </a:t>
            </a:r>
            <a:r>
              <a:rPr lang="en-US" b="0" i="0" u="sng" dirty="0">
                <a:solidFill>
                  <a:srgbClr val="007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What is Continuous Testing in DevOps"/>
              </a:rPr>
              <a:t>continuous testing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phase prior to integration, whereas others conduct it after integration.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Docker containers, quality analysts regularly test the software for defects and issues during this phase.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event of a bug or error, the code is returned to the integration phase for correction. Moreover, automation testing minimizes the time and effort required to get reliable findings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9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1482-1613-C416-63A3-83F59CC7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771"/>
            <a:ext cx="10515600" cy="577419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4. Continuous Deployment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important and active step of the DevOps lifecycle, during which the finished code is released to production servers.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involves configuration management to ensure the proper and smooth deployment of code on servers.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production phase, development teams deliver code to servers and schedule upgrades for servers, maintaining consistent configurations.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facilitating deployment, containerization tools ensure consistency throughout the development, testing, production, and staging environments.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methodology enabled the constant release of new features in production.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84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26D5-EE47-EA49-AE61-2F452505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657"/>
            <a:ext cx="10515600" cy="576330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5. Continuous Feedback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 feedback was implemented to assess and enhance the application’s source code. 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phase, client behavior is routinely examined for each release in an effort to enhance future releases and deployments.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Companies can collect feedback using either a structured or unstructured strategy.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 the structural method, input is gathered using questionnaires and surveys.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feedback is received in an unstructured manner via social media platforms.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phase is critical for making continuous delivery possible in order to release a better version of the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58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48B1-7E20-28E2-3C4A-64990177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6. Continuous Monitoring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phase, the functioning and features of the application are regularly monitored to detect system faults such as low memory or a non-reachable server.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enables the IT staff to swiftly detect app performance issues and their underlying causes.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Whenever IT teams discover a serious issue, the application goes through the complete DevOps cycle again to determine a solution.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During this phase, however, security vulnerabilities can be recognized and corrected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4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1F1F-D1D6-69BF-EA36-4AE30EF2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7. Continuous Operations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–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phase of the DevOps lifecycle is essential for minimizing scheduled maintenance and other planned downtime.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Typically, developers are forced to take the server offline in order to perform updates, which increases the downtime and could cost the organization a large amount of money.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Eventually, continuous operation automates the app’s startup and subsequent upgrades.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eliminates downtime using container management platforms such as Kubernetes and Docker.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659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source-sans-pro</vt:lpstr>
      <vt:lpstr>Times New Roman</vt:lpstr>
      <vt:lpstr>Office Theme</vt:lpstr>
      <vt:lpstr>7 C’s Of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C’s Of DevOps</dc:title>
  <dc:creator>Nafla Hafis</dc:creator>
  <cp:lastModifiedBy>Nafla Hafis</cp:lastModifiedBy>
  <cp:revision>2</cp:revision>
  <dcterms:created xsi:type="dcterms:W3CDTF">2024-02-27T04:46:17Z</dcterms:created>
  <dcterms:modified xsi:type="dcterms:W3CDTF">2024-02-27T05:48:50Z</dcterms:modified>
</cp:coreProperties>
</file>