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F4A-2877-82BE-5062-801A8C4D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3063-D10D-932B-80C8-15C962B6C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2F51-AECA-34AC-3B1C-6929E7E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6C6F-72AD-44CB-E07B-5B02D986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64A8-4C68-6624-F1FE-148B6103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8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78FA-96D5-E5FF-B53E-B4167F7A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61CD7-52C0-0D4A-FE81-BD604CF5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36149-D970-8CC1-E9BA-4512DDA9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2C7A-08CC-3F3F-711C-D9CAB039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EBBE-A446-7A50-7AA2-EA4A406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9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94A08-D18C-4458-FB57-E3D7BA06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19FA-A7BA-BD61-199E-9CBE8323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2C78-2886-FF03-87AB-C301A493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D818-9C33-D187-D208-5BFF965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AE01-FF3D-A2F0-A7FB-F9E9B7E4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C30D-8D36-5916-03FF-852ABF75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B275-43F3-8EE0-D472-A1A1DDCA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FDF2-FF9E-D837-F856-079318E0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30DB-5B31-7C3C-BF31-66148D9F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EF2-D76A-2A00-7570-28610823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F675-909C-17D3-D81E-F2722A21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497F-2768-3F8A-B898-E3296D73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C0E9-373F-0938-0EE7-88E878C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A1C1-09B2-7C78-0B60-E10C7DDE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05D0-BEE6-DC6D-11DD-A3919C88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6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3EF4-572C-8754-B403-F43D3E31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5F54-162D-537E-2C8D-53C8E8652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5CC76-8F3E-6821-86C0-094B5EF1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E48A-2708-FBF3-E954-EFCCDEE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53BC-C9AA-E6EA-48C0-A105463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65FBA-444A-920F-9B7C-813AE46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4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2D32-261F-9824-4DCE-7D911840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0072-339D-F7EE-5B2F-A37B930D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90E0C-55CF-F9E8-D337-39525752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11E5C-54D3-51D3-64D4-963ACA0A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7221D-E03B-A592-731B-70D9E9FB5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B54F7-C974-9246-41E9-40FF988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D3ABC-C276-F7CF-D5C3-1A582AC8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EFF90-862F-3D4C-99E5-C1F49047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8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AA9F-564A-5A34-1898-A13D627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C6CB7-3A44-00BF-76DA-5C4F5102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A4A37-ED32-32F2-814E-E635731D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F410D-EE3A-57A8-219A-99D69215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3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78DE4-A741-607E-082D-1EC7DF7F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9A4D-C34E-9047-E289-0DA643CE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D455-83F5-9B3C-F4C0-5F046E5C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4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A3B4-02AC-9106-9165-7E9A9AAB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0CC1-5A54-7E03-B899-0EB15F06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5759-8B1E-3A6D-1DA3-1D871A3E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28E2-B9F4-ECC6-9133-117AEABE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8C8D-47FC-CC0E-F73B-C94D4E9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0F0E0-3B38-C14B-5A51-E401FE70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A164-0C03-D126-15FB-6873FDA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34AFB-3DDE-B62B-EB5E-3154844D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93904-62B8-21C0-E016-6B39B4C5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D6CF-86EA-0FB4-3898-832C16CA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C69D3-6735-AFC3-6C2E-8795431F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B4E2-41C9-84C3-F6D8-459781AC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AEED8-99B5-C4C0-1F1F-AB55F7FB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F18FA-B5B0-E174-476B-90080DF0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9586-E0E5-6BA0-CF28-405BCA432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B2E4-2DA7-410F-AE88-B919F3E09CF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CE09-0151-178C-F1F1-39255240F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7955-C3AB-8395-5BD1-B368BA05B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BB38-19EE-4E96-ADE0-3972E221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AC0A-11C0-2BA9-ABFA-1C7E0018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801"/>
            <a:ext cx="9144000" cy="3407228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CI/CD Pipelines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3C61-2D97-2DB4-147A-C655EC2B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3B7B-116E-76FA-4784-F0A5D371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the context of software development and DevOps, a "pipeline" refers to a set of automated processes that facilitate the continuous integration, testing, and delivery of software.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is a series of connected and automated steps that code changes go through, from the initial development phase to deployment in production.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pipelines are integral components of the CI/CD (Continuous Integration/Continuous Delivery) or CI/CD/CD (Continuous Integration/Continuous Delivery/Continuous Deployment)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AEA4-9DC3-98F7-AC3F-1CF383B9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Continuous Integration (CI):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Definition: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CI is a development practice that involves: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Developers frequently integrating their code changes into a shared repository.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Automated builds and tests triggered whenever code changes are committed.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Elements: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Version Control System (VCS):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central repository (e.g., Git, SVN) to store and manage code.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 Automation: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Tools like Jenkins, Travis CI, or GitLab CI automate the process of compiling code into executable binaries.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Automated Testing: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Running automated tests (unit tests, integration tests) to ensure that new code changes don't break existing functionality.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Benefits: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Early detection of integration issues.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Rapid feedback to developers.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Reduced likelihood of bugs in the final product.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Improved collaboration among team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7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8B54-A2BB-D746-2757-E79C70CA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Continuous Delivery (CD):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Definition: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CD extends CI by automating the delivery process up to the production environment.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It aims to ensure that the software is always in a deployable state.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Elements: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Deployment Automation: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Tools like Ansible, Puppet, or Kubernetes automate the deployment process, ensuring consistency across environments.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Configuration Management: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Managing and versioning configuration files to ensure the same configuration across all stages.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Continuous Deployment: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Optionally, automatically deploying code changes to production after passing automated tests.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Benefits: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Faster and more reliable delivery of 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Reduced manual intervention in the deployment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Improved visibility into the release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Lower risk of human errors during deployments.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2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414E-0FF7-F656-0D9F-6FD70816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686"/>
            <a:ext cx="10515600" cy="5861277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 of CI/CD: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CI and CD are often combined into a single, automated pipeline.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The pipeline is triggered by code commits or pull requests.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Pipeline Stages: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Source Stage: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Fetching the latest code from the version control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 Stage: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Compiling the code and running automated tests.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Deploy Stage: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Deploying the application to different environments (development, testing, staging, production).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Release Stage: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Optionally, triggering the release to production after successful testing.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Tools: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Jenkins, GitLab CI, Travis CI,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CircleCI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, and others are popular CI/CD tools.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Containerization tools like Docker and orchestration tools like Kubernetes are often integrated for consistency across different environments.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Infrastructure as Code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IaC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Using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IaC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principles to define and manage infrastructure in a version-controlled manner, ensuring consistency between development, testing, and production environments.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F0E0-508F-20B6-1450-D168D1A5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Infrastructure as Code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IaC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is a key concept in modern software development and DevOps practices.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IaC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involves managing and provisioning computing infrastructure through machine-readable script files, rather than through physical hardware configuration or interactive configuration tools. Here are some fundamental principles of Infrastructure as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44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1980-CC57-4EC4-DB4E-AFFD02EC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summary, CI/CD pipelines automate and orchestrate the processes of building, testing, and deploying software. They help teams deliver high-quality software more rapidly, with greater consistency and reliability. The integration of CI and CD promotes a continuous and collaborative development and delivery process, aligning with the principles of DevOps.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11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BAD-97CC-9AEA-0097-177CD392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54475"/>
          </a:xfrm>
        </p:spPr>
        <p:txBody>
          <a:bodyPr/>
          <a:lstStyle/>
          <a:p>
            <a:r>
              <a:rPr lang="en-US" dirty="0"/>
              <a:t>                    THANKYOU…..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03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CI/CD Pipelines </vt:lpstr>
      <vt:lpstr>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THANKYOU…..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Pipelines </dc:title>
  <dc:creator>Nafla Hafis</dc:creator>
  <cp:lastModifiedBy>Nafla Hafis</cp:lastModifiedBy>
  <cp:revision>1</cp:revision>
  <dcterms:created xsi:type="dcterms:W3CDTF">2024-02-15T16:00:54Z</dcterms:created>
  <dcterms:modified xsi:type="dcterms:W3CDTF">2024-02-15T16:13:22Z</dcterms:modified>
</cp:coreProperties>
</file>