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46FC-42B8-9277-C606-EB345A75E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C9E84-6FB6-479F-DF24-E10F701D5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6D405-3B1D-F7A1-7087-EDCE4492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C20-F90D-4254-85A9-184AADE2BBE8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8714-E8C2-947C-8027-03B22906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5DEBA-7878-2E57-7152-38A4D4E3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71-0784-4126-8F99-59B3F68E8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66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BED0-E777-7643-D137-964C2576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E0957-8349-EC2B-EDF7-36D93ADA7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4AF3-2F94-6BB5-C32F-24B220BE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C20-F90D-4254-85A9-184AADE2BBE8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6EA2-E16E-EACF-D73C-3344FF1A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1191-FDBA-B499-CE65-779FAC5E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71-0784-4126-8F99-59B3F68E8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6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FFBC0-86A3-3D22-9DF1-33EA642DE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2E1A5-10E2-66FA-5A6A-4C84C2356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6B15-E8AA-BD1B-6858-140BA57D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C20-F90D-4254-85A9-184AADE2BBE8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56F5-9FD9-046E-B8BC-E078C116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9ED-B2DF-D992-535C-DF48D64A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71-0784-4126-8F99-59B3F68E8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6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A8C8-5BDD-881B-4118-EF151C21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DA01-C812-ECD7-F403-EF5C4069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6088-1B7C-3A75-9D9D-FA872F20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C20-F90D-4254-85A9-184AADE2BBE8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4A1A-A059-1E69-0DBA-A8F0332E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4BA4-9516-3FD8-3D22-95CB5D57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71-0784-4126-8F99-59B3F68E8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2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DD32-1C63-61A5-77D3-C3C41316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E8C1C-9AE9-F714-4AE8-8C35E755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DDF5-F742-B130-7ACA-9B6B1C9B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C20-F90D-4254-85A9-184AADE2BBE8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7F5FA-BF59-6C57-B0DE-A2B684B2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6EC8-1C17-1022-C818-487AEA17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71-0784-4126-8F99-59B3F68E8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97B5-981E-AB69-5A9A-24F80B42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EA96-CE4B-E61E-512A-DB4096169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BAAE-DC0B-A423-259D-0ACCA55A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9F2D4-3E9F-EC11-00F9-23E9837F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C20-F90D-4254-85A9-184AADE2BBE8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12BB-D12F-005A-F0F0-D37022AD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D45D9-D416-9990-5121-7271F290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71-0784-4126-8F99-59B3F68E8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72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C2A1-B713-B182-ABD2-457C4309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21371-AF32-857E-30CD-DD3C25749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8360E-1C5E-080B-A53C-64931284E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8D8B8-7492-9A85-1CD4-A72ED457E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6DF6B-6065-3211-109D-591EB3BFE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A133A-F328-0E05-6CAD-71CCC53C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C20-F90D-4254-85A9-184AADE2BBE8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F77EA-19BC-0AC6-2A02-57A85B3E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627D0-5EFA-3BD1-B5D3-763E9687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71-0784-4126-8F99-59B3F68E8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5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BCF6-A026-C75B-C639-266B1396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8301A-0AD8-3E95-E5F5-4035C8C6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C20-F90D-4254-85A9-184AADE2BBE8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93F06-743E-BC0F-4452-A43F5F7C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F083D-E981-099D-6154-3E5E0AEE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71-0784-4126-8F99-59B3F68E8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9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FDF4C-D09D-8B23-0A45-D7176FF9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C20-F90D-4254-85A9-184AADE2BBE8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9F378-E5E7-157D-C7D6-D792F5A8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66ED-817D-24BC-7060-33CD844F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71-0784-4126-8F99-59B3F68E8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8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E0E4-E5A1-3FAE-032F-9BBD444C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F95B-0FA3-424E-7C26-DC87DB51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770B-155F-98B9-BF71-36D5FE9D2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557BF-47A9-8306-6B01-F9C20186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C20-F90D-4254-85A9-184AADE2BBE8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8BB6D-92B7-9B3C-D0DF-EF31A9D0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5CBC9-7713-A9BB-C4E1-57189E41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71-0784-4126-8F99-59B3F68E8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41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DF07-289F-993C-F01D-A079E01A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A030A-46CA-0D6C-4A84-7379EEB53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8ADF3-77EA-9989-CE81-0F5F43BA5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98333-BAD6-B4CA-004D-30E4DE7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C20-F90D-4254-85A9-184AADE2BBE8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65322-A6A6-16A7-528E-B3ED193D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6B3BF-EA23-6FC7-D5ED-51A08496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71-0784-4126-8F99-59B3F68E8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3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CC03E-CA63-5263-776D-803BEE30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8503C-F5D5-682D-17D2-C0FE1FFF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7E7F-1E68-4899-1780-F375B2749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A3C20-F90D-4254-85A9-184AADE2BBE8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E3A9-2BE5-B1F4-770E-7AF6D5BCD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B784-CA7B-B13E-A89F-164ECBCB1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4371-0784-4126-8F99-59B3F68E8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9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E820-ABF0-EEF8-5B29-B61D4D4F3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Monitoring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92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B860-7D5C-F272-348B-4409D58E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29"/>
            <a:ext cx="10515600" cy="5970134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Monitoring tools are software applications or platforms designed to track and analyze the performance, availability, and health of various components in an IT infrastructure.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These tools are crucial for ensuring the reliability, efficiency, and security of systems and applications.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They typically gather data from servers, networks, applications, databases, and other IT resources, and present it in a comprehensible format for analysis and action.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Some common types of monitoring tools include: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411B-AA11-A752-ECA9-24CEC0E8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Infrastructure Monitoring Tools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These tools monitor the health and performance of servers, networks, and other hardware components.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They typically track metrics like CPU usage, memory utilization, disk space, and network traffic.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Application Performance Monitoring (APM) Tools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APM tools focus on monitoring the performance and availability of software applications.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They provide insights into factors such as response times, error rates, and transaction volumes, helping identify performance bottlenecks and optimize application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02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411B-AA11-A752-ECA9-24CEC0E8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Network Monitoring Tools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Network monitoring tools monitor the traffic and activity on a network, providing visibility into network performance, bandwidth usage, and potential security threats.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They can also help identify network issues such as congestion, latency, and packet loss.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Log Management Tools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Log management tools collect, store, and analyze log data generated by various systems and applications.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They help in troubleshooting issues, identifying security incidents, and monitoring system activity for compliance purposes.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0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411B-AA11-A752-ECA9-24CEC0E8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Security Information and Event Management (SIEM) Tools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SIEM tools aggregate and analyze security event logs from across an organization's IT infrastructure to detect and respond to security threats.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They correlate events, detect anomalies, and provide real-time alerts for potential security incidents.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Synthetic Monitoring Tools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Synthetic monitoring involves simulating user interactions with applications or websites to monitor their performance and availability.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Synthetic monitoring tools generate artificial transactions or requests to measure response times and detect issues proactively.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4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411B-AA11-A752-ECA9-24CEC0E8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Container Monitoring Tools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With the rise of containerized applications using technologies like Docker and Kubernetes, container monitoring tools have become essential for tracking the performance and resource usage of containers and orchestration platforms.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Cloud Monitoring Tools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Cloud monitoring tools are specifically designed to monitor resources and services deployed on cloud platforms like AWS, Azure, and Google Cloud.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They provide visibility into cloud infrastructure, performance metrics, and cost optimization opportunities.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04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411B-AA11-A752-ECA9-24CEC0E8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Database Monitoring Tools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These tools monitor the performance and health of databases, including metrics like query execution times, database connections, and resource utilization.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They help optimize database performance and ensure data integrity.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End-user Experience Monitoring (EUEM) Tools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EUEM tools monitor and analyze the experiences of end-users interacting with applications or services.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They track factors such as response times, usability, and user satisfaction to identify issues impacting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63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411B-AA11-A752-ECA9-24CEC0E8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Choosing the right monitoring tools depends on factors such as the specific needs of the organization, the complexity of the IT infrastructure, and the budget available.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Many organizations use a combination of different monitoring tools to gain comprehensive visibility into their IT environments and ensure optimal performance and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73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559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Monitoring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Nafla Hafis</dc:creator>
  <cp:lastModifiedBy>Nafla Hafis</cp:lastModifiedBy>
  <cp:revision>11</cp:revision>
  <dcterms:created xsi:type="dcterms:W3CDTF">2024-03-14T04:54:59Z</dcterms:created>
  <dcterms:modified xsi:type="dcterms:W3CDTF">2024-03-18T09:12:16Z</dcterms:modified>
</cp:coreProperties>
</file>