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75C8-9A45-3CA7-711E-C6252C2E4B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D77D8E-A14D-8EF7-5E55-F674DD5BB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0AC6DC-0D32-3F41-7432-7C12F7C7C1C4}"/>
              </a:ext>
            </a:extLst>
          </p:cNvPr>
          <p:cNvSpPr>
            <a:spLocks noGrp="1"/>
          </p:cNvSpPr>
          <p:nvPr>
            <p:ph type="dt" sz="half" idx="10"/>
          </p:nvPr>
        </p:nvSpPr>
        <p:spPr/>
        <p:txBody>
          <a:bodyPr/>
          <a:lstStyle/>
          <a:p>
            <a:fld id="{A01A3393-DBD2-45FF-9B9C-FA092F1E38B0}" type="datetimeFigureOut">
              <a:rPr lang="en-IN" smtClean="0"/>
              <a:t>15-03-2024</a:t>
            </a:fld>
            <a:endParaRPr lang="en-IN"/>
          </a:p>
        </p:txBody>
      </p:sp>
      <p:sp>
        <p:nvSpPr>
          <p:cNvPr id="5" name="Footer Placeholder 4">
            <a:extLst>
              <a:ext uri="{FF2B5EF4-FFF2-40B4-BE49-F238E27FC236}">
                <a16:creationId xmlns:a16="http://schemas.microsoft.com/office/drawing/2014/main" id="{212D3EE6-E5E6-329F-A10D-55749F2C6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1B9D9-1089-1414-181B-F48200A7CED0}"/>
              </a:ext>
            </a:extLst>
          </p:cNvPr>
          <p:cNvSpPr>
            <a:spLocks noGrp="1"/>
          </p:cNvSpPr>
          <p:nvPr>
            <p:ph type="sldNum" sz="quarter" idx="12"/>
          </p:nvPr>
        </p:nvSpPr>
        <p:spPr/>
        <p:txBody>
          <a:bodyPr/>
          <a:lstStyle/>
          <a:p>
            <a:fld id="{D4325159-23AB-4DB9-8D3F-E82422D9FA89}" type="slidenum">
              <a:rPr lang="en-IN" smtClean="0"/>
              <a:t>‹#›</a:t>
            </a:fld>
            <a:endParaRPr lang="en-IN"/>
          </a:p>
        </p:txBody>
      </p:sp>
    </p:spTree>
    <p:extLst>
      <p:ext uri="{BB962C8B-B14F-4D97-AF65-F5344CB8AC3E}">
        <p14:creationId xmlns:p14="http://schemas.microsoft.com/office/powerpoint/2010/main" val="416407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ED92-C8B0-ADAC-6D34-E9DA80EC88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ACEE59-ED94-F235-EAC2-2342CDFF7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39C8A8-3497-BF33-CA9F-BAB3E9F70443}"/>
              </a:ext>
            </a:extLst>
          </p:cNvPr>
          <p:cNvSpPr>
            <a:spLocks noGrp="1"/>
          </p:cNvSpPr>
          <p:nvPr>
            <p:ph type="dt" sz="half" idx="10"/>
          </p:nvPr>
        </p:nvSpPr>
        <p:spPr/>
        <p:txBody>
          <a:bodyPr/>
          <a:lstStyle/>
          <a:p>
            <a:fld id="{A01A3393-DBD2-45FF-9B9C-FA092F1E38B0}" type="datetimeFigureOut">
              <a:rPr lang="en-IN" smtClean="0"/>
              <a:t>15-03-2024</a:t>
            </a:fld>
            <a:endParaRPr lang="en-IN"/>
          </a:p>
        </p:txBody>
      </p:sp>
      <p:sp>
        <p:nvSpPr>
          <p:cNvPr id="5" name="Footer Placeholder 4">
            <a:extLst>
              <a:ext uri="{FF2B5EF4-FFF2-40B4-BE49-F238E27FC236}">
                <a16:creationId xmlns:a16="http://schemas.microsoft.com/office/drawing/2014/main" id="{1CF06D8B-3028-8E25-9840-9197BF8A3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83C25-6B73-14F0-94CE-E7391A6EDAC8}"/>
              </a:ext>
            </a:extLst>
          </p:cNvPr>
          <p:cNvSpPr>
            <a:spLocks noGrp="1"/>
          </p:cNvSpPr>
          <p:nvPr>
            <p:ph type="sldNum" sz="quarter" idx="12"/>
          </p:nvPr>
        </p:nvSpPr>
        <p:spPr/>
        <p:txBody>
          <a:bodyPr/>
          <a:lstStyle/>
          <a:p>
            <a:fld id="{D4325159-23AB-4DB9-8D3F-E82422D9FA89}" type="slidenum">
              <a:rPr lang="en-IN" smtClean="0"/>
              <a:t>‹#›</a:t>
            </a:fld>
            <a:endParaRPr lang="en-IN"/>
          </a:p>
        </p:txBody>
      </p:sp>
    </p:spTree>
    <p:extLst>
      <p:ext uri="{BB962C8B-B14F-4D97-AF65-F5344CB8AC3E}">
        <p14:creationId xmlns:p14="http://schemas.microsoft.com/office/powerpoint/2010/main" val="126414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3EE6E-01B9-E735-423A-6E3C3F24B8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1A7AB4-589E-6FA8-3FC8-F37545B22E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D0755-D297-D8C4-7782-D37A305ACAE9}"/>
              </a:ext>
            </a:extLst>
          </p:cNvPr>
          <p:cNvSpPr>
            <a:spLocks noGrp="1"/>
          </p:cNvSpPr>
          <p:nvPr>
            <p:ph type="dt" sz="half" idx="10"/>
          </p:nvPr>
        </p:nvSpPr>
        <p:spPr/>
        <p:txBody>
          <a:bodyPr/>
          <a:lstStyle/>
          <a:p>
            <a:fld id="{A01A3393-DBD2-45FF-9B9C-FA092F1E38B0}" type="datetimeFigureOut">
              <a:rPr lang="en-IN" smtClean="0"/>
              <a:t>15-03-2024</a:t>
            </a:fld>
            <a:endParaRPr lang="en-IN"/>
          </a:p>
        </p:txBody>
      </p:sp>
      <p:sp>
        <p:nvSpPr>
          <p:cNvPr id="5" name="Footer Placeholder 4">
            <a:extLst>
              <a:ext uri="{FF2B5EF4-FFF2-40B4-BE49-F238E27FC236}">
                <a16:creationId xmlns:a16="http://schemas.microsoft.com/office/drawing/2014/main" id="{71704ED7-0694-1011-F19A-C45F7893AF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52A70-4E11-7658-21B6-6BEA72AEFF70}"/>
              </a:ext>
            </a:extLst>
          </p:cNvPr>
          <p:cNvSpPr>
            <a:spLocks noGrp="1"/>
          </p:cNvSpPr>
          <p:nvPr>
            <p:ph type="sldNum" sz="quarter" idx="12"/>
          </p:nvPr>
        </p:nvSpPr>
        <p:spPr/>
        <p:txBody>
          <a:bodyPr/>
          <a:lstStyle/>
          <a:p>
            <a:fld id="{D4325159-23AB-4DB9-8D3F-E82422D9FA89}" type="slidenum">
              <a:rPr lang="en-IN" smtClean="0"/>
              <a:t>‹#›</a:t>
            </a:fld>
            <a:endParaRPr lang="en-IN"/>
          </a:p>
        </p:txBody>
      </p:sp>
    </p:spTree>
    <p:extLst>
      <p:ext uri="{BB962C8B-B14F-4D97-AF65-F5344CB8AC3E}">
        <p14:creationId xmlns:p14="http://schemas.microsoft.com/office/powerpoint/2010/main" val="380769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83F7-0D2D-3E2B-EFE8-404D3C78BA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8680A2-3A6D-A627-0FBD-7C0E7F3B6F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517EF-6BDE-EFAC-B6C8-7D90F6A5D015}"/>
              </a:ext>
            </a:extLst>
          </p:cNvPr>
          <p:cNvSpPr>
            <a:spLocks noGrp="1"/>
          </p:cNvSpPr>
          <p:nvPr>
            <p:ph type="dt" sz="half" idx="10"/>
          </p:nvPr>
        </p:nvSpPr>
        <p:spPr/>
        <p:txBody>
          <a:bodyPr/>
          <a:lstStyle/>
          <a:p>
            <a:fld id="{A01A3393-DBD2-45FF-9B9C-FA092F1E38B0}" type="datetimeFigureOut">
              <a:rPr lang="en-IN" smtClean="0"/>
              <a:t>15-03-2024</a:t>
            </a:fld>
            <a:endParaRPr lang="en-IN"/>
          </a:p>
        </p:txBody>
      </p:sp>
      <p:sp>
        <p:nvSpPr>
          <p:cNvPr id="5" name="Footer Placeholder 4">
            <a:extLst>
              <a:ext uri="{FF2B5EF4-FFF2-40B4-BE49-F238E27FC236}">
                <a16:creationId xmlns:a16="http://schemas.microsoft.com/office/drawing/2014/main" id="{9DE7C3B8-0DFD-D62F-3E01-E3AC8225BC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B92B0-9B72-57EA-A8B7-A1F874513ECF}"/>
              </a:ext>
            </a:extLst>
          </p:cNvPr>
          <p:cNvSpPr>
            <a:spLocks noGrp="1"/>
          </p:cNvSpPr>
          <p:nvPr>
            <p:ph type="sldNum" sz="quarter" idx="12"/>
          </p:nvPr>
        </p:nvSpPr>
        <p:spPr/>
        <p:txBody>
          <a:bodyPr/>
          <a:lstStyle/>
          <a:p>
            <a:fld id="{D4325159-23AB-4DB9-8D3F-E82422D9FA89}" type="slidenum">
              <a:rPr lang="en-IN" smtClean="0"/>
              <a:t>‹#›</a:t>
            </a:fld>
            <a:endParaRPr lang="en-IN"/>
          </a:p>
        </p:txBody>
      </p:sp>
    </p:spTree>
    <p:extLst>
      <p:ext uri="{BB962C8B-B14F-4D97-AF65-F5344CB8AC3E}">
        <p14:creationId xmlns:p14="http://schemas.microsoft.com/office/powerpoint/2010/main" val="144228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7E41-8288-A025-D818-730194908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480397-A87A-5F64-1E3D-6D1A24667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FC5D0-85C9-60B5-BC1B-6FFF00A10228}"/>
              </a:ext>
            </a:extLst>
          </p:cNvPr>
          <p:cNvSpPr>
            <a:spLocks noGrp="1"/>
          </p:cNvSpPr>
          <p:nvPr>
            <p:ph type="dt" sz="half" idx="10"/>
          </p:nvPr>
        </p:nvSpPr>
        <p:spPr/>
        <p:txBody>
          <a:bodyPr/>
          <a:lstStyle/>
          <a:p>
            <a:fld id="{A01A3393-DBD2-45FF-9B9C-FA092F1E38B0}" type="datetimeFigureOut">
              <a:rPr lang="en-IN" smtClean="0"/>
              <a:t>15-03-2024</a:t>
            </a:fld>
            <a:endParaRPr lang="en-IN"/>
          </a:p>
        </p:txBody>
      </p:sp>
      <p:sp>
        <p:nvSpPr>
          <p:cNvPr id="5" name="Footer Placeholder 4">
            <a:extLst>
              <a:ext uri="{FF2B5EF4-FFF2-40B4-BE49-F238E27FC236}">
                <a16:creationId xmlns:a16="http://schemas.microsoft.com/office/drawing/2014/main" id="{753C7AA1-33E1-9FB3-9017-892F0CF21A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E9998-2B88-F6A8-D745-5D75759B431E}"/>
              </a:ext>
            </a:extLst>
          </p:cNvPr>
          <p:cNvSpPr>
            <a:spLocks noGrp="1"/>
          </p:cNvSpPr>
          <p:nvPr>
            <p:ph type="sldNum" sz="quarter" idx="12"/>
          </p:nvPr>
        </p:nvSpPr>
        <p:spPr/>
        <p:txBody>
          <a:bodyPr/>
          <a:lstStyle/>
          <a:p>
            <a:fld id="{D4325159-23AB-4DB9-8D3F-E82422D9FA89}" type="slidenum">
              <a:rPr lang="en-IN" smtClean="0"/>
              <a:t>‹#›</a:t>
            </a:fld>
            <a:endParaRPr lang="en-IN"/>
          </a:p>
        </p:txBody>
      </p:sp>
    </p:spTree>
    <p:extLst>
      <p:ext uri="{BB962C8B-B14F-4D97-AF65-F5344CB8AC3E}">
        <p14:creationId xmlns:p14="http://schemas.microsoft.com/office/powerpoint/2010/main" val="243348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A3F9-02CC-7162-6D7A-ECCA9A58B0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3E8F89-7D46-C657-FEDD-F32E67870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6BB279-ED0A-29E3-320C-F09CB174CA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B8B7A1-8D45-321E-D9C1-EB5C82D7E8D8}"/>
              </a:ext>
            </a:extLst>
          </p:cNvPr>
          <p:cNvSpPr>
            <a:spLocks noGrp="1"/>
          </p:cNvSpPr>
          <p:nvPr>
            <p:ph type="dt" sz="half" idx="10"/>
          </p:nvPr>
        </p:nvSpPr>
        <p:spPr/>
        <p:txBody>
          <a:bodyPr/>
          <a:lstStyle/>
          <a:p>
            <a:fld id="{A01A3393-DBD2-45FF-9B9C-FA092F1E38B0}" type="datetimeFigureOut">
              <a:rPr lang="en-IN" smtClean="0"/>
              <a:t>15-03-2024</a:t>
            </a:fld>
            <a:endParaRPr lang="en-IN"/>
          </a:p>
        </p:txBody>
      </p:sp>
      <p:sp>
        <p:nvSpPr>
          <p:cNvPr id="6" name="Footer Placeholder 5">
            <a:extLst>
              <a:ext uri="{FF2B5EF4-FFF2-40B4-BE49-F238E27FC236}">
                <a16:creationId xmlns:a16="http://schemas.microsoft.com/office/drawing/2014/main" id="{0018F110-F574-5083-3A9C-714A71122B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0FFF1-1A1F-BF42-C5B8-A0A4714D7100}"/>
              </a:ext>
            </a:extLst>
          </p:cNvPr>
          <p:cNvSpPr>
            <a:spLocks noGrp="1"/>
          </p:cNvSpPr>
          <p:nvPr>
            <p:ph type="sldNum" sz="quarter" idx="12"/>
          </p:nvPr>
        </p:nvSpPr>
        <p:spPr/>
        <p:txBody>
          <a:bodyPr/>
          <a:lstStyle/>
          <a:p>
            <a:fld id="{D4325159-23AB-4DB9-8D3F-E82422D9FA89}" type="slidenum">
              <a:rPr lang="en-IN" smtClean="0"/>
              <a:t>‹#›</a:t>
            </a:fld>
            <a:endParaRPr lang="en-IN"/>
          </a:p>
        </p:txBody>
      </p:sp>
    </p:spTree>
    <p:extLst>
      <p:ext uri="{BB962C8B-B14F-4D97-AF65-F5344CB8AC3E}">
        <p14:creationId xmlns:p14="http://schemas.microsoft.com/office/powerpoint/2010/main" val="8244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74A8-1C4D-947F-A76E-C258E1A0E8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6E3F30-3BA7-BE7A-14D2-D2351608A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AE673F-E0C4-BE5F-DF55-B27CC772F3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4A49A0-6BD9-21C9-6C09-4D060261B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50F289-D980-FB0A-C38A-4E9C4ACCB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0F1734-6066-460B-669F-34070760D4CB}"/>
              </a:ext>
            </a:extLst>
          </p:cNvPr>
          <p:cNvSpPr>
            <a:spLocks noGrp="1"/>
          </p:cNvSpPr>
          <p:nvPr>
            <p:ph type="dt" sz="half" idx="10"/>
          </p:nvPr>
        </p:nvSpPr>
        <p:spPr/>
        <p:txBody>
          <a:bodyPr/>
          <a:lstStyle/>
          <a:p>
            <a:fld id="{A01A3393-DBD2-45FF-9B9C-FA092F1E38B0}" type="datetimeFigureOut">
              <a:rPr lang="en-IN" smtClean="0"/>
              <a:t>15-03-2024</a:t>
            </a:fld>
            <a:endParaRPr lang="en-IN"/>
          </a:p>
        </p:txBody>
      </p:sp>
      <p:sp>
        <p:nvSpPr>
          <p:cNvPr id="8" name="Footer Placeholder 7">
            <a:extLst>
              <a:ext uri="{FF2B5EF4-FFF2-40B4-BE49-F238E27FC236}">
                <a16:creationId xmlns:a16="http://schemas.microsoft.com/office/drawing/2014/main" id="{685E3D86-DAD0-9515-3DDF-7C24CC66F3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98D2A7-C9FD-CAB7-2415-8ACB2F4DD692}"/>
              </a:ext>
            </a:extLst>
          </p:cNvPr>
          <p:cNvSpPr>
            <a:spLocks noGrp="1"/>
          </p:cNvSpPr>
          <p:nvPr>
            <p:ph type="sldNum" sz="quarter" idx="12"/>
          </p:nvPr>
        </p:nvSpPr>
        <p:spPr/>
        <p:txBody>
          <a:bodyPr/>
          <a:lstStyle/>
          <a:p>
            <a:fld id="{D4325159-23AB-4DB9-8D3F-E82422D9FA89}" type="slidenum">
              <a:rPr lang="en-IN" smtClean="0"/>
              <a:t>‹#›</a:t>
            </a:fld>
            <a:endParaRPr lang="en-IN"/>
          </a:p>
        </p:txBody>
      </p:sp>
    </p:spTree>
    <p:extLst>
      <p:ext uri="{BB962C8B-B14F-4D97-AF65-F5344CB8AC3E}">
        <p14:creationId xmlns:p14="http://schemas.microsoft.com/office/powerpoint/2010/main" val="351148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2642-7F91-DC3C-FDFF-710CB78BCF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265A29-8961-9737-628B-AFF34D963D41}"/>
              </a:ext>
            </a:extLst>
          </p:cNvPr>
          <p:cNvSpPr>
            <a:spLocks noGrp="1"/>
          </p:cNvSpPr>
          <p:nvPr>
            <p:ph type="dt" sz="half" idx="10"/>
          </p:nvPr>
        </p:nvSpPr>
        <p:spPr/>
        <p:txBody>
          <a:bodyPr/>
          <a:lstStyle/>
          <a:p>
            <a:fld id="{A01A3393-DBD2-45FF-9B9C-FA092F1E38B0}" type="datetimeFigureOut">
              <a:rPr lang="en-IN" smtClean="0"/>
              <a:t>15-03-2024</a:t>
            </a:fld>
            <a:endParaRPr lang="en-IN"/>
          </a:p>
        </p:txBody>
      </p:sp>
      <p:sp>
        <p:nvSpPr>
          <p:cNvPr id="4" name="Footer Placeholder 3">
            <a:extLst>
              <a:ext uri="{FF2B5EF4-FFF2-40B4-BE49-F238E27FC236}">
                <a16:creationId xmlns:a16="http://schemas.microsoft.com/office/drawing/2014/main" id="{A3C30EDB-F445-AB70-9F10-1EE8A86A68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F754-9537-0805-1E98-9C716ADAAE00}"/>
              </a:ext>
            </a:extLst>
          </p:cNvPr>
          <p:cNvSpPr>
            <a:spLocks noGrp="1"/>
          </p:cNvSpPr>
          <p:nvPr>
            <p:ph type="sldNum" sz="quarter" idx="12"/>
          </p:nvPr>
        </p:nvSpPr>
        <p:spPr/>
        <p:txBody>
          <a:bodyPr/>
          <a:lstStyle/>
          <a:p>
            <a:fld id="{D4325159-23AB-4DB9-8D3F-E82422D9FA89}" type="slidenum">
              <a:rPr lang="en-IN" smtClean="0"/>
              <a:t>‹#›</a:t>
            </a:fld>
            <a:endParaRPr lang="en-IN"/>
          </a:p>
        </p:txBody>
      </p:sp>
    </p:spTree>
    <p:extLst>
      <p:ext uri="{BB962C8B-B14F-4D97-AF65-F5344CB8AC3E}">
        <p14:creationId xmlns:p14="http://schemas.microsoft.com/office/powerpoint/2010/main" val="364779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B8FABB-BEE2-6AAC-8BE3-51FAF15ED0C9}"/>
              </a:ext>
            </a:extLst>
          </p:cNvPr>
          <p:cNvSpPr>
            <a:spLocks noGrp="1"/>
          </p:cNvSpPr>
          <p:nvPr>
            <p:ph type="dt" sz="half" idx="10"/>
          </p:nvPr>
        </p:nvSpPr>
        <p:spPr/>
        <p:txBody>
          <a:bodyPr/>
          <a:lstStyle/>
          <a:p>
            <a:fld id="{A01A3393-DBD2-45FF-9B9C-FA092F1E38B0}" type="datetimeFigureOut">
              <a:rPr lang="en-IN" smtClean="0"/>
              <a:t>15-03-2024</a:t>
            </a:fld>
            <a:endParaRPr lang="en-IN"/>
          </a:p>
        </p:txBody>
      </p:sp>
      <p:sp>
        <p:nvSpPr>
          <p:cNvPr id="3" name="Footer Placeholder 2">
            <a:extLst>
              <a:ext uri="{FF2B5EF4-FFF2-40B4-BE49-F238E27FC236}">
                <a16:creationId xmlns:a16="http://schemas.microsoft.com/office/drawing/2014/main" id="{216114A0-6F0A-2A81-DD96-CDA17D4158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08E225-A872-7B08-0386-EB3D05245833}"/>
              </a:ext>
            </a:extLst>
          </p:cNvPr>
          <p:cNvSpPr>
            <a:spLocks noGrp="1"/>
          </p:cNvSpPr>
          <p:nvPr>
            <p:ph type="sldNum" sz="quarter" idx="12"/>
          </p:nvPr>
        </p:nvSpPr>
        <p:spPr/>
        <p:txBody>
          <a:bodyPr/>
          <a:lstStyle/>
          <a:p>
            <a:fld id="{D4325159-23AB-4DB9-8D3F-E82422D9FA89}" type="slidenum">
              <a:rPr lang="en-IN" smtClean="0"/>
              <a:t>‹#›</a:t>
            </a:fld>
            <a:endParaRPr lang="en-IN"/>
          </a:p>
        </p:txBody>
      </p:sp>
    </p:spTree>
    <p:extLst>
      <p:ext uri="{BB962C8B-B14F-4D97-AF65-F5344CB8AC3E}">
        <p14:creationId xmlns:p14="http://schemas.microsoft.com/office/powerpoint/2010/main" val="48946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656E-69F6-50BD-AB44-6A1FDE38B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99B8AD-09C9-EAAD-0C51-777C77424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5CFD6C-2E38-1B04-9F7E-6A0FBF83A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B43A6-F203-5BD3-4960-5E6738BEA6AF}"/>
              </a:ext>
            </a:extLst>
          </p:cNvPr>
          <p:cNvSpPr>
            <a:spLocks noGrp="1"/>
          </p:cNvSpPr>
          <p:nvPr>
            <p:ph type="dt" sz="half" idx="10"/>
          </p:nvPr>
        </p:nvSpPr>
        <p:spPr/>
        <p:txBody>
          <a:bodyPr/>
          <a:lstStyle/>
          <a:p>
            <a:fld id="{A01A3393-DBD2-45FF-9B9C-FA092F1E38B0}" type="datetimeFigureOut">
              <a:rPr lang="en-IN" smtClean="0"/>
              <a:t>15-03-2024</a:t>
            </a:fld>
            <a:endParaRPr lang="en-IN"/>
          </a:p>
        </p:txBody>
      </p:sp>
      <p:sp>
        <p:nvSpPr>
          <p:cNvPr id="6" name="Footer Placeholder 5">
            <a:extLst>
              <a:ext uri="{FF2B5EF4-FFF2-40B4-BE49-F238E27FC236}">
                <a16:creationId xmlns:a16="http://schemas.microsoft.com/office/drawing/2014/main" id="{661B5708-F30A-6781-E435-DF846A08D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D856F0-4EEC-B6A2-3541-5FF66EC319FE}"/>
              </a:ext>
            </a:extLst>
          </p:cNvPr>
          <p:cNvSpPr>
            <a:spLocks noGrp="1"/>
          </p:cNvSpPr>
          <p:nvPr>
            <p:ph type="sldNum" sz="quarter" idx="12"/>
          </p:nvPr>
        </p:nvSpPr>
        <p:spPr/>
        <p:txBody>
          <a:bodyPr/>
          <a:lstStyle/>
          <a:p>
            <a:fld id="{D4325159-23AB-4DB9-8D3F-E82422D9FA89}" type="slidenum">
              <a:rPr lang="en-IN" smtClean="0"/>
              <a:t>‹#›</a:t>
            </a:fld>
            <a:endParaRPr lang="en-IN"/>
          </a:p>
        </p:txBody>
      </p:sp>
    </p:spTree>
    <p:extLst>
      <p:ext uri="{BB962C8B-B14F-4D97-AF65-F5344CB8AC3E}">
        <p14:creationId xmlns:p14="http://schemas.microsoft.com/office/powerpoint/2010/main" val="415500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060E-1EF3-0619-F67D-863B67511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D627B8-8959-471C-F30B-D53500120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BB5AF5-BA52-97E3-CD95-F832D4377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CBED2-9964-5BDF-2566-FE26C975D3B7}"/>
              </a:ext>
            </a:extLst>
          </p:cNvPr>
          <p:cNvSpPr>
            <a:spLocks noGrp="1"/>
          </p:cNvSpPr>
          <p:nvPr>
            <p:ph type="dt" sz="half" idx="10"/>
          </p:nvPr>
        </p:nvSpPr>
        <p:spPr/>
        <p:txBody>
          <a:bodyPr/>
          <a:lstStyle/>
          <a:p>
            <a:fld id="{A01A3393-DBD2-45FF-9B9C-FA092F1E38B0}" type="datetimeFigureOut">
              <a:rPr lang="en-IN" smtClean="0"/>
              <a:t>15-03-2024</a:t>
            </a:fld>
            <a:endParaRPr lang="en-IN"/>
          </a:p>
        </p:txBody>
      </p:sp>
      <p:sp>
        <p:nvSpPr>
          <p:cNvPr id="6" name="Footer Placeholder 5">
            <a:extLst>
              <a:ext uri="{FF2B5EF4-FFF2-40B4-BE49-F238E27FC236}">
                <a16:creationId xmlns:a16="http://schemas.microsoft.com/office/drawing/2014/main" id="{FBA94BB9-756A-2CA8-F0ED-ED2DB2CA6F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95BE8-6D84-C83E-80CF-DDCC744BC702}"/>
              </a:ext>
            </a:extLst>
          </p:cNvPr>
          <p:cNvSpPr>
            <a:spLocks noGrp="1"/>
          </p:cNvSpPr>
          <p:nvPr>
            <p:ph type="sldNum" sz="quarter" idx="12"/>
          </p:nvPr>
        </p:nvSpPr>
        <p:spPr/>
        <p:txBody>
          <a:bodyPr/>
          <a:lstStyle/>
          <a:p>
            <a:fld id="{D4325159-23AB-4DB9-8D3F-E82422D9FA89}" type="slidenum">
              <a:rPr lang="en-IN" smtClean="0"/>
              <a:t>‹#›</a:t>
            </a:fld>
            <a:endParaRPr lang="en-IN"/>
          </a:p>
        </p:txBody>
      </p:sp>
    </p:spTree>
    <p:extLst>
      <p:ext uri="{BB962C8B-B14F-4D97-AF65-F5344CB8AC3E}">
        <p14:creationId xmlns:p14="http://schemas.microsoft.com/office/powerpoint/2010/main" val="166004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ECBF3-0FB9-6F53-41A2-19D087030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DD6533-0A19-30E5-DCB2-F7AA31E80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6F52C-DF7C-33A5-27C9-BBCE3FB48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3393-DBD2-45FF-9B9C-FA092F1E38B0}" type="datetimeFigureOut">
              <a:rPr lang="en-IN" smtClean="0"/>
              <a:t>15-03-2024</a:t>
            </a:fld>
            <a:endParaRPr lang="en-IN"/>
          </a:p>
        </p:txBody>
      </p:sp>
      <p:sp>
        <p:nvSpPr>
          <p:cNvPr id="5" name="Footer Placeholder 4">
            <a:extLst>
              <a:ext uri="{FF2B5EF4-FFF2-40B4-BE49-F238E27FC236}">
                <a16:creationId xmlns:a16="http://schemas.microsoft.com/office/drawing/2014/main" id="{474B6B85-A107-2D8B-3736-7CBC0D0E9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A406ED-60F4-E842-215A-4F0AC55AB5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25159-23AB-4DB9-8D3F-E82422D9FA89}" type="slidenum">
              <a:rPr lang="en-IN" smtClean="0"/>
              <a:t>‹#›</a:t>
            </a:fld>
            <a:endParaRPr lang="en-IN"/>
          </a:p>
        </p:txBody>
      </p:sp>
    </p:spTree>
    <p:extLst>
      <p:ext uri="{BB962C8B-B14F-4D97-AF65-F5344CB8AC3E}">
        <p14:creationId xmlns:p14="http://schemas.microsoft.com/office/powerpoint/2010/main" val="1539750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4126-EF1F-36B0-3F09-2249FEF89D59}"/>
              </a:ext>
            </a:extLst>
          </p:cNvPr>
          <p:cNvSpPr>
            <a:spLocks noGrp="1"/>
          </p:cNvSpPr>
          <p:nvPr>
            <p:ph type="ctrTitle"/>
          </p:nvPr>
        </p:nvSpPr>
        <p:spPr/>
        <p:txBody>
          <a:bodyPr/>
          <a:lstStyle/>
          <a:p>
            <a:r>
              <a:rPr lang="en-US" dirty="0">
                <a:solidFill>
                  <a:srgbClr val="0D0D0D"/>
                </a:solidFill>
                <a:latin typeface="Söhne"/>
              </a:rPr>
              <a:t>C</a:t>
            </a:r>
            <a:r>
              <a:rPr lang="en-US" b="0" i="0" dirty="0">
                <a:solidFill>
                  <a:srgbClr val="0D0D0D"/>
                </a:solidFill>
                <a:effectLst/>
                <a:latin typeface="Söhne"/>
              </a:rPr>
              <a:t>ontinuous </a:t>
            </a:r>
            <a:r>
              <a:rPr lang="en-US" dirty="0">
                <a:solidFill>
                  <a:srgbClr val="0D0D0D"/>
                </a:solidFill>
                <a:latin typeface="Söhne"/>
              </a:rPr>
              <a:t>F</a:t>
            </a:r>
            <a:r>
              <a:rPr lang="en-US" b="0" i="0" dirty="0">
                <a:solidFill>
                  <a:srgbClr val="0D0D0D"/>
                </a:solidFill>
                <a:effectLst/>
                <a:latin typeface="Söhne"/>
              </a:rPr>
              <a:t>eedback </a:t>
            </a:r>
            <a:r>
              <a:rPr lang="en-US" dirty="0">
                <a:solidFill>
                  <a:srgbClr val="0D0D0D"/>
                </a:solidFill>
                <a:latin typeface="Söhne"/>
              </a:rPr>
              <a:t>T</a:t>
            </a:r>
            <a:r>
              <a:rPr lang="en-US" b="0" i="0" dirty="0">
                <a:solidFill>
                  <a:srgbClr val="0D0D0D"/>
                </a:solidFill>
                <a:effectLst/>
                <a:latin typeface="Söhne"/>
              </a:rPr>
              <a:t>ool</a:t>
            </a:r>
            <a:endParaRPr lang="en-IN" dirty="0"/>
          </a:p>
        </p:txBody>
      </p:sp>
    </p:spTree>
    <p:extLst>
      <p:ext uri="{BB962C8B-B14F-4D97-AF65-F5344CB8AC3E}">
        <p14:creationId xmlns:p14="http://schemas.microsoft.com/office/powerpoint/2010/main" val="415618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08701-2D2C-BE7B-BC5C-0014E7901781}"/>
              </a:ext>
            </a:extLst>
          </p:cNvPr>
          <p:cNvSpPr>
            <a:spLocks noGrp="1"/>
          </p:cNvSpPr>
          <p:nvPr>
            <p:ph idx="1"/>
          </p:nvPr>
        </p:nvSpPr>
        <p:spPr>
          <a:xfrm>
            <a:off x="838200" y="272143"/>
            <a:ext cx="10515600" cy="5904820"/>
          </a:xfrm>
        </p:spPr>
        <p:txBody>
          <a:bodyPr/>
          <a:lstStyle/>
          <a:p>
            <a:r>
              <a:rPr lang="en-US" b="0" i="0" dirty="0">
                <a:solidFill>
                  <a:srgbClr val="0D0D0D"/>
                </a:solidFill>
                <a:effectLst/>
                <a:latin typeface="Söhne"/>
              </a:rPr>
              <a:t>A continuous feedback tool is a software application or platform designed to facilitate the ongoing exchange of feedback between individuals or within teams in an organization. Unlike traditional performance reviews, which typically occur on an annual or semi-annual basis, continuous feedback tools enable real-time feedback loops that promote continuous improvement and development.</a:t>
            </a:r>
            <a:endParaRPr lang="en-IN" dirty="0"/>
          </a:p>
        </p:txBody>
      </p:sp>
    </p:spTree>
    <p:extLst>
      <p:ext uri="{BB962C8B-B14F-4D97-AF65-F5344CB8AC3E}">
        <p14:creationId xmlns:p14="http://schemas.microsoft.com/office/powerpoint/2010/main" val="137781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08701-2D2C-BE7B-BC5C-0014E7901781}"/>
              </a:ext>
            </a:extLst>
          </p:cNvPr>
          <p:cNvSpPr>
            <a:spLocks noGrp="1"/>
          </p:cNvSpPr>
          <p:nvPr>
            <p:ph idx="1"/>
          </p:nvPr>
        </p:nvSpPr>
        <p:spPr>
          <a:xfrm>
            <a:off x="838200" y="272143"/>
            <a:ext cx="10515600" cy="5904820"/>
          </a:xfrm>
        </p:spPr>
        <p:txBody>
          <a:bodyPr/>
          <a:lstStyle/>
          <a:p>
            <a:pPr marL="0" indent="0" algn="l">
              <a:buNone/>
            </a:pPr>
            <a:r>
              <a:rPr lang="en-US" b="1" i="0" dirty="0">
                <a:solidFill>
                  <a:srgbClr val="0D0D0D"/>
                </a:solidFill>
                <a:effectLst/>
                <a:latin typeface="Söhne"/>
              </a:rPr>
              <a:t>Real-time Feedback</a:t>
            </a:r>
            <a:r>
              <a:rPr lang="en-US" b="0" i="0" dirty="0">
                <a:solidFill>
                  <a:srgbClr val="0D0D0D"/>
                </a:solidFill>
                <a:effectLst/>
                <a:latin typeface="Söhne"/>
              </a:rPr>
              <a:t>: These tools allow employees to provide feedback to their peers, managers, or subordinates in real-time, without waiting for scheduled performance reviews.</a:t>
            </a:r>
          </a:p>
          <a:p>
            <a:pPr marL="0" indent="0" algn="l">
              <a:buNone/>
            </a:pPr>
            <a:r>
              <a:rPr lang="en-US" b="1" i="0" dirty="0">
                <a:solidFill>
                  <a:srgbClr val="0D0D0D"/>
                </a:solidFill>
                <a:effectLst/>
                <a:latin typeface="Söhne"/>
              </a:rPr>
              <a:t>Anonymous Feedback</a:t>
            </a:r>
            <a:r>
              <a:rPr lang="en-US" b="0" i="0" dirty="0">
                <a:solidFill>
                  <a:srgbClr val="0D0D0D"/>
                </a:solidFill>
                <a:effectLst/>
                <a:latin typeface="Söhne"/>
              </a:rPr>
              <a:t>: Some tools offer the option for anonymous feedback, which can encourage honesty and openness in communication, particularly when providing constructive criticism.</a:t>
            </a:r>
          </a:p>
          <a:p>
            <a:pPr marL="0" indent="0" algn="l">
              <a:buNone/>
            </a:pPr>
            <a:r>
              <a:rPr lang="en-US" b="1" i="0" dirty="0">
                <a:solidFill>
                  <a:srgbClr val="0D0D0D"/>
                </a:solidFill>
                <a:effectLst/>
                <a:latin typeface="Söhne"/>
              </a:rPr>
              <a:t>360-Degree Feedback</a:t>
            </a:r>
            <a:r>
              <a:rPr lang="en-US" b="0" i="0" dirty="0">
                <a:solidFill>
                  <a:srgbClr val="0D0D0D"/>
                </a:solidFill>
                <a:effectLst/>
                <a:latin typeface="Söhne"/>
              </a:rPr>
              <a:t>: Continuous feedback tools may support 360-degree feedback mechanisms, where employees receive input from multiple sources, including peers, managers, direct reports, and even external stakeholders.</a:t>
            </a:r>
          </a:p>
          <a:p>
            <a:pPr marL="0" indent="0" algn="l">
              <a:buNone/>
            </a:pPr>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347435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08701-2D2C-BE7B-BC5C-0014E7901781}"/>
              </a:ext>
            </a:extLst>
          </p:cNvPr>
          <p:cNvSpPr>
            <a:spLocks noGrp="1"/>
          </p:cNvSpPr>
          <p:nvPr>
            <p:ph idx="1"/>
          </p:nvPr>
        </p:nvSpPr>
        <p:spPr>
          <a:xfrm>
            <a:off x="838200" y="272143"/>
            <a:ext cx="10515600" cy="5904820"/>
          </a:xfrm>
        </p:spPr>
        <p:txBody>
          <a:bodyPr/>
          <a:lstStyle/>
          <a:p>
            <a:pPr marL="0" indent="0" algn="l">
              <a:buNone/>
            </a:pPr>
            <a:r>
              <a:rPr lang="en-US" b="1" i="0" dirty="0">
                <a:solidFill>
                  <a:srgbClr val="0D0D0D"/>
                </a:solidFill>
                <a:effectLst/>
                <a:latin typeface="Söhne"/>
              </a:rPr>
              <a:t>Customizable Feedback Templates</a:t>
            </a:r>
            <a:r>
              <a:rPr lang="en-US" b="0" i="0" dirty="0">
                <a:solidFill>
                  <a:srgbClr val="0D0D0D"/>
                </a:solidFill>
                <a:effectLst/>
                <a:latin typeface="Söhne"/>
              </a:rPr>
              <a:t>: Users can create customized feedback templates or forms tailored to specific objectives, competencies, or performance areas.</a:t>
            </a:r>
          </a:p>
          <a:p>
            <a:pPr marL="0" indent="0" algn="l">
              <a:buNone/>
            </a:pPr>
            <a:r>
              <a:rPr lang="en-US" b="1" i="0" dirty="0">
                <a:solidFill>
                  <a:srgbClr val="0D0D0D"/>
                </a:solidFill>
                <a:effectLst/>
                <a:latin typeface="Söhne"/>
              </a:rPr>
              <a:t>Goal Setting and Tracking</a:t>
            </a:r>
            <a:r>
              <a:rPr lang="en-US" b="0" i="0" dirty="0">
                <a:solidFill>
                  <a:srgbClr val="0D0D0D"/>
                </a:solidFill>
                <a:effectLst/>
                <a:latin typeface="Söhne"/>
              </a:rPr>
              <a:t>: Many tools integrate goal-setting features, allowing users to set goals, track progress, and receive feedback related to goal attainment.</a:t>
            </a:r>
          </a:p>
          <a:p>
            <a:pPr marL="0" indent="0" algn="l">
              <a:buNone/>
            </a:pPr>
            <a:r>
              <a:rPr lang="en-US" b="1" i="0" dirty="0">
                <a:solidFill>
                  <a:srgbClr val="0D0D0D"/>
                </a:solidFill>
                <a:effectLst/>
                <a:latin typeface="Söhne"/>
              </a:rPr>
              <a:t>Performance Analytics</a:t>
            </a:r>
            <a:r>
              <a:rPr lang="en-US" b="0" i="0" dirty="0">
                <a:solidFill>
                  <a:srgbClr val="0D0D0D"/>
                </a:solidFill>
                <a:effectLst/>
                <a:latin typeface="Söhne"/>
              </a:rPr>
              <a:t>: Analytics and reporting capabilities provide insights into feedback trends, strengths, areas for improvement, and overall performance.</a:t>
            </a:r>
          </a:p>
          <a:p>
            <a:endParaRPr lang="en-IN" dirty="0"/>
          </a:p>
        </p:txBody>
      </p:sp>
    </p:spTree>
    <p:extLst>
      <p:ext uri="{BB962C8B-B14F-4D97-AF65-F5344CB8AC3E}">
        <p14:creationId xmlns:p14="http://schemas.microsoft.com/office/powerpoint/2010/main" val="78964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08701-2D2C-BE7B-BC5C-0014E7901781}"/>
              </a:ext>
            </a:extLst>
          </p:cNvPr>
          <p:cNvSpPr>
            <a:spLocks noGrp="1"/>
          </p:cNvSpPr>
          <p:nvPr>
            <p:ph idx="1"/>
          </p:nvPr>
        </p:nvSpPr>
        <p:spPr>
          <a:xfrm>
            <a:off x="838200" y="272143"/>
            <a:ext cx="10515600" cy="5904820"/>
          </a:xfrm>
        </p:spPr>
        <p:txBody>
          <a:bodyPr>
            <a:normAutofit lnSpcReduction="10000"/>
          </a:bodyPr>
          <a:lstStyle/>
          <a:p>
            <a:pPr marL="0" indent="0" algn="l">
              <a:buNone/>
            </a:pPr>
            <a:r>
              <a:rPr lang="en-US" b="1" i="0" dirty="0">
                <a:solidFill>
                  <a:srgbClr val="0D0D0D"/>
                </a:solidFill>
                <a:effectLst/>
                <a:latin typeface="Söhne"/>
              </a:rPr>
              <a:t>Integration with Performance Management Systems</a:t>
            </a:r>
            <a:r>
              <a:rPr lang="en-US" b="0" i="0" dirty="0">
                <a:solidFill>
                  <a:srgbClr val="0D0D0D"/>
                </a:solidFill>
                <a:effectLst/>
                <a:latin typeface="Söhne"/>
              </a:rPr>
              <a:t>: Continuous feedback tools may integrate with broader performance management systems, enabling seamless alignment between ongoing feedback and formal performance evaluation processes.</a:t>
            </a:r>
          </a:p>
          <a:p>
            <a:pPr marL="0" indent="0" algn="l">
              <a:buNone/>
            </a:pPr>
            <a:r>
              <a:rPr lang="en-US" b="1" i="0" dirty="0">
                <a:solidFill>
                  <a:srgbClr val="0D0D0D"/>
                </a:solidFill>
                <a:effectLst/>
                <a:latin typeface="Söhne"/>
              </a:rPr>
              <a:t>Notifications and Reminders</a:t>
            </a:r>
            <a:r>
              <a:rPr lang="en-US" b="0" i="0" dirty="0">
                <a:solidFill>
                  <a:srgbClr val="0D0D0D"/>
                </a:solidFill>
                <a:effectLst/>
                <a:latin typeface="Söhne"/>
              </a:rPr>
              <a:t>: Automated notifications and reminders prompt users to provide feedback or respond to feedback requests, ensuring timely communication.</a:t>
            </a:r>
          </a:p>
          <a:p>
            <a:pPr marL="0" indent="0" algn="l">
              <a:buNone/>
            </a:pPr>
            <a:r>
              <a:rPr lang="en-US" b="1" i="0" dirty="0">
                <a:solidFill>
                  <a:srgbClr val="0D0D0D"/>
                </a:solidFill>
                <a:effectLst/>
                <a:latin typeface="Söhne"/>
              </a:rPr>
              <a:t>Feedback Aggregation and Summarization</a:t>
            </a:r>
            <a:r>
              <a:rPr lang="en-US" b="0" i="0" dirty="0">
                <a:solidFill>
                  <a:srgbClr val="0D0D0D"/>
                </a:solidFill>
                <a:effectLst/>
                <a:latin typeface="Söhne"/>
              </a:rPr>
              <a:t>: These tools may aggregate and summarize feedback received over time, making it easier for individuals to identify patterns and trends in their performance and development areas.</a:t>
            </a:r>
          </a:p>
          <a:p>
            <a:pPr marL="0" indent="0" algn="l">
              <a:buNone/>
            </a:pPr>
            <a:r>
              <a:rPr lang="en-US" b="1" i="0" dirty="0">
                <a:solidFill>
                  <a:srgbClr val="0D0D0D"/>
                </a:solidFill>
                <a:effectLst/>
                <a:latin typeface="Söhne"/>
              </a:rPr>
              <a:t>Integration with Collaboration Platforms</a:t>
            </a:r>
            <a:r>
              <a:rPr lang="en-US" b="0" i="0" dirty="0">
                <a:solidFill>
                  <a:srgbClr val="0D0D0D"/>
                </a:solidFill>
                <a:effectLst/>
                <a:latin typeface="Söhne"/>
              </a:rPr>
              <a:t>: Integration with collaboration tools such as Slack, Microsoft Teams, or email platforms streamlines the feedback process and makes it more accessible within existing workflows.</a:t>
            </a:r>
          </a:p>
          <a:p>
            <a:endParaRPr lang="en-IN" dirty="0"/>
          </a:p>
        </p:txBody>
      </p:sp>
    </p:spTree>
    <p:extLst>
      <p:ext uri="{BB962C8B-B14F-4D97-AF65-F5344CB8AC3E}">
        <p14:creationId xmlns:p14="http://schemas.microsoft.com/office/powerpoint/2010/main" val="166139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08701-2D2C-BE7B-BC5C-0014E7901781}"/>
              </a:ext>
            </a:extLst>
          </p:cNvPr>
          <p:cNvSpPr>
            <a:spLocks noGrp="1"/>
          </p:cNvSpPr>
          <p:nvPr>
            <p:ph idx="1"/>
          </p:nvPr>
        </p:nvSpPr>
        <p:spPr>
          <a:xfrm>
            <a:off x="838200" y="272143"/>
            <a:ext cx="10515600" cy="5904820"/>
          </a:xfrm>
        </p:spPr>
        <p:txBody>
          <a:bodyPr/>
          <a:lstStyle/>
          <a:p>
            <a:r>
              <a:rPr lang="en-US" b="0" i="0" dirty="0">
                <a:solidFill>
                  <a:srgbClr val="0D0D0D"/>
                </a:solidFill>
                <a:effectLst/>
                <a:latin typeface="Söhne"/>
              </a:rPr>
              <a:t>By fostering a culture of continuous feedback, organizations can encourage ongoing learning, development, and improvement among employees. Continuous feedback tools play a vital role in facilitating this process by providing a structured and efficient mechanism for sharing feedback and promoting growth at all levels of the organization.</a:t>
            </a:r>
            <a:endParaRPr lang="en-IN" dirty="0"/>
          </a:p>
        </p:txBody>
      </p:sp>
    </p:spTree>
    <p:extLst>
      <p:ext uri="{BB962C8B-B14F-4D97-AF65-F5344CB8AC3E}">
        <p14:creationId xmlns:p14="http://schemas.microsoft.com/office/powerpoint/2010/main" val="428560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390</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Continuous Feedback Tool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Nafla Hafis</dc:creator>
  <cp:lastModifiedBy>Nafla Hafis</cp:lastModifiedBy>
  <cp:revision>2</cp:revision>
  <dcterms:created xsi:type="dcterms:W3CDTF">2024-03-15T17:30:47Z</dcterms:created>
  <dcterms:modified xsi:type="dcterms:W3CDTF">2024-03-15T17:35:39Z</dcterms:modified>
</cp:coreProperties>
</file>