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CA15-91E1-9CA3-AE32-CB6B5DD02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C47AF-0889-CE50-C6FE-CFC039B9E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25C0-C91B-3753-858A-8220BF30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965D-733E-4386-A506-0A17CE528E8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A74D-49AA-F106-DD0F-B738E9E6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B86AD-7B8B-BDA7-9472-21961CAE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415-10B6-4BF1-83FA-67F5734D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86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E6B0-5171-CCFD-7187-A1068C25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17152-2475-8C46-27C5-7B346C886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290FD-8273-7B63-82B0-07767ED5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965D-733E-4386-A506-0A17CE528E8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BA716-FC1F-55C2-4E8B-29D9AA76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1584-F373-E4CF-8E92-27CF76D0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415-10B6-4BF1-83FA-67F5734D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5FE79-610D-4EA7-DC9E-CBC25CC74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5BD93-1C6F-5E79-E357-74D37931E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9DF1-9F3D-08E0-5C43-41F8BE67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965D-733E-4386-A506-0A17CE528E8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E3E8C-D244-09CF-21BC-BEE2E5F1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214E4-05AE-6EAD-50BC-3925E668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415-10B6-4BF1-83FA-67F5734D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9939-1EFE-4B87-DB1E-E04D81F5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E130-5C47-8FB2-9DEE-71EBF68C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DD40-5313-B74A-2DF9-B86B48D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965D-733E-4386-A506-0A17CE528E8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2F51-343D-F1DF-81C1-8339F75D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2B99C-8C22-C5E6-C8E4-6D3A67C0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415-10B6-4BF1-83FA-67F5734D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89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B84C-50A0-D97D-C587-CFC8E104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B38C5-EE99-BE5A-3616-571DF1F9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43C8C-FCED-0EC8-6C49-E6323A4B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965D-733E-4386-A506-0A17CE528E8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4A9F-FD0A-E6E5-30A5-852D322C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8B55-3AF5-A411-C0A0-23AC393E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415-10B6-4BF1-83FA-67F5734D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E42C-4D34-FE61-16C5-A4FA4DD7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ACD1-0650-6EE1-A47A-C88F58026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6DE8E-6757-B5BE-EAD6-1F62374C3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271CA-BD02-5AAD-B8C0-5A886E0B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965D-733E-4386-A506-0A17CE528E8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12697-ECAD-482A-E707-B719B169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28F98-A833-4DED-18B0-6C0F2466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415-10B6-4BF1-83FA-67F5734D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9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544A-F502-2485-97F5-24CE31BC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C2E44-05CD-3BE7-5F4C-E2C9F476F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6DDD4-21EB-9320-0A85-A348C228E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96924-B313-7FE0-25AE-EDDBB9EC3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C43EE-FCAE-87A4-BD6F-FB1E99D33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D93E3-C116-8A24-DFE1-182E3095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965D-733E-4386-A506-0A17CE528E8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58EA6-DFEE-ADAB-49A1-39C2F388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223A9-6CD1-B59D-A670-668C817B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415-10B6-4BF1-83FA-67F5734D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77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F515-FD73-FC07-6EB7-43BD6383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A6D2D-609F-8161-FE6B-4F572941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965D-733E-4386-A506-0A17CE528E8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199BD-2507-BA12-2A95-5951B9C0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6CC4B-C1AA-52EA-8A7A-259D8595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415-10B6-4BF1-83FA-67F5734D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0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F1576-51E7-0996-E94F-21E55465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965D-733E-4386-A506-0A17CE528E8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EA4E2-A331-9F32-3975-861226B9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9A3BA-D6CC-07FE-5CB8-3267FCD2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415-10B6-4BF1-83FA-67F5734D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6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2A56-F5C3-9073-D50D-7B71C348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ABA9-EF29-3F81-16F2-3BFD564E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BB1A6-B5C3-3C03-D602-E2146FCAF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21A68-0006-6954-3575-4E3E68BB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965D-733E-4386-A506-0A17CE528E8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1CE27-7E2F-A42D-8870-AA78F700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2710-62D4-0317-7DBB-96B69FCA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415-10B6-4BF1-83FA-67F5734D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5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96A5-202A-0839-0B02-F5E54A3F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2DD00-4681-BA14-4ABD-2B7ADB477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E000E-990F-DA75-59DE-1AEE2B78B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7214B-63EB-7E81-C7AC-D7E124B9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965D-733E-4386-A506-0A17CE528E8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68330-94B0-26BB-DC69-EC27277C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1D209-9A02-B61A-4D9A-F26A8650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1415-10B6-4BF1-83FA-67F5734D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39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D483E-7EF5-C317-64C8-1A7679D2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EB57B-263D-DAB0-3082-6F86A422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F942F-7A05-19A8-1895-4E4355230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A965D-733E-4386-A506-0A17CE528E83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D7C7-0AEE-3AED-580E-CB8045111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8F7E4-017E-FFA0-00F6-B93725909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1415-10B6-4BF1-83FA-67F5734D8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3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project-management/project-management-intr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5FCC-3815-AA8A-8BA2-B810159AF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RELATIONSHIP WITH AGILE AND DEVOPS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33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5C1C-0D9D-A017-2D63-D320CB34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257"/>
            <a:ext cx="10515600" cy="5534706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Solutions to Enhance Efficiency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Noto Sans JP"/>
              </a:rPr>
              <a:t>Automation:</a:t>
            </a:r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 Implement automation tools to streamline repetitive tasks, reducing manual effort and improving efficiency.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Noto Sans JP"/>
              </a:rPr>
              <a:t>Continuous Learning:</a:t>
            </a:r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 Encourage teams to participate in ongoing training programs to stay updated on the latest methodologies and technologies.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97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0459-0914-47D0-6564-8F79D1B1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6170E-73B3-DA77-1D0E-F52B49D5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Poppins" panose="00000500000000000000" pitchFamily="2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In conclusion, the integration of Agile Methodology and DevOps represents a powerful approach to software development.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By combining the flexibility of Agile with the efficiency of DevOps, organizations can achieve faster delivery, higher quality, and increased customer satisfaction.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The symbiotic relationship between these methodologies sets the stage for continuous innovation in the ever-evolving world of technology.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57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2283-98C6-4463-4395-5EF57D4F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FA46-12B9-95D5-8B94-174D9926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Agile methodology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project management approach that involves breaking the project into phases and emphasizes continuous collaboration and improvement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Teams follow a cycle of planning, executing, and evaluating. 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software development industry, helping development teams react and adapt to changing market conditions and customer demands.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In an agile approach, some planning and design is done upfront, but the development proceeds in small batches and involves close collaboration with stakeholders.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50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38B81-75A1-04D8-855F-948DB64F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"/>
            <a:ext cx="10515600" cy="61007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Changes are incorporated continuously and a usable version of a product is often released quicker compared to products developed through the </a:t>
            </a:r>
            <a:r>
              <a:rPr lang="en-US" b="0" i="0" u="sng" dirty="0">
                <a:solidFill>
                  <a:srgbClr val="0052CC"/>
                </a:solidFill>
                <a:effectLst/>
                <a:latin typeface="Charlie Text"/>
                <a:hlinkClick r:id="rId2"/>
              </a:rPr>
              <a:t>waterfall methodology</a:t>
            </a: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91E42"/>
                </a:solidFill>
                <a:latin typeface="Charlie Text"/>
              </a:rPr>
              <a:t>WATER FALL MODEL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The waterfall project management approach entails a clearly defined sequence of execution with project phases that do not advance until a phase receives final approval.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 Once a phase is completed, it can be difficult and costly to revisit a previous stage. 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Agile teams may follow a similar sequence yet do so in smaller increments with regular feedback loops. 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The waterfall project management approach follows a linear, sequential formula.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8671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3AC8-86A6-9F62-7BB2-6CE84DC5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343"/>
            <a:ext cx="10515600" cy="58286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Agile is a collection of methodologies, not a single approach to development. It is an aggregation of scrum,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Charlie Text"/>
              </a:rPr>
              <a:t>eXtreme</a:t>
            </a: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 Programming (XP), and other systems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91E42"/>
                </a:solidFill>
                <a:latin typeface="Charlie Text"/>
              </a:rPr>
              <a:t>SCRUM</a:t>
            </a:r>
          </a:p>
          <a:p>
            <a:r>
              <a:rPr lang="en-US" b="1" dirty="0"/>
              <a:t>Scrum is one of the agile frameworks for software development.</a:t>
            </a:r>
          </a:p>
          <a:p>
            <a:r>
              <a:rPr lang="en-US" b="1" dirty="0"/>
              <a:t>Scrum is an iterative incremental framework for managing</a:t>
            </a:r>
          </a:p>
          <a:p>
            <a:pPr marL="0" indent="0">
              <a:buNone/>
            </a:pPr>
            <a:r>
              <a:rPr lang="en-US" b="1" dirty="0"/>
              <a:t>complex work (such as new product development)</a:t>
            </a:r>
          </a:p>
          <a:p>
            <a:r>
              <a:rPr lang="en-US" b="1" dirty="0"/>
              <a:t>Project is divided into multiple short time boxes of 1-4</a:t>
            </a:r>
          </a:p>
          <a:p>
            <a:pPr marL="0" indent="0">
              <a:buNone/>
            </a:pPr>
            <a:r>
              <a:rPr lang="en-US" b="1" dirty="0"/>
              <a:t>weeks duration called “sprint”.</a:t>
            </a:r>
          </a:p>
          <a:p>
            <a:r>
              <a:rPr lang="en-US" b="1" dirty="0"/>
              <a:t>Focus is on delivering working software fast and on team</a:t>
            </a:r>
          </a:p>
          <a:p>
            <a:pPr marL="0" indent="0">
              <a:buNone/>
            </a:pPr>
            <a:r>
              <a:rPr lang="en-US" b="1" dirty="0"/>
              <a:t>collaboration. Agile projects deliver a “potentially shippable product” at the end of each sprint.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1004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4FF6-3468-9936-9BA4-4D04FB9E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WITH AGILE AND DEVOPS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CFBF-F9C1-6C7A-1CFE-1647B2DF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Both DevOps and agile methodologies focus on improving the software development and delivery process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They also promote collaboration, efficiency, and continuous improvement.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They both use cross-functional collaboration to provide feedback loops and continuously improve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66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F98A-2981-D43B-2B5F-1EFE3073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611D-8858-D9B7-5CCA-B5C66E9F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Successful Cases of Agile and DevOps Integration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Noto Sans JP"/>
              </a:rPr>
              <a:t>Company X:</a:t>
            </a:r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 By adopting Agile principles for iterative development and implementing DevOps practices for continuous integration and delivery, Company X achieved a 30% reduction in time-to-market.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Noto Sans JP"/>
              </a:rPr>
              <a:t>Organization Y:</a:t>
            </a:r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 The collaboration between Agile development teams and DevOps operations teams at Organization Y resulted in a 40% increase in software quality.</a:t>
            </a:r>
          </a:p>
          <a:p>
            <a:pPr algn="l"/>
            <a:r>
              <a:rPr lang="en-US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Lessons Learned from These Examples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These success stories highlight the importance of cultural alignment, effective communication, and the use of automation tools in Agile and DevOps integration.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 Lessons learned from these examples can guide other organizations in their journey toward a streamlined development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38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5E02-341C-728E-43A1-B86560B1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771"/>
            <a:ext cx="10515600" cy="577419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Best Practices for Agile and DevOps Integration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To ensure successful integration of Agile and DevOps, organizations should follow best practices that promote collaboration and efficiency.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Ensuring Seamless Collaboration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Establish cross-functional teams that include members from development, operations, and other relevant departments. Encourage open communication and shared responsibility for project success.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Overcoming Potential Hurdles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Identify potential challenges early in the integration process and develop strategies to overcome them. Addressing issues such as resistance to change and skill gaps is crucial for a smooth transition.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21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B15C-281E-C8B7-C002-B2D9F412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Tools and Technologies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Selecting the right tools is essential for the successful implementation of Agile and DevOps.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Popular Tools for Agile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Jira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Trello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VersionOne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Popular Tools for DevOps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Jenkins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Docker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Ansible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60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4D47-5C62-C072-0D59-482F27E7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Emerging Trends in Agile and DevOps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Noto Sans JP"/>
              </a:rPr>
              <a:t>AI and Machine Learning:</a:t>
            </a:r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 Integration of AI and ML in Agile and DevOps processes for predictive analysis and automated decision-making.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Noto Sans JP"/>
              </a:rPr>
              <a:t>Security Integration:</a:t>
            </a:r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 Increased focus on incorporating security measures throughout the development and delivery pipeline.</a:t>
            </a:r>
          </a:p>
          <a:p>
            <a:pPr algn="l"/>
            <a:r>
              <a:rPr lang="en-US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The Evolving Relationship Between the Two Methodologies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As technology advances, the relationship between Agile and DevOps will continue to evolve. Organizations will need to adapt to new trends and technologies to stay competitive in the ever-changing software development industry.</a:t>
            </a:r>
          </a:p>
          <a:p>
            <a:pPr algn="l"/>
            <a:r>
              <a:rPr lang="en-US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Challenges and Solutions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Agile and DevOps adoption come with their set of challenges, but solutions exist to overcome them.</a:t>
            </a:r>
          </a:p>
          <a:p>
            <a:pPr algn="l"/>
            <a:r>
              <a:rPr lang="en-US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Addressing Common Challenges in Agile and DevOps Adoption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Noto Sans JP"/>
              </a:rPr>
              <a:t>Resistance to Change:</a:t>
            </a:r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 Foster a culture of continuous improvement, emphasizing the benefits of Agile and DevOps for both individuals and the organization.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Noto Sans JP"/>
              </a:rPr>
              <a:t>Cultural Barriers:</a:t>
            </a:r>
            <a:r>
              <a:rPr lang="en-US" b="0" i="0" dirty="0">
                <a:solidFill>
                  <a:srgbClr val="000000"/>
                </a:solidFill>
                <a:effectLst/>
                <a:latin typeface="Noto Sans JP"/>
              </a:rPr>
              <a:t> Provide training and create awareness to overcome cultural barriers and ensure a smooth transition.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74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838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Charlie Text</vt:lpstr>
      <vt:lpstr>Google Sans</vt:lpstr>
      <vt:lpstr>Noto Sans JP</vt:lpstr>
      <vt:lpstr>Poppins</vt:lpstr>
      <vt:lpstr>Office Theme</vt:lpstr>
      <vt:lpstr>RELATIONSHIP WITH AGILE AND DEVOPS</vt:lpstr>
      <vt:lpstr>Agile</vt:lpstr>
      <vt:lpstr>PowerPoint Presentation</vt:lpstr>
      <vt:lpstr>PowerPoint Presentation</vt:lpstr>
      <vt:lpstr>RELATIONSHIP WITH AGILE AND DEVOPS</vt:lpstr>
      <vt:lpstr>REAL TIME EXAMPLES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WITH AGILE AND DEVOPS</dc:title>
  <dc:creator>Nafla Hafis</dc:creator>
  <cp:lastModifiedBy>Nafla Hafis</cp:lastModifiedBy>
  <cp:revision>4</cp:revision>
  <dcterms:created xsi:type="dcterms:W3CDTF">2024-02-15T14:55:33Z</dcterms:created>
  <dcterms:modified xsi:type="dcterms:W3CDTF">2024-02-15T15:39:05Z</dcterms:modified>
</cp:coreProperties>
</file>