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6" r:id="rId5"/>
    <p:sldId id="257" r:id="rId6"/>
    <p:sldId id="262" r:id="rId7"/>
    <p:sldId id="258" r:id="rId8"/>
    <p:sldId id="263" r:id="rId9"/>
    <p:sldId id="260" r:id="rId10"/>
    <p:sldId id="261" r:id="rId11"/>
    <p:sldId id="25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9238-BDA1-21FF-17F2-A5566A2F3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ECD3-5F21-55AC-6E7F-D4CDB71CE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C9C6-04E1-3D22-781B-A81CA60F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9317-2AE3-B4CB-4CEE-5F16F69B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654B-B9E6-8EDF-4996-B5CA2B8E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28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2BB-3EED-F21B-5CBC-AD00D26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9824-82FD-E5D5-2BE7-DF547582C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14F2-41F3-3851-57F5-C55FED81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F342-8D8F-C3A2-EF3F-B62E465A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8D834-0681-CD83-8684-6A8C9A1F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6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1D1E0-3A38-A09D-C3A5-B838915B6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73D74-2EB6-9A0C-53E7-7ECB93AE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22E3-9AF0-61F0-C210-46B11730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2BF1-28AB-FE82-620B-D02A203F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7F40-22EC-82CA-0D5D-0D91DB04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5DC7-DBBF-7540-6D54-BD583BA9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6885-2DBA-5E3C-3D04-143B83F3D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371EC-8CEE-AAD0-744F-6E9DB883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F84B-181C-408F-6148-6C22060D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7EE0-D667-3D74-AED5-4266AE54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1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F9F-9DF2-EC88-5D39-E79C34E4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706B-6B27-A60E-0682-6269F28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FF04-7396-B610-0DF3-2BCDFACC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9A28-8511-EBAD-D32E-087FF0D8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C7B6-64BE-3E3E-D5E2-92FC12F0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4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50E-AD38-56FF-AABA-3393691F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2A77-4901-B323-367B-F2C463ED5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0ECB-BD6E-3F20-3EF2-E05C3BAD8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82A9C-6609-97EF-CA76-6241C8BA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63199-B654-1D69-DC04-A01A9A1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9F04-F1A2-848F-C1B7-1879467A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6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7288-AF33-A39C-766B-622AF3C8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42C66-051D-7169-DFB0-1D550B40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9621E-4CA0-D8B5-4862-E8C45CF9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213F7-17F8-DD2D-F326-5D60030B2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44D23-779A-7AC9-896B-7B7ACB320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A0707-3862-1331-885C-9AE82404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DD2F5-0285-A1B4-C666-F9DB18E5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FDDD5-E515-DEAA-6E72-B674254E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5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BF6C-C096-0685-14FD-21A3C63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0EA92-D711-EA10-BD4A-80D3FCD4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25B8A-E440-20B7-106E-DD77DDF8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35E0F-5026-5445-0987-3D852916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6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42ED2-7E82-7247-448F-389ABAF6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19BC2-EF59-9C6C-8EC0-81176A8A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4F9CA-777A-FBC1-8B21-E955657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0623-EEEC-3ACB-4B37-5898D06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FA07-0764-8AB2-6AF4-5C6B7CF0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96FD-2D94-A025-AD60-3A6B4824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FA19-F21E-C3C8-BAAD-5FB8831A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DC7ED-14C7-B79E-6E58-4B6C85A9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60996-E0F7-E1CA-EA94-E447B9D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5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DC67-1904-7A73-43AA-60DD09E7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FF26A-5D9F-4C92-B2F3-27422ABE2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80500-55A6-7F88-A21D-99639084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7F12-D437-E8CD-29C9-771DC5DA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D300-D141-DDFD-1ECB-FE58ECDB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DBBEE-249D-B438-EF60-32BE1009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1CB15-EF20-1B6F-EBC5-A91C796B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0CDA0-D73E-C7FA-1415-7B19FDA3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CE24-2BBA-C6DC-2916-ED3F9D581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A214-8D5A-42EB-9FCA-D6DAC01215B4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9DD2-F88D-9EA7-712D-BE20D6D2F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54ED-57D7-FD6D-EE13-01FA60F7A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6ACE-6AF3-4ACE-B9A1-A3DBAED97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4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fores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nderlal_Bahugun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ia" TargetMode="External"/><Relationship Id="rId2" Type="http://schemas.openxmlformats.org/officeDocument/2006/relationships/hyperlink" Target="https://en.wikipedia.org/wiki/Conservation_move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7266-B114-48F9-9A03-F462C9288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Environmental movements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D0A3-649C-7961-E7E6-ABAAB9136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2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FEF5-79FA-AE76-244E-F51FF5E2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A1991-4683-4EAB-605C-3FAA90FE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 was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Sunderlal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Bahuguna, a Gandhian activist, who gave the movement a proper direction and its success meant that the world immediately took notice of this non-violent movement,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Great inspiration  to help slow down rapid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Deforestation"/>
              </a:rPr>
              <a:t>deforestation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expose vested interests, increase social awareness and the need to save trees, increase ecological awareness, and demonstrate the viability of people power.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9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11D3-B2C0-662F-736F-0ED197C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118A-CDAE-83C1-9CF7-0A859143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movement achieved a victory when the government issued a ban on cutting of trees in the Himalayan regions for fifteen years in 1980 by then Prime Minister Indira Gandhi, until the greenery was fully restored.</a:t>
            </a:r>
          </a:p>
          <a:p>
            <a:r>
              <a:rPr lang="en-US" dirty="0"/>
              <a:t> One of the prominent Chipko leaders, Gandhian </a:t>
            </a:r>
            <a:r>
              <a:rPr lang="en-US" dirty="0" err="1"/>
              <a:t>Sunderlal</a:t>
            </a:r>
            <a:r>
              <a:rPr lang="en-US" dirty="0"/>
              <a:t> Bahuguna, took a 5,000 </a:t>
            </a:r>
            <a:r>
              <a:rPr lang="en-US" dirty="0" err="1"/>
              <a:t>kilometre</a:t>
            </a:r>
            <a:r>
              <a:rPr lang="en-US" dirty="0"/>
              <a:t> trans-Himalaya foot march in 1981–83, spreading the Chipko message to a far greater area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9D49-E6C9-B86F-E85D-97EF0AB7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F865-85A7-326A-0B1B-F30A8482C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One of the prominent Chipko leaders, Gandhian 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underlal Bahuguna"/>
              </a:rPr>
              <a:t>Sunderlal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Sunderlal Bahuguna"/>
              </a:rPr>
              <a:t> Bahuguna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took a 5,000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kilometre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(3000 mile) trans-Himalaya foot march in 1981–83, spreading the Chipko message to a far greater area.</a:t>
            </a:r>
            <a:r>
              <a:rPr lang="en-US" baseline="30000" dirty="0">
                <a:solidFill>
                  <a:srgbClr val="0645AD"/>
                </a:solidFill>
                <a:latin typeface="Arial" panose="020B0604020202020204" pitchFamily="34" charset="0"/>
              </a:rPr>
              <a:t>[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Gradually, women set up cooperatives to guard local forests, and also organized fodder production at rates conducive to local environment.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Next, they joined in land rotation schemes for fodder collection, helped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replant degraded land,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 established and ran nurseries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stocked with species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they selected.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34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9FB7-03C5-8B97-4D62-300B4361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Silent Valley–A People’s Movement to Save a Forest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B443-7BD3-243A-6F9A-A066F3E63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Silent Valley Movement is an amazing people’s movement which stopped a hydroelectric project across the </a:t>
            </a:r>
            <a:r>
              <a:rPr lang="en-US" dirty="0" err="1"/>
              <a:t>Kunthipuzha</a:t>
            </a:r>
            <a:r>
              <a:rPr lang="en-US" dirty="0"/>
              <a:t> River that runs through Silent Valley in Palakkad District which saved a virgin evergreen forest in Kerala. </a:t>
            </a:r>
          </a:p>
          <a:p>
            <a:r>
              <a:rPr lang="en-US" dirty="0"/>
              <a:t>The Silent Valley movement took for over ten years which involved thousands of people from far beyond the area who were not even affected by these issues.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1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48C5-8D51-2EB5-A7E9-F0500C0A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FCB9-A225-5F9C-EA50-1679A747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continuous pressure exerted on the government by citizens through all possible means available at the time for </a:t>
            </a:r>
            <a:r>
              <a:rPr lang="en-US" dirty="0" err="1"/>
              <a:t>example,seminars</a:t>
            </a:r>
            <a:r>
              <a:rPr lang="en-US" dirty="0"/>
              <a:t>, widespread awareness campaigns, and appeals in court etc. – proved finally successful.</a:t>
            </a:r>
          </a:p>
          <a:p>
            <a:r>
              <a:rPr lang="en-US" dirty="0"/>
              <a:t> In 1986, Silent Valley was declared a National Park, a prominent proof to the power of peoples’ action.</a:t>
            </a:r>
          </a:p>
          <a:p>
            <a:r>
              <a:rPr lang="en-US" dirty="0"/>
              <a:t>It was in 1970 that the Kerala State Electricity Board (KSEB) recommends a hydroelectric dam across the </a:t>
            </a:r>
            <a:r>
              <a:rPr lang="en-US" dirty="0" err="1"/>
              <a:t>Kunthipuzha</a:t>
            </a:r>
            <a:r>
              <a:rPr lang="en-US" dirty="0"/>
              <a:t> River that runs through Silent Valley by putting forward the following reasons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2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9B27-D226-CE74-32BA-C787C3BC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463A-A398-7D2A-D844-D6933F3E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It will </a:t>
            </a:r>
            <a:r>
              <a:rPr lang="en-US" dirty="0">
                <a:solidFill>
                  <a:srgbClr val="FF0000"/>
                </a:solidFill>
              </a:rPr>
              <a:t>generate electricity </a:t>
            </a:r>
            <a:r>
              <a:rPr lang="en-US" dirty="0"/>
              <a:t>for the state of Kerala with the installation of four units of 60 MW each. </a:t>
            </a:r>
          </a:p>
          <a:p>
            <a:r>
              <a:rPr lang="en-US" dirty="0"/>
              <a:t>2. It will </a:t>
            </a:r>
            <a:r>
              <a:rPr lang="en-US" dirty="0">
                <a:solidFill>
                  <a:srgbClr val="FF0000"/>
                </a:solidFill>
              </a:rPr>
              <a:t>irrigate an additional 100 sq km </a:t>
            </a:r>
            <a:r>
              <a:rPr lang="en-US" dirty="0"/>
              <a:t>in the Malappuram and Palghat districts. </a:t>
            </a:r>
          </a:p>
          <a:p>
            <a:r>
              <a:rPr lang="en-US" dirty="0"/>
              <a:t>3. It will </a:t>
            </a:r>
            <a:r>
              <a:rPr lang="en-US" dirty="0">
                <a:solidFill>
                  <a:srgbClr val="FF0000"/>
                </a:solidFill>
              </a:rPr>
              <a:t>provide employment to several thousand </a:t>
            </a:r>
            <a:r>
              <a:rPr lang="en-US" dirty="0"/>
              <a:t>people during the construction phase and will definitely add on to the state’s economy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7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C112-0E0A-5F26-3913-078A1BE8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91E2-359A-EB6A-83B9-C2EA7871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1971–72, </a:t>
            </a:r>
            <a:r>
              <a:rPr lang="en-US" dirty="0">
                <a:solidFill>
                  <a:srgbClr val="FF0000"/>
                </a:solidFill>
              </a:rPr>
              <a:t>Steven Green, a scientist </a:t>
            </a:r>
            <a:r>
              <a:rPr lang="en-US" dirty="0"/>
              <a:t>from the New York Zoological Society, </a:t>
            </a:r>
            <a:r>
              <a:rPr lang="en-US" dirty="0">
                <a:solidFill>
                  <a:srgbClr val="FF0000"/>
                </a:solidFill>
              </a:rPr>
              <a:t>conducted a study on primates, specifically the lion-tailed macaque in Silent Valley. </a:t>
            </a:r>
          </a:p>
          <a:p>
            <a:r>
              <a:rPr lang="en-US" dirty="0">
                <a:solidFill>
                  <a:srgbClr val="FF0000"/>
                </a:solidFill>
              </a:rPr>
              <a:t>He expressed concerns about the possible threats to the rare macaque </a:t>
            </a:r>
            <a:r>
              <a:rPr lang="en-US" dirty="0"/>
              <a:t>from this particular project. </a:t>
            </a:r>
          </a:p>
          <a:p>
            <a:r>
              <a:rPr lang="en-US" dirty="0"/>
              <a:t>The lion-tailed macaque became the </a:t>
            </a:r>
            <a:r>
              <a:rPr lang="en-US" dirty="0" err="1"/>
              <a:t>centre</a:t>
            </a:r>
            <a:r>
              <a:rPr lang="en-US" dirty="0"/>
              <a:t> of argument during the Silent Valley controversy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90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CF7D-72B3-CE62-08D0-6A52C942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D3DE-8E63-D7EE-ADDC-7D297980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While the conservationists wanted its population and habitat protected, </a:t>
            </a:r>
            <a:r>
              <a:rPr lang="en-US" dirty="0"/>
              <a:t>the pro-dam groups </a:t>
            </a:r>
            <a:r>
              <a:rPr lang="en-US" b="1" dirty="0"/>
              <a:t>mocked the environmentalists </a:t>
            </a:r>
            <a:r>
              <a:rPr lang="en-US" dirty="0"/>
              <a:t>for giving priority to monkeys over human requirements. </a:t>
            </a:r>
          </a:p>
          <a:p>
            <a:r>
              <a:rPr lang="en-US" dirty="0">
                <a:solidFill>
                  <a:srgbClr val="0070C0"/>
                </a:solidFill>
              </a:rPr>
              <a:t>The International Union for Conservation of Nature (IUCN) passed a resolution to preserve the Silent Valley at its 14th General </a:t>
            </a:r>
            <a:r>
              <a:rPr lang="en-US" dirty="0"/>
              <a:t>Assembly held at USSR in September 1978</a:t>
            </a:r>
          </a:p>
          <a:p>
            <a:endParaRPr lang="en-US" dirty="0"/>
          </a:p>
          <a:p>
            <a:r>
              <a:rPr lang="en-US" dirty="0"/>
              <a:t>focusing attention on the threat to the endangered lion-tailed</a:t>
            </a:r>
            <a:r>
              <a:rPr lang="en-IN" dirty="0"/>
              <a:t> macaque</a:t>
            </a:r>
          </a:p>
        </p:txBody>
      </p:sp>
    </p:spTree>
    <p:extLst>
      <p:ext uri="{BB962C8B-B14F-4D97-AF65-F5344CB8AC3E}">
        <p14:creationId xmlns:p14="http://schemas.microsoft.com/office/powerpoint/2010/main" val="25647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42E8-663F-92A1-BAF0-3F05A0F4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8DA4-8896-1BB5-A56E-2BD61E5B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same time, herpetologist, </a:t>
            </a:r>
            <a:r>
              <a:rPr lang="en-US" dirty="0">
                <a:solidFill>
                  <a:srgbClr val="FF0000"/>
                </a:solidFill>
              </a:rPr>
              <a:t>Rom Whitaker</a:t>
            </a:r>
            <a:r>
              <a:rPr lang="en-US" dirty="0"/>
              <a:t>, explored Silent Valley to study about the </a:t>
            </a:r>
            <a:r>
              <a:rPr lang="en-US" dirty="0">
                <a:solidFill>
                  <a:srgbClr val="FF0000"/>
                </a:solidFill>
              </a:rPr>
              <a:t>snakes.</a:t>
            </a:r>
          </a:p>
          <a:p>
            <a:r>
              <a:rPr lang="en-US" dirty="0"/>
              <a:t> He even wrote a letter to the Bombay Natural History Society about the need to conserve Silent Valley. </a:t>
            </a:r>
          </a:p>
          <a:p>
            <a:r>
              <a:rPr lang="en-US" dirty="0">
                <a:solidFill>
                  <a:srgbClr val="FF0000"/>
                </a:solidFill>
              </a:rPr>
              <a:t>This project was sanctioned at a cost of about Rs 25 crores but implementation was delayed due to lack of funds. </a:t>
            </a:r>
          </a:p>
          <a:p>
            <a:r>
              <a:rPr lang="en-US" dirty="0"/>
              <a:t>In October 1976, National Committee on Environment Planning and Coordination (NCEPC) set up a task force to study </a:t>
            </a:r>
            <a:r>
              <a:rPr lang="en-US" dirty="0">
                <a:solidFill>
                  <a:srgbClr val="FF0000"/>
                </a:solidFill>
              </a:rPr>
              <a:t>the ecological problems that could be caused by the project implementation.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3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A791-65F5-A8E7-7156-521273F6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0B89-9DA1-2A59-5E3C-DB823339E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government of Kerala opted to proceed with the project by promising to implement all protections.</a:t>
            </a:r>
          </a:p>
          <a:p>
            <a:r>
              <a:rPr lang="en-US" dirty="0"/>
              <a:t>Several NGOs put forward the following arguments </a:t>
            </a:r>
          </a:p>
          <a:p>
            <a:pPr marL="514350" indent="-514350">
              <a:buAutoNum type="arabicPeriod"/>
            </a:pPr>
            <a:r>
              <a:rPr lang="en-US" dirty="0"/>
              <a:t>The entire lower valley will be flooded by the dam, destroying its biodiversity. </a:t>
            </a:r>
          </a:p>
          <a:p>
            <a:pPr marL="0" indent="0">
              <a:buNone/>
            </a:pPr>
            <a:r>
              <a:rPr lang="en-US" dirty="0"/>
              <a:t>2. The workforce brought in for the construction of the project will exist in the area for several years leading to destruction of the Valley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24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BDBE-C3FE-5E5F-9E8E-380078B3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Bishnois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Rajasthan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C25A-876D-72F3-AB12-1202BD62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Bishnois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of Rajasthan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famous for the protection of Indian antelope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Bishnoi  is a community found in the Western Thar Desert and northern states of India.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two main objectives behind this movement were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prevent the construction of private mills in the forest area and to protect the forests from the process of deforestation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People belonging to the Bishnoi community actively participated in this movement.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52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AB08-E85A-2161-65A6-239B861D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3147-2AAA-4E52-2229-2C3B1162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went at the national and international level.</a:t>
            </a:r>
          </a:p>
          <a:p>
            <a:r>
              <a:rPr lang="en-US" dirty="0"/>
              <a:t>Assembly of the IUCN also urged the Government to conserve the forest area. </a:t>
            </a:r>
          </a:p>
          <a:p>
            <a:r>
              <a:rPr lang="en-US" dirty="0"/>
              <a:t>Many eminent people like, Salim Ali, Madhav </a:t>
            </a:r>
            <a:r>
              <a:rPr lang="en-US" dirty="0" err="1"/>
              <a:t>Gadgil</a:t>
            </a:r>
            <a:r>
              <a:rPr lang="en-US" dirty="0"/>
              <a:t>, M.S. Swaminathan, including conservationists and corporate and political leaders, wrote to the Central Government to  cancel the project</a:t>
            </a:r>
          </a:p>
          <a:p>
            <a:r>
              <a:rPr lang="en-US" dirty="0"/>
              <a:t>However, the Prime Minister Morarji Desai rejected all appeals and requests and recommended the execution of the project and was started in June, 1979.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A171-CBB8-CA00-6674-F32F9F1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4670-E28B-8CE6-73C4-84D2D502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August 1979, N.V. Krishna </a:t>
            </a:r>
            <a:r>
              <a:rPr lang="en-US" dirty="0" err="1"/>
              <a:t>Warrier</a:t>
            </a:r>
            <a:r>
              <a:rPr lang="en-US" dirty="0"/>
              <a:t> of the Prakriti </a:t>
            </a:r>
            <a:r>
              <a:rPr lang="en-US" dirty="0" err="1"/>
              <a:t>Samrakshana</a:t>
            </a:r>
            <a:r>
              <a:rPr lang="en-US" dirty="0"/>
              <a:t> Samiti filed a petition and got a stay order from the High Court of Kerala, so as to stop the project.</a:t>
            </a:r>
          </a:p>
          <a:p>
            <a:r>
              <a:rPr lang="en-US" dirty="0"/>
              <a:t>Consequently, Silent Valley </a:t>
            </a:r>
            <a:r>
              <a:rPr lang="en-US" dirty="0" err="1"/>
              <a:t>Samrakshana</a:t>
            </a:r>
            <a:r>
              <a:rPr lang="en-US" dirty="0"/>
              <a:t> Samithi and Kerala Sastra Sahitya Parishad started awareness campaigns with protest meetings, rallies and debates all over the state, turning into a mass movement, </a:t>
            </a:r>
          </a:p>
          <a:p>
            <a:r>
              <a:rPr lang="en-US" dirty="0"/>
              <a:t>When Indira Gandhi took charge as Prime minister she had a personal interest in the Silent Valley project due to national as well as international pressure mounted and in January 1981, she declared that Silent Valley will be protected.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49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1FB3-36FF-6D1E-AC82-F4179FEB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05B8-5423-44B4-8F6C-3270D851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June 1983, the Centre re-examined the issue through a commission chaired by Prof. M.G.K. Menon and in </a:t>
            </a:r>
            <a:r>
              <a:rPr lang="en-US" b="1" dirty="0">
                <a:solidFill>
                  <a:srgbClr val="FF0000"/>
                </a:solidFill>
              </a:rPr>
              <a:t>November 1983, the Silent Valley Hydroelectric Project was called off. </a:t>
            </a:r>
          </a:p>
          <a:p>
            <a:r>
              <a:rPr lang="en-US" dirty="0"/>
              <a:t>In 1985, Prime Minister Rajiv Gandhi formally inaugurated the Silent Valley National Park.</a:t>
            </a:r>
          </a:p>
          <a:p>
            <a:r>
              <a:rPr lang="en-US" dirty="0"/>
              <a:t> This ecologically fragile ecosystem with enriched biodiversity has been </a:t>
            </a:r>
            <a:r>
              <a:rPr lang="en-US" b="1" dirty="0">
                <a:solidFill>
                  <a:srgbClr val="FF0000"/>
                </a:solidFill>
              </a:rPr>
              <a:t>declared as biosphere reserve and now it is under the category of Hot Spot. 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5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8D97-F4C7-E6BB-9CDB-EF6D3DB8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3B5C-ACAF-585D-695E-C6E6994C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Bishnoi Movement was started around 260 years back in the early part of the 18th century in Rajasthan by the Bishnoi community.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A large group of them from 84 villages led by a lady called Amrita Devi laid down their lives in an effort to protect the trees from being felled on the orders of the Maharaja (King) of Jodhpur.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 this movement, 363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Bishnois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laid down their lives for the protection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Khejri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trees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Khejarli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village of Rajasthan.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05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7049-C7D7-57DD-8F2A-F6F53B45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981C-D30C-86CB-8510-11914275E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4AAB8-E57E-2312-982B-2B02C1957A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protection of wild animals in Bishnoi dominated areas, wild species of deer and antelope-like blue bulls, 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FCE81-7363-6438-6D53-E729C72BD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Horned deer like species</a:t>
            </a:r>
            <a:endParaRPr lang="en-IN" dirty="0"/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F08D917C-28EF-A657-1707-B0DFDDAF81F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8" y="2832894"/>
            <a:ext cx="465419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FC05-AF0F-D812-9B35-69BB7FE1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Chipko Movement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4126-C0F6-C55E-0A69-1A3738D2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forest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nservation movement"/>
              </a:rPr>
              <a:t>conservation movement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/>
              </a:rPr>
              <a:t>India</a:t>
            </a:r>
            <a:endParaRPr lang="en-US" dirty="0"/>
          </a:p>
          <a:p>
            <a:r>
              <a:rPr lang="en-US" dirty="0"/>
              <a:t> Chipko, a Hindi word meaning “hugging”, is used to describe the movement because local village women literally “hugged” trees, to </a:t>
            </a:r>
            <a:r>
              <a:rPr lang="en-US" dirty="0">
                <a:solidFill>
                  <a:srgbClr val="FF0000"/>
                </a:solidFill>
              </a:rPr>
              <a:t>prevent their being cut down.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Chipko movement, also called Chipko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andolan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nonviolent social and ecological movement by rural villagers, particularly women, in India in the 1970s, aimed at protecting trees and forests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18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CE9B-C982-958E-6F8E-C06F2DDB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D4E9-38AA-FAF8-654F-E3DE5019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Villagers and women began to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organise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themselves under several smaller groups, take up local causes with the authorities, and stand up against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commercial logging operations that threatened their livelihoods. 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contract for CUTTING trees to Simon Company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villagers demanded that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 forest-exploiting contracts should be given to outsiders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They wanted the government to provide small industries and ensure development of the region without disturbing the ecological balance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54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268D-49D1-649A-8D59-387C9B78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2892-1FD2-2331-9F56-CFF74715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movement originated in 1973 at the Himalayan region of Uttarakhand (then part of Uttar Pradesh)</a:t>
            </a:r>
            <a:r>
              <a:rPr lang="en-US" dirty="0"/>
              <a:t>A large group of them from 84 villages led by a lady called Amrita Devi</a:t>
            </a:r>
          </a:p>
          <a:p>
            <a:r>
              <a:rPr lang="en-US" dirty="0"/>
              <a:t>the forests are the main source of livelihood, since agricultural activities cannot be carried out easily. </a:t>
            </a:r>
          </a:p>
          <a:p>
            <a:r>
              <a:rPr lang="en-US" dirty="0"/>
              <a:t>By the 1980s the movement spread across the country and led to design of people-sensitive forest policies, which put a stop to the open cut down of trees</a:t>
            </a:r>
          </a:p>
        </p:txBody>
      </p:sp>
    </p:spTree>
    <p:extLst>
      <p:ext uri="{BB962C8B-B14F-4D97-AF65-F5344CB8AC3E}">
        <p14:creationId xmlns:p14="http://schemas.microsoft.com/office/powerpoint/2010/main" val="109631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522-CDCF-8807-77CB-BDF25EAD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205A-6529-7101-7BB3-FB439C40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Women's participation in the Chipko agitation was a very novel aspect of the movement.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forest contractors of the region were suppliers of alcohol to men.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Women held sustained agitations against the habit of alcoholism and broadened the agenda of the movement to cover other social issues. </a:t>
            </a:r>
          </a:p>
        </p:txBody>
      </p:sp>
    </p:spTree>
    <p:extLst>
      <p:ext uri="{BB962C8B-B14F-4D97-AF65-F5344CB8AC3E}">
        <p14:creationId xmlns:p14="http://schemas.microsoft.com/office/powerpoint/2010/main" val="166219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0ECE-99D7-FBB6-9934-C991C864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9C62-46B1-A368-00FC-1231C640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Chipko movement was started by 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Sunderlal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Bahuguna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Garhwal forests.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movement was aimed at stopping the felling of trees for commercial purposes.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movement was non-violent and the villagers hugged trees to stop them from being felled.</a:t>
            </a:r>
          </a:p>
          <a:p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Gaura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Devi, Suraksha Devi,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Sudesha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Devi,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Bachni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Devi and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Chandi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Bhatt,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Virushka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Devi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1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1523</Words>
  <Application>Microsoft Office PowerPoint</Application>
  <PresentationFormat>Widescreen</PresentationFormat>
  <Paragraphs>71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Roboto</vt:lpstr>
      <vt:lpstr>Office Theme</vt:lpstr>
      <vt:lpstr>Environmental movements</vt:lpstr>
      <vt:lpstr>Bishnois of Rajasthan</vt:lpstr>
      <vt:lpstr>PowerPoint Presentation</vt:lpstr>
      <vt:lpstr>PowerPoint Presentation</vt:lpstr>
      <vt:lpstr>Chipko Movement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Silent Valley–A People’s Movement to Save a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jithasudhi@gmail.com</dc:creator>
  <cp:lastModifiedBy>jithasudhi@gmail.com</cp:lastModifiedBy>
  <cp:revision>5</cp:revision>
  <dcterms:created xsi:type="dcterms:W3CDTF">2023-01-12T04:34:03Z</dcterms:created>
  <dcterms:modified xsi:type="dcterms:W3CDTF">2023-01-17T07:15:33Z</dcterms:modified>
</cp:coreProperties>
</file>