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49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72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5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BLE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8284" y="11821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77944" y="1745406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611996" y="2702566"/>
              <a:ext cx="43924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25418" y="1257791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BLE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89104" y="1745406"/>
            <a:ext cx="2576884" cy="4356000"/>
            <a:chOff x="5889104" y="1745406"/>
            <a:chExt cx="2576884" cy="4356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104" y="1745406"/>
              <a:ext cx="2576884" cy="4356000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7905328" y="4005064"/>
              <a:ext cx="424346" cy="3182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592960" y="3287163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4568" y="1124744"/>
            <a:ext cx="259228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연결을 원하는 디바이스를 선택</a:t>
            </a:r>
            <a:endParaRPr lang="en-US" altLang="ko-KR" dirty="0" smtClean="0"/>
          </a:p>
          <a:p>
            <a:r>
              <a:rPr lang="en-US" altLang="ko-KR" dirty="0" smtClean="0"/>
              <a:t>-&gt;CONNECT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067" y="112414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080" y="11566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④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42031" y="1701288"/>
            <a:ext cx="2533681" cy="4320000"/>
            <a:chOff x="1042031" y="1628800"/>
            <a:chExt cx="2533681" cy="432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12" y="1628800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1352600" y="2805622"/>
              <a:ext cx="2088232" cy="3353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381760" y="4941168"/>
              <a:ext cx="726410" cy="58241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2031" y="2655705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4688" y="4792796"/>
              <a:ext cx="2099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08" y="1692524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712640" y="2060848"/>
            <a:ext cx="6192688" cy="3840138"/>
            <a:chOff x="1712640" y="2060848"/>
            <a:chExt cx="6192688" cy="3840138"/>
          </a:xfrm>
        </p:grpSpPr>
        <p:grpSp>
          <p:nvGrpSpPr>
            <p:cNvPr id="48" name="그룹 47"/>
            <p:cNvGrpSpPr/>
            <p:nvPr/>
          </p:nvGrpSpPr>
          <p:grpSpPr>
            <a:xfrm>
              <a:off x="1712640" y="2060848"/>
              <a:ext cx="6192688" cy="3840138"/>
              <a:chOff x="2000672" y="2060848"/>
              <a:chExt cx="6192688" cy="384013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000672" y="2060848"/>
                <a:ext cx="5613278" cy="3840138"/>
                <a:chOff x="200472" y="1960721"/>
                <a:chExt cx="5613278" cy="3840138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00472" y="1960721"/>
                  <a:ext cx="5613278" cy="3840138"/>
                  <a:chOff x="245718" y="1672689"/>
                  <a:chExt cx="5613278" cy="3840138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718" y="2348880"/>
                    <a:ext cx="2866583" cy="2376264"/>
                  </a:xfrm>
                  <a:prstGeom prst="rect">
                    <a:avLst/>
                  </a:prstGeom>
                </p:spPr>
              </p:pic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208584" y="2875353"/>
                    <a:ext cx="1819996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087" t="21450" r="762" b="3474"/>
                  <a:stretch/>
                </p:blipFill>
                <p:spPr>
                  <a:xfrm>
                    <a:off x="3307916" y="1672689"/>
                    <a:ext cx="2024122" cy="1864323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524" t="50000" r="552" b="20600"/>
                  <a:stretch/>
                </p:blipFill>
                <p:spPr>
                  <a:xfrm>
                    <a:off x="3307916" y="3647537"/>
                    <a:ext cx="2543891" cy="890362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743" t="69950" r="608" b="5250"/>
                  <a:stretch/>
                </p:blipFill>
                <p:spPr>
                  <a:xfrm>
                    <a:off x="3307916" y="4662003"/>
                    <a:ext cx="2551080" cy="850824"/>
                  </a:xfrm>
                  <a:prstGeom prst="rect">
                    <a:avLst/>
                  </a:prstGeom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</p:pic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1784648" y="3540292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모서리가 둥근 직사각형 26"/>
                  <p:cNvSpPr/>
                  <p:nvPr/>
                </p:nvSpPr>
                <p:spPr>
                  <a:xfrm>
                    <a:off x="1784648" y="4205231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4" name="직선 화살표 연결선 13"/>
                <p:cNvCxnSpPr>
                  <a:stCxn id="15" idx="3"/>
                  <a:endCxn id="5" idx="1"/>
                </p:cNvCxnSpPr>
                <p:nvPr/>
              </p:nvCxnSpPr>
              <p:spPr>
                <a:xfrm flipV="1">
                  <a:off x="2983334" y="2892883"/>
                  <a:ext cx="279336" cy="43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>
                  <a:stCxn id="26" idx="3"/>
                  <a:endCxn id="8" idx="1"/>
                </p:cNvCxnSpPr>
                <p:nvPr/>
              </p:nvCxnSpPr>
              <p:spPr>
                <a:xfrm>
                  <a:off x="2957906" y="3994658"/>
                  <a:ext cx="304764" cy="3860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11" idx="1"/>
                </p:cNvCxnSpPr>
                <p:nvPr/>
              </p:nvCxnSpPr>
              <p:spPr>
                <a:xfrm>
                  <a:off x="2957906" y="4659597"/>
                  <a:ext cx="304764" cy="715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왼쪽 화살표 43"/>
              <p:cNvSpPr/>
              <p:nvPr/>
            </p:nvSpPr>
            <p:spPr>
              <a:xfrm>
                <a:off x="7146061" y="324425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왼쪽 화살표 45"/>
              <p:cNvSpPr/>
              <p:nvPr/>
            </p:nvSpPr>
            <p:spPr>
              <a:xfrm>
                <a:off x="7689304" y="462162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왼쪽 화살표 46"/>
              <p:cNvSpPr/>
              <p:nvPr/>
            </p:nvSpPr>
            <p:spPr>
              <a:xfrm>
                <a:off x="7689304" y="5113303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397266" y="3065234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66732" y="3699288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78074" y="4323947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/>
            </a:p>
          </p:txBody>
        </p:sp>
      </p:grpSp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 Service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및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Characteristic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선택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6576" y="98072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1600" dirty="0" smtClean="0"/>
              <a:t>UUID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Service </a:t>
            </a:r>
            <a:r>
              <a:rPr lang="en-US" altLang="ko-KR" sz="1600" dirty="0"/>
              <a:t>/ Write / Read 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Characteristic</a:t>
            </a:r>
            <a:r>
              <a:rPr lang="ko-KR" altLang="en-US" sz="1600" dirty="0"/>
              <a:t>을 선택한다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21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err="1" smtClean="0"/>
              <a:t>insigma</a:t>
            </a:r>
            <a:r>
              <a:rPr lang="en-US" altLang="ko-KR" sz="1600" smtClean="0"/>
              <a:t> protocol</a:t>
            </a:r>
            <a:r>
              <a:rPr lang="ko-KR" altLang="en-US" sz="1600" smtClean="0"/>
              <a:t>을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520280"/>
            <a:chOff x="1111495" y="2204864"/>
            <a:chExt cx="5160821" cy="26642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95" y="2204864"/>
              <a:ext cx="4918700" cy="2664296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86708"/>
            <a:ext cx="4437362" cy="2952742"/>
            <a:chOff x="2482291" y="2286708"/>
            <a:chExt cx="4437362" cy="29527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291" y="2286708"/>
              <a:ext cx="4437362" cy="295274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76324</TotalTime>
  <Words>112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4846</cp:revision>
  <dcterms:created xsi:type="dcterms:W3CDTF">2007-06-15T07:30:32Z</dcterms:created>
  <dcterms:modified xsi:type="dcterms:W3CDTF">2018-08-29T04:55:08Z</dcterms:modified>
</cp:coreProperties>
</file>