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52" r:id="rId1"/>
  </p:sldMasterIdLst>
  <p:notesMasterIdLst>
    <p:notesMasterId r:id="rId8"/>
  </p:notesMasterIdLst>
  <p:handoutMasterIdLst>
    <p:handoutMasterId r:id="rId9"/>
  </p:handoutMasterIdLst>
  <p:sldIdLst>
    <p:sldId id="825" r:id="rId2"/>
    <p:sldId id="847" r:id="rId3"/>
    <p:sldId id="865" r:id="rId4"/>
    <p:sldId id="849" r:id="rId5"/>
    <p:sldId id="853" r:id="rId6"/>
    <p:sldId id="866" r:id="rId7"/>
  </p:sldIdLst>
  <p:sldSz cx="9906000" cy="6858000" type="A4"/>
  <p:notesSz cx="6797675" cy="9926638"/>
  <p:defaultTextStyle>
    <a:defPPr>
      <a:defRPr lang="ko-KR"/>
    </a:defPPr>
    <a:lvl1pPr algn="ctr" rtl="0" eaLnBrk="0" fontAlgn="base" latinLnBrk="1" hangingPunct="0">
      <a:spcBef>
        <a:spcPct val="0"/>
      </a:spcBef>
      <a:spcAft>
        <a:spcPct val="0"/>
      </a:spcAft>
      <a:defRPr sz="13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ctr" rtl="0" eaLnBrk="0" fontAlgn="base" latinLnBrk="1" hangingPunct="0">
      <a:spcBef>
        <a:spcPct val="0"/>
      </a:spcBef>
      <a:spcAft>
        <a:spcPct val="0"/>
      </a:spcAft>
      <a:defRPr sz="13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ctr" rtl="0" eaLnBrk="0" fontAlgn="base" latinLnBrk="1" hangingPunct="0">
      <a:spcBef>
        <a:spcPct val="0"/>
      </a:spcBef>
      <a:spcAft>
        <a:spcPct val="0"/>
      </a:spcAft>
      <a:defRPr sz="13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ctr" rtl="0" eaLnBrk="0" fontAlgn="base" latinLnBrk="1" hangingPunct="0">
      <a:spcBef>
        <a:spcPct val="0"/>
      </a:spcBef>
      <a:spcAft>
        <a:spcPct val="0"/>
      </a:spcAft>
      <a:defRPr sz="13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ctr" rtl="0" eaLnBrk="0" fontAlgn="base" latinLnBrk="1" hangingPunct="0">
      <a:spcBef>
        <a:spcPct val="0"/>
      </a:spcBef>
      <a:spcAft>
        <a:spcPct val="0"/>
      </a:spcAft>
      <a:defRPr sz="13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3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3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3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3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8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pos="3120">
          <p15:clr>
            <a:srgbClr val="A4A3A4"/>
          </p15:clr>
        </p15:guide>
        <p15:guide id="4" pos="172">
          <p15:clr>
            <a:srgbClr val="A4A3A4"/>
          </p15:clr>
        </p15:guide>
        <p15:guide id="5" pos="6068">
          <p15:clr>
            <a:srgbClr val="A4A3A4"/>
          </p15:clr>
        </p15:guide>
        <p15:guide id="6" pos="121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007396"/>
    <a:srgbClr val="00FF00"/>
    <a:srgbClr val="B2B2B2"/>
    <a:srgbClr val="FFFF99"/>
    <a:srgbClr val="FFFFCC"/>
    <a:srgbClr val="66FF99"/>
    <a:srgbClr val="000066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941" autoAdjust="0"/>
    <p:restoredTop sz="97185" autoAdjust="0"/>
  </p:normalViewPr>
  <p:slideViewPr>
    <p:cSldViewPr>
      <p:cViewPr varScale="1">
        <p:scale>
          <a:sx n="89" d="100"/>
          <a:sy n="89" d="100"/>
        </p:scale>
        <p:origin x="691" y="58"/>
      </p:cViewPr>
      <p:guideLst>
        <p:guide orient="horz" pos="2478"/>
        <p:guide orient="horz" pos="618"/>
        <p:guide pos="3120"/>
        <p:guide pos="172"/>
        <p:guide pos="6068"/>
        <p:guide pos="12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76131-E069-43ED-837D-FCBB1D29F5D6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2AAED-0DAF-44CF-814D-889CB47647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086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3" rIns="91407" bIns="45703" numCol="1" anchor="t" anchorCtr="0" compatLnSpc="1">
            <a:prstTxWarp prst="textNoShape">
              <a:avLst/>
            </a:prstTxWarp>
          </a:bodyPr>
          <a:lstStyle>
            <a:lvl1pPr algn="l" defTabSz="914920" eaLnBrk="1" hangingPunct="1">
              <a:defRPr kumimoji="1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3" rIns="91407" bIns="45703" numCol="1" anchor="t" anchorCtr="0" compatLnSpc="1">
            <a:prstTxWarp prst="textNoShape">
              <a:avLst/>
            </a:prstTxWarp>
          </a:bodyPr>
          <a:lstStyle>
            <a:lvl1pPr algn="r" defTabSz="914920" eaLnBrk="1" hangingPunct="1">
              <a:defRPr kumimoji="1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4538"/>
            <a:ext cx="537845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3" rIns="91407" bIns="457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3" rIns="91407" bIns="45703" numCol="1" anchor="b" anchorCtr="0" compatLnSpc="1">
            <a:prstTxWarp prst="textNoShape">
              <a:avLst/>
            </a:prstTxWarp>
          </a:bodyPr>
          <a:lstStyle>
            <a:lvl1pPr algn="l" defTabSz="914920" eaLnBrk="1" hangingPunct="1">
              <a:defRPr kumimoji="1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3" rIns="91407" bIns="45703" numCol="1" anchor="b" anchorCtr="0" compatLnSpc="1">
            <a:prstTxWarp prst="textNoShape">
              <a:avLst/>
            </a:prstTxWarp>
          </a:bodyPr>
          <a:lstStyle>
            <a:lvl1pPr algn="r" defTabSz="914920" eaLnBrk="1" hangingPunct="1">
              <a:defRPr kumimoji="1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BC8CC79-A0B8-49BB-AD2C-AC754091EA4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48341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B77D9-3F7C-4D3F-B374-947637C9A40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222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B77D9-3F7C-4D3F-B374-947637C9A40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334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B77D9-3F7C-4D3F-B374-947637C9A40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658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B77D9-3F7C-4D3F-B374-947637C9A40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601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B77D9-3F7C-4D3F-B374-947637C9A40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506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7875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7"/>
          <p:cNvSpPr/>
          <p:nvPr userDrawn="1"/>
        </p:nvSpPr>
        <p:spPr>
          <a:xfrm>
            <a:off x="0" y="1628776"/>
            <a:ext cx="9906000" cy="5229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b="0" dirty="0">
              <a:solidFill>
                <a:prstClr val="white"/>
              </a:solidFill>
            </a:endParaRPr>
          </a:p>
        </p:txBody>
      </p:sp>
      <p:sp>
        <p:nvSpPr>
          <p:cNvPr id="4" name="TextBox 9"/>
          <p:cNvSpPr txBox="1">
            <a:spLocks noChangeArrowheads="1"/>
          </p:cNvSpPr>
          <p:nvPr userDrawn="1"/>
        </p:nvSpPr>
        <p:spPr bwMode="auto">
          <a:xfrm>
            <a:off x="116946" y="6453188"/>
            <a:ext cx="18004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defRPr/>
            </a:pPr>
            <a:r>
              <a:rPr kumimoji="0" lang="en-US" altLang="ko-KR" sz="2000">
                <a:solidFill>
                  <a:prstClr val="black"/>
                </a:solidFill>
                <a:latin typeface="Brush Script MT" pitchFamily="66" charset="0"/>
                <a:ea typeface="맑은 고딕" pitchFamily="50" charset="-127"/>
              </a:rPr>
              <a:t>Acoustic Specialist</a:t>
            </a:r>
            <a:endParaRPr kumimoji="0" lang="ko-KR" altLang="en-US" sz="2000">
              <a:solidFill>
                <a:prstClr val="black"/>
              </a:solidFill>
              <a:latin typeface="Brush Script MT" pitchFamily="66" charset="0"/>
              <a:ea typeface="맑은 고딕" pitchFamily="50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623" y="6465889"/>
            <a:ext cx="1281244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1493912"/>
            <a:ext cx="8915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58FB0-188B-4456-8770-457D9E90048A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2018-08-29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5B50F4D-FB57-43BA-9273-C0CFFD380366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81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7"/>
          <p:cNvSpPr/>
          <p:nvPr userDrawn="1"/>
        </p:nvSpPr>
        <p:spPr>
          <a:xfrm>
            <a:off x="0" y="1628776"/>
            <a:ext cx="9906000" cy="5229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b="0" dirty="0">
              <a:solidFill>
                <a:prstClr val="white"/>
              </a:solidFill>
            </a:endParaRPr>
          </a:p>
        </p:txBody>
      </p:sp>
      <p:sp>
        <p:nvSpPr>
          <p:cNvPr id="3" name="TextBox 9"/>
          <p:cNvSpPr txBox="1">
            <a:spLocks noChangeArrowheads="1"/>
          </p:cNvSpPr>
          <p:nvPr userDrawn="1"/>
        </p:nvSpPr>
        <p:spPr bwMode="auto">
          <a:xfrm>
            <a:off x="116946" y="6453188"/>
            <a:ext cx="18004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defRPr/>
            </a:pPr>
            <a:r>
              <a:rPr kumimoji="0" lang="en-US" altLang="ko-KR" sz="2000">
                <a:solidFill>
                  <a:prstClr val="black"/>
                </a:solidFill>
                <a:latin typeface="Brush Script MT" pitchFamily="66" charset="0"/>
                <a:ea typeface="맑은 고딕" pitchFamily="50" charset="-127"/>
              </a:rPr>
              <a:t>Acoustic Specialist</a:t>
            </a:r>
            <a:endParaRPr kumimoji="0" lang="ko-KR" altLang="en-US" sz="2000">
              <a:solidFill>
                <a:prstClr val="black"/>
              </a:solidFill>
              <a:latin typeface="Brush Script MT" pitchFamily="66" charset="0"/>
              <a:ea typeface="맑은 고딕" pitchFamily="50" charset="-127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623" y="6465889"/>
            <a:ext cx="1281244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F4DF49-B9F3-4F0D-A819-2FAF2883DF83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2018-08-29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548967" y="3141664"/>
            <a:ext cx="31369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 algn="l">
              <a:defRPr/>
            </a:pPr>
            <a:endParaRPr kumimoji="1" lang="ko-KR" altLang="en-US" sz="1800" b="0">
              <a:solidFill>
                <a:prstClr val="black"/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797300" y="6443664"/>
            <a:ext cx="2311400" cy="365125"/>
          </a:xfrm>
        </p:spPr>
        <p:txBody>
          <a:bodyPr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>
                <a:solidFill>
                  <a:prstClr val="black"/>
                </a:solidFill>
              </a:rPr>
              <a:t>(</a:t>
            </a:r>
            <a:fld id="{BD451A26-AB12-449B-9ACD-72C02E0C0236}" type="slidenum">
              <a:rPr lang="ko-KR" altLang="en-US">
                <a:solidFill>
                  <a:prstClr val="black"/>
                </a:solidFill>
              </a:rPr>
              <a:pPr/>
              <a:t>‹#›</a:t>
            </a:fld>
            <a:r>
              <a:rPr lang="en-US" altLang="ko-KR">
                <a:solidFill>
                  <a:prstClr val="black"/>
                </a:solidFill>
              </a:rPr>
              <a:t>/4)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272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빈화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623" y="6381751"/>
            <a:ext cx="1281244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218"/>
          <p:cNvSpPr>
            <a:spLocks noChangeArrowheads="1"/>
          </p:cNvSpPr>
          <p:nvPr/>
        </p:nvSpPr>
        <p:spPr bwMode="ltGray">
          <a:xfrm flipV="1">
            <a:off x="3440" y="6270625"/>
            <a:ext cx="9906000" cy="65088"/>
          </a:xfrm>
          <a:prstGeom prst="rect">
            <a:avLst/>
          </a:prstGeom>
          <a:gradFill rotWithShape="0">
            <a:gsLst>
              <a:gs pos="0">
                <a:srgbClr val="0C3CA6"/>
              </a:gs>
              <a:gs pos="100000">
                <a:srgbClr val="00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 sz="13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903244" y="188913"/>
            <a:ext cx="2964921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끝까지</a:t>
            </a:r>
            <a:r>
              <a:rPr lang="ko-KR" alt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3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답</a:t>
            </a:r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을 내는</a:t>
            </a:r>
            <a:r>
              <a:rPr lang="ko-KR" alt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3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조직</a:t>
            </a:r>
            <a:endParaRPr lang="ko-KR" altLang="en-US" sz="2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3"/>
          <p:cNvSpPr txBox="1">
            <a:spLocks/>
          </p:cNvSpPr>
          <p:nvPr/>
        </p:nvSpPr>
        <p:spPr>
          <a:xfrm>
            <a:off x="216694" y="115888"/>
            <a:ext cx="9479492" cy="576262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>
              <a:defRPr/>
            </a:pPr>
            <a:endParaRPr lang="ko-KR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제목 3"/>
          <p:cNvSpPr txBox="1">
            <a:spLocks/>
          </p:cNvSpPr>
          <p:nvPr/>
        </p:nvSpPr>
        <p:spPr>
          <a:xfrm>
            <a:off x="1" y="76201"/>
            <a:ext cx="7448418" cy="576263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>
              <a:defRPr/>
            </a:pPr>
            <a:r>
              <a:rPr lang="en-US" altLang="ko-KR" sz="2800" b="1" dirty="0" smtClean="0">
                <a:solidFill>
                  <a:schemeClr val="bg1"/>
                </a:solidFill>
              </a:rPr>
              <a:t> 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116946" y="6381751"/>
            <a:ext cx="828767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r>
              <a:rPr kumimoji="0" lang="en-US" altLang="ko-KR" sz="1846" dirty="0" smtClean="0">
                <a:solidFill>
                  <a:prstClr val="black"/>
                </a:solidFill>
                <a:latin typeface="Brush Script MT" pitchFamily="66" charset="0"/>
                <a:ea typeface="맑은 고딕" pitchFamily="50" charset="-127"/>
              </a:rPr>
              <a:t>Acoustic Specialist      </a:t>
            </a:r>
            <a:r>
              <a:rPr lang="ko-KR" altLang="en-US" sz="1110" dirty="0" smtClean="0">
                <a:solidFill>
                  <a:srgbClr val="0000FF"/>
                </a:solidFill>
                <a:latin typeface="+mn-ea"/>
                <a:ea typeface="+mn-ea"/>
              </a:rPr>
              <a:t>실행</a:t>
            </a:r>
            <a:r>
              <a:rPr lang="ko-KR" altLang="en-US" sz="1110" dirty="0" smtClean="0">
                <a:solidFill>
                  <a:prstClr val="black">
                    <a:tint val="75000"/>
                  </a:prstClr>
                </a:solidFill>
                <a:latin typeface="+mn-ea"/>
                <a:ea typeface="+mn-ea"/>
              </a:rPr>
              <a:t> </a:t>
            </a:r>
            <a:r>
              <a:rPr lang="ko-KR" altLang="en-US" sz="1110" dirty="0" smtClean="0">
                <a:solidFill>
                  <a:srgbClr val="FF0000"/>
                </a:solidFill>
                <a:latin typeface="+mn-ea"/>
                <a:ea typeface="+mn-ea"/>
              </a:rPr>
              <a:t>실무</a:t>
            </a:r>
            <a:r>
              <a:rPr lang="ko-KR" altLang="en-US" sz="1110" dirty="0" smtClean="0">
                <a:solidFill>
                  <a:prstClr val="black">
                    <a:tint val="75000"/>
                  </a:prstClr>
                </a:solidFill>
                <a:latin typeface="+mn-ea"/>
                <a:ea typeface="+mn-ea"/>
              </a:rPr>
              <a:t> </a:t>
            </a:r>
            <a:r>
              <a:rPr lang="ko-KR" altLang="en-US" sz="1110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실적                              </a:t>
            </a:r>
            <a:fld id="{E37C6610-FA51-482B-BFD6-27A4E65EF36E}" type="slidenum">
              <a:rPr lang="en-US" altLang="ko-KR" sz="1200" b="1" smtClean="0">
                <a:solidFill>
                  <a:prstClr val="black"/>
                </a:solidFill>
              </a:rPr>
              <a:pPr eaLnBrk="1" hangingPunct="1">
                <a:defRPr/>
              </a:pPr>
              <a:t>‹#›</a:t>
            </a:fld>
            <a:r>
              <a:rPr lang="en-US" altLang="ko-KR" sz="1200" b="1" dirty="0" smtClean="0">
                <a:solidFill>
                  <a:prstClr val="black"/>
                </a:solidFill>
              </a:rPr>
              <a:t>                                       </a:t>
            </a:r>
            <a:r>
              <a:rPr lang="en-US" altLang="ko-KR" sz="1200" b="1" spc="-150" dirty="0" smtClean="0">
                <a:solidFill>
                  <a:srgbClr val="0000FF"/>
                </a:solidFill>
                <a:latin typeface="Palatino Linotype" panose="02040502050505030304" pitchFamily="18" charset="0"/>
                <a:ea typeface="+mn-ea"/>
              </a:rPr>
              <a:t>S / W  TEAM</a:t>
            </a:r>
            <a:endParaRPr lang="ko-KR" altLang="en-US" sz="1200" b="1" spc="-150" dirty="0" smtClean="0">
              <a:solidFill>
                <a:srgbClr val="0000FF"/>
              </a:solidFill>
              <a:latin typeface="Palatino Linotype" panose="02040502050505030304" pitchFamily="18" charset="0"/>
              <a:ea typeface="+mn-ea"/>
            </a:endParaRPr>
          </a:p>
          <a:p>
            <a:pPr eaLnBrk="1" hangingPunct="1">
              <a:defRPr/>
            </a:pPr>
            <a:endParaRPr lang="ko-KR" altLang="en-US" sz="1110" dirty="0" smtClean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kumimoji="0" lang="en-US" altLang="ko-KR" sz="1846" dirty="0" smtClean="0">
                <a:solidFill>
                  <a:prstClr val="black"/>
                </a:solidFill>
                <a:latin typeface="Brush Script MT" pitchFamily="66" charset="0"/>
                <a:ea typeface="맑은 고딕" pitchFamily="50" charset="-127"/>
              </a:rPr>
              <a:t>   </a:t>
            </a:r>
            <a:endParaRPr kumimoji="0" lang="ko-KR" altLang="en-US" sz="1846" dirty="0">
              <a:solidFill>
                <a:prstClr val="black"/>
              </a:solidFill>
              <a:latin typeface="Brush Script MT" pitchFamily="66" charset="0"/>
              <a:ea typeface="맑은 고딕" pitchFamily="50" charset="-127"/>
            </a:endParaRPr>
          </a:p>
        </p:txBody>
      </p:sp>
      <p:sp>
        <p:nvSpPr>
          <p:cNvPr id="12" name="텍스트 개체 틀 2"/>
          <p:cNvSpPr>
            <a:spLocks noGrp="1"/>
          </p:cNvSpPr>
          <p:nvPr>
            <p:ph idx="1"/>
          </p:nvPr>
        </p:nvSpPr>
        <p:spPr bwMode="auto">
          <a:xfrm>
            <a:off x="495300" y="980729"/>
            <a:ext cx="8915400" cy="514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6531" indent="-316531">
              <a:buFont typeface="Wingdings" panose="05000000000000000000" pitchFamily="2" charset="2"/>
              <a:buChar char="u"/>
              <a:defRPr sz="2800" b="1"/>
            </a:lvl1pPr>
            <a:lvl2pPr marL="685817" indent="-263776">
              <a:buFont typeface="Wingdings" panose="05000000000000000000" pitchFamily="2" charset="2"/>
              <a:buChar char="v"/>
              <a:defRPr sz="2400" b="1"/>
            </a:lvl2pPr>
            <a:lvl3pPr marL="1055103" indent="-211021">
              <a:buFont typeface="Wingdings" panose="05000000000000000000" pitchFamily="2" charset="2"/>
              <a:buChar char="ü"/>
              <a:defRPr sz="2000" b="1"/>
            </a:lvl3pPr>
            <a:lvl4pPr marL="1477145" indent="-211021">
              <a:buFont typeface="Arial" panose="020B0604020202020204" pitchFamily="34" charset="0"/>
              <a:buChar char="•"/>
              <a:defRPr sz="1600" b="1"/>
            </a:lvl4pPr>
            <a:lvl5pPr marL="1899186" indent="-211021">
              <a:buFont typeface="Wingdings" panose="05000000000000000000" pitchFamily="2" charset="2"/>
              <a:buChar char="Ø"/>
              <a:defRPr sz="12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7903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1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371EDE4-DCC1-47C7-ADFB-689BFF08A8D9}" type="datetime1">
              <a:rPr lang="ko-KR" altLang="en-US" b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2018-08-29</a:t>
            </a:fld>
            <a:endParaRPr lang="ko-KR" altLang="en-US" b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AEF9F4-03A0-49A5-A8E0-BE0DF522AD35}" type="slidenum">
              <a:rPr lang="ko-KR" altLang="en-US" b="0" smtClean="0"/>
              <a:pPr/>
              <a:t>‹#›</a:t>
            </a:fld>
            <a:endParaRPr lang="ko-KR" altLang="en-US" b="0"/>
          </a:p>
        </p:txBody>
      </p:sp>
    </p:spTree>
    <p:extLst>
      <p:ext uri="{BB962C8B-B14F-4D97-AF65-F5344CB8AC3E}">
        <p14:creationId xmlns:p14="http://schemas.microsoft.com/office/powerpoint/2010/main" val="94682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53" r:id="rId1"/>
    <p:sldLayoutId id="2147484854" r:id="rId2"/>
    <p:sldLayoutId id="2147484855" r:id="rId3"/>
    <p:sldLayoutId id="2147484857" r:id="rId4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WordArt 9"/>
          <p:cNvSpPr>
            <a:spLocks noChangeArrowheads="1" noChangeShapeType="1" noTextEdit="1"/>
          </p:cNvSpPr>
          <p:nvPr/>
        </p:nvSpPr>
        <p:spPr bwMode="auto">
          <a:xfrm>
            <a:off x="4451351" y="6215064"/>
            <a:ext cx="1452563" cy="3270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latinLnBrk="0"/>
            <a:r>
              <a:rPr kumimoji="1" lang="en-US" altLang="ko-KR" sz="1400" b="0" kern="10" dirty="0">
                <a:solidFill>
                  <a:srgbClr val="2D2D8A"/>
                </a:solidFill>
                <a:latin typeface="Aharoni" panose="02010803020104030203" pitchFamily="2" charset="-79"/>
                <a:ea typeface="굴림" panose="020B0600000101010101" pitchFamily="50" charset="-127"/>
                <a:cs typeface="Aharoni" panose="02010803020104030203" pitchFamily="2" charset="-79"/>
              </a:rPr>
              <a:t>EM-Tech</a:t>
            </a:r>
            <a:endParaRPr kumimoji="1" lang="ko-KR" altLang="en-US" sz="1400" b="0" kern="10">
              <a:solidFill>
                <a:srgbClr val="2D2D8A"/>
              </a:solidFill>
              <a:latin typeface="Aharoni" panose="02010803020104030203" pitchFamily="2" charset="-79"/>
              <a:ea typeface="굴림" panose="020B0600000101010101" pitchFamily="50" charset="-127"/>
              <a:cs typeface="Aharoni" panose="02010803020104030203" pitchFamily="2" charset="-79"/>
            </a:endParaRPr>
          </a:p>
        </p:txBody>
      </p:sp>
      <p:grpSp>
        <p:nvGrpSpPr>
          <p:cNvPr id="5125" name="그룹 393"/>
          <p:cNvGrpSpPr>
            <a:grpSpLocks/>
          </p:cNvGrpSpPr>
          <p:nvPr/>
        </p:nvGrpSpPr>
        <p:grpSpPr bwMode="auto">
          <a:xfrm>
            <a:off x="3857626" y="6165851"/>
            <a:ext cx="504825" cy="436563"/>
            <a:chOff x="3203848" y="6021289"/>
            <a:chExt cx="396000" cy="324000"/>
          </a:xfrm>
        </p:grpSpPr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3297245" y="6088446"/>
              <a:ext cx="207962" cy="51840"/>
            </a:xfrm>
            <a:custGeom>
              <a:avLst/>
              <a:gdLst/>
              <a:ahLst/>
              <a:cxnLst>
                <a:cxn ang="0">
                  <a:pos x="5349" y="1663"/>
                </a:cxn>
                <a:cxn ang="0">
                  <a:pos x="5035" y="1150"/>
                </a:cxn>
                <a:cxn ang="0">
                  <a:pos x="4622" y="709"/>
                </a:cxn>
                <a:cxn ang="0">
                  <a:pos x="4126" y="362"/>
                </a:cxn>
                <a:cxn ang="0">
                  <a:pos x="3571" y="123"/>
                </a:cxn>
                <a:cxn ang="0">
                  <a:pos x="2977" y="0"/>
                </a:cxn>
                <a:cxn ang="0">
                  <a:pos x="2372" y="0"/>
                </a:cxn>
                <a:cxn ang="0">
                  <a:pos x="1778" y="123"/>
                </a:cxn>
                <a:cxn ang="0">
                  <a:pos x="1222" y="362"/>
                </a:cxn>
                <a:cxn ang="0">
                  <a:pos x="727" y="709"/>
                </a:cxn>
                <a:cxn ang="0">
                  <a:pos x="314" y="1150"/>
                </a:cxn>
                <a:cxn ang="0">
                  <a:pos x="0" y="1663"/>
                </a:cxn>
              </a:cxnLst>
              <a:rect l="0" t="0" r="r" b="b"/>
              <a:pathLst>
                <a:path w="5349" h="1663">
                  <a:moveTo>
                    <a:pt x="5349" y="1663"/>
                  </a:moveTo>
                  <a:lnTo>
                    <a:pt x="5035" y="1150"/>
                  </a:lnTo>
                  <a:lnTo>
                    <a:pt x="4622" y="709"/>
                  </a:lnTo>
                  <a:lnTo>
                    <a:pt x="4126" y="362"/>
                  </a:lnTo>
                  <a:lnTo>
                    <a:pt x="3571" y="123"/>
                  </a:lnTo>
                  <a:lnTo>
                    <a:pt x="2977" y="0"/>
                  </a:lnTo>
                  <a:lnTo>
                    <a:pt x="2372" y="0"/>
                  </a:lnTo>
                  <a:lnTo>
                    <a:pt x="1778" y="123"/>
                  </a:lnTo>
                  <a:lnTo>
                    <a:pt x="1222" y="362"/>
                  </a:lnTo>
                  <a:lnTo>
                    <a:pt x="727" y="709"/>
                  </a:lnTo>
                  <a:lnTo>
                    <a:pt x="314" y="1150"/>
                  </a:lnTo>
                  <a:lnTo>
                    <a:pt x="0" y="166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3274830" y="6074307"/>
              <a:ext cx="256528" cy="80116"/>
            </a:xfrm>
            <a:custGeom>
              <a:avLst/>
              <a:gdLst/>
              <a:ahLst/>
              <a:cxnLst>
                <a:cxn ang="0">
                  <a:pos x="6553" y="2500"/>
                </a:cxn>
                <a:cxn ang="0">
                  <a:pos x="6314" y="1863"/>
                </a:cxn>
                <a:cxn ang="0">
                  <a:pos x="5953" y="1286"/>
                </a:cxn>
                <a:cxn ang="0">
                  <a:pos x="5481" y="793"/>
                </a:cxn>
                <a:cxn ang="0">
                  <a:pos x="4919" y="405"/>
                </a:cxn>
                <a:cxn ang="0">
                  <a:pos x="4289" y="136"/>
                </a:cxn>
                <a:cxn ang="0">
                  <a:pos x="3618" y="0"/>
                </a:cxn>
                <a:cxn ang="0">
                  <a:pos x="2934" y="0"/>
                </a:cxn>
                <a:cxn ang="0">
                  <a:pos x="2262" y="136"/>
                </a:cxn>
                <a:cxn ang="0">
                  <a:pos x="1633" y="405"/>
                </a:cxn>
                <a:cxn ang="0">
                  <a:pos x="1071" y="793"/>
                </a:cxn>
                <a:cxn ang="0">
                  <a:pos x="600" y="1286"/>
                </a:cxn>
                <a:cxn ang="0">
                  <a:pos x="238" y="1863"/>
                </a:cxn>
                <a:cxn ang="0">
                  <a:pos x="0" y="2500"/>
                </a:cxn>
              </a:cxnLst>
              <a:rect l="0" t="0" r="r" b="b"/>
              <a:pathLst>
                <a:path w="6553" h="2500">
                  <a:moveTo>
                    <a:pt x="6553" y="2500"/>
                  </a:moveTo>
                  <a:lnTo>
                    <a:pt x="6314" y="1863"/>
                  </a:lnTo>
                  <a:lnTo>
                    <a:pt x="5953" y="1286"/>
                  </a:lnTo>
                  <a:lnTo>
                    <a:pt x="5481" y="793"/>
                  </a:lnTo>
                  <a:lnTo>
                    <a:pt x="4919" y="405"/>
                  </a:lnTo>
                  <a:lnTo>
                    <a:pt x="4289" y="136"/>
                  </a:lnTo>
                  <a:lnTo>
                    <a:pt x="3618" y="0"/>
                  </a:lnTo>
                  <a:lnTo>
                    <a:pt x="2934" y="0"/>
                  </a:lnTo>
                  <a:lnTo>
                    <a:pt x="2262" y="136"/>
                  </a:lnTo>
                  <a:lnTo>
                    <a:pt x="1633" y="405"/>
                  </a:lnTo>
                  <a:lnTo>
                    <a:pt x="1071" y="793"/>
                  </a:lnTo>
                  <a:lnTo>
                    <a:pt x="600" y="1286"/>
                  </a:lnTo>
                  <a:lnTo>
                    <a:pt x="238" y="1863"/>
                  </a:lnTo>
                  <a:lnTo>
                    <a:pt x="0" y="250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0" name="Freeform 11"/>
            <p:cNvSpPr>
              <a:spLocks/>
            </p:cNvSpPr>
            <p:nvPr/>
          </p:nvSpPr>
          <p:spPr bwMode="auto">
            <a:xfrm>
              <a:off x="3238716" y="6049565"/>
              <a:ext cx="327510" cy="268625"/>
            </a:xfrm>
            <a:custGeom>
              <a:avLst/>
              <a:gdLst/>
              <a:ahLst/>
              <a:cxnLst>
                <a:cxn ang="0">
                  <a:pos x="8457" y="4194"/>
                </a:cxn>
                <a:cxn ang="0">
                  <a:pos x="8394" y="3469"/>
                </a:cxn>
                <a:cxn ang="0">
                  <a:pos x="8205" y="2766"/>
                </a:cxn>
                <a:cxn ang="0">
                  <a:pos x="7896" y="2105"/>
                </a:cxn>
                <a:cxn ang="0">
                  <a:pos x="7476" y="1508"/>
                </a:cxn>
                <a:cxn ang="0">
                  <a:pos x="6959" y="991"/>
                </a:cxn>
                <a:cxn ang="0">
                  <a:pos x="6360" y="572"/>
                </a:cxn>
                <a:cxn ang="0">
                  <a:pos x="5696" y="260"/>
                </a:cxn>
                <a:cxn ang="0">
                  <a:pos x="4988" y="69"/>
                </a:cxn>
                <a:cxn ang="0">
                  <a:pos x="4257" y="0"/>
                </a:cxn>
                <a:cxn ang="0">
                  <a:pos x="3525" y="58"/>
                </a:cxn>
                <a:cxn ang="0">
                  <a:pos x="2815" y="241"/>
                </a:cxn>
                <a:cxn ang="0">
                  <a:pos x="2147" y="542"/>
                </a:cxn>
                <a:cxn ang="0">
                  <a:pos x="1543" y="955"/>
                </a:cxn>
                <a:cxn ang="0">
                  <a:pos x="1018" y="1464"/>
                </a:cxn>
                <a:cxn ang="0">
                  <a:pos x="590" y="2055"/>
                </a:cxn>
                <a:cxn ang="0">
                  <a:pos x="272" y="2712"/>
                </a:cxn>
                <a:cxn ang="0">
                  <a:pos x="73" y="3412"/>
                </a:cxn>
                <a:cxn ang="0">
                  <a:pos x="0" y="4136"/>
                </a:cxn>
                <a:cxn ang="0">
                  <a:pos x="53" y="4863"/>
                </a:cxn>
                <a:cxn ang="0">
                  <a:pos x="232" y="5569"/>
                </a:cxn>
                <a:cxn ang="0">
                  <a:pos x="532" y="6233"/>
                </a:cxn>
                <a:cxn ang="0">
                  <a:pos x="943" y="6836"/>
                </a:cxn>
                <a:cxn ang="0">
                  <a:pos x="1452" y="7360"/>
                </a:cxn>
                <a:cxn ang="0">
                  <a:pos x="2047" y="7788"/>
                </a:cxn>
                <a:cxn ang="0">
                  <a:pos x="2706" y="8108"/>
                </a:cxn>
                <a:cxn ang="0">
                  <a:pos x="3411" y="8310"/>
                </a:cxn>
                <a:cxn ang="0">
                  <a:pos x="4140" y="8388"/>
                </a:cxn>
                <a:cxn ang="0">
                  <a:pos x="4873" y="8340"/>
                </a:cxn>
                <a:cxn ang="0">
                  <a:pos x="5586" y="8167"/>
                </a:cxn>
                <a:cxn ang="0">
                  <a:pos x="6258" y="7875"/>
                </a:cxn>
                <a:cxn ang="0">
                  <a:pos x="6869" y="7471"/>
                </a:cxn>
                <a:cxn ang="0">
                  <a:pos x="7400" y="6969"/>
                </a:cxn>
                <a:cxn ang="0">
                  <a:pos x="7836" y="6383"/>
                </a:cxn>
                <a:cxn ang="0">
                  <a:pos x="8164" y="5732"/>
                </a:cxn>
                <a:cxn ang="0">
                  <a:pos x="8372" y="5033"/>
                </a:cxn>
              </a:cxnLst>
              <a:rect l="0" t="0" r="r" b="b"/>
              <a:pathLst>
                <a:path w="8457" h="8388">
                  <a:moveTo>
                    <a:pt x="8457" y="4194"/>
                  </a:moveTo>
                  <a:lnTo>
                    <a:pt x="8394" y="3469"/>
                  </a:lnTo>
                  <a:lnTo>
                    <a:pt x="8205" y="2766"/>
                  </a:lnTo>
                  <a:lnTo>
                    <a:pt x="7896" y="2105"/>
                  </a:lnTo>
                  <a:lnTo>
                    <a:pt x="7476" y="1508"/>
                  </a:lnTo>
                  <a:lnTo>
                    <a:pt x="6959" y="991"/>
                  </a:lnTo>
                  <a:lnTo>
                    <a:pt x="6360" y="572"/>
                  </a:lnTo>
                  <a:lnTo>
                    <a:pt x="5696" y="260"/>
                  </a:lnTo>
                  <a:lnTo>
                    <a:pt x="4988" y="69"/>
                  </a:lnTo>
                  <a:lnTo>
                    <a:pt x="4257" y="0"/>
                  </a:lnTo>
                  <a:lnTo>
                    <a:pt x="3525" y="58"/>
                  </a:lnTo>
                  <a:lnTo>
                    <a:pt x="2815" y="241"/>
                  </a:lnTo>
                  <a:lnTo>
                    <a:pt x="2147" y="542"/>
                  </a:lnTo>
                  <a:lnTo>
                    <a:pt x="1543" y="955"/>
                  </a:lnTo>
                  <a:lnTo>
                    <a:pt x="1018" y="1464"/>
                  </a:lnTo>
                  <a:lnTo>
                    <a:pt x="590" y="2055"/>
                  </a:lnTo>
                  <a:lnTo>
                    <a:pt x="272" y="2712"/>
                  </a:lnTo>
                  <a:lnTo>
                    <a:pt x="73" y="3412"/>
                  </a:lnTo>
                  <a:lnTo>
                    <a:pt x="0" y="4136"/>
                  </a:lnTo>
                  <a:lnTo>
                    <a:pt x="53" y="4863"/>
                  </a:lnTo>
                  <a:lnTo>
                    <a:pt x="232" y="5569"/>
                  </a:lnTo>
                  <a:lnTo>
                    <a:pt x="532" y="6233"/>
                  </a:lnTo>
                  <a:lnTo>
                    <a:pt x="943" y="6836"/>
                  </a:lnTo>
                  <a:lnTo>
                    <a:pt x="1452" y="7360"/>
                  </a:lnTo>
                  <a:lnTo>
                    <a:pt x="2047" y="7788"/>
                  </a:lnTo>
                  <a:lnTo>
                    <a:pt x="2706" y="8108"/>
                  </a:lnTo>
                  <a:lnTo>
                    <a:pt x="3411" y="8310"/>
                  </a:lnTo>
                  <a:lnTo>
                    <a:pt x="4140" y="8388"/>
                  </a:lnTo>
                  <a:lnTo>
                    <a:pt x="4873" y="8340"/>
                  </a:lnTo>
                  <a:lnTo>
                    <a:pt x="5586" y="8167"/>
                  </a:lnTo>
                  <a:lnTo>
                    <a:pt x="6258" y="7875"/>
                  </a:lnTo>
                  <a:lnTo>
                    <a:pt x="6869" y="7471"/>
                  </a:lnTo>
                  <a:lnTo>
                    <a:pt x="7400" y="6969"/>
                  </a:lnTo>
                  <a:lnTo>
                    <a:pt x="7836" y="6383"/>
                  </a:lnTo>
                  <a:lnTo>
                    <a:pt x="8164" y="5732"/>
                  </a:lnTo>
                  <a:lnTo>
                    <a:pt x="8372" y="503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H="1">
              <a:off x="3403093" y="6193303"/>
              <a:ext cx="29887" cy="106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 flipH="1">
              <a:off x="3403093" y="6156780"/>
              <a:ext cx="41095" cy="1767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3384414" y="6278132"/>
              <a:ext cx="3486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4" name="Freeform 15"/>
            <p:cNvSpPr>
              <a:spLocks/>
            </p:cNvSpPr>
            <p:nvPr/>
          </p:nvSpPr>
          <p:spPr bwMode="auto">
            <a:xfrm>
              <a:off x="3271093" y="6182700"/>
              <a:ext cx="259019" cy="1095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2" y="642"/>
                </a:cxn>
                <a:cxn ang="0">
                  <a:pos x="247" y="1261"/>
                </a:cxn>
                <a:cxn ang="0">
                  <a:pos x="549" y="1833"/>
                </a:cxn>
                <a:cxn ang="0">
                  <a:pos x="955" y="2337"/>
                </a:cxn>
                <a:cxn ang="0">
                  <a:pos x="1451" y="2755"/>
                </a:cxn>
                <a:cxn ang="0">
                  <a:pos x="2018" y="3071"/>
                </a:cxn>
                <a:cxn ang="0">
                  <a:pos x="2636" y="3273"/>
                </a:cxn>
                <a:cxn ang="0">
                  <a:pos x="3281" y="3354"/>
                </a:cxn>
                <a:cxn ang="0">
                  <a:pos x="3931" y="3312"/>
                </a:cxn>
                <a:cxn ang="0">
                  <a:pos x="4560" y="3146"/>
                </a:cxn>
                <a:cxn ang="0">
                  <a:pos x="5145" y="2865"/>
                </a:cxn>
                <a:cxn ang="0">
                  <a:pos x="5665" y="2478"/>
                </a:cxn>
                <a:cxn ang="0">
                  <a:pos x="6101" y="1998"/>
                </a:cxn>
                <a:cxn ang="0">
                  <a:pos x="6437" y="1446"/>
                </a:cxn>
                <a:cxn ang="0">
                  <a:pos x="6660" y="839"/>
                </a:cxn>
              </a:cxnLst>
              <a:rect l="0" t="0" r="r" b="b"/>
              <a:pathLst>
                <a:path w="6660" h="3354">
                  <a:moveTo>
                    <a:pt x="0" y="0"/>
                  </a:moveTo>
                  <a:lnTo>
                    <a:pt x="62" y="642"/>
                  </a:lnTo>
                  <a:lnTo>
                    <a:pt x="247" y="1261"/>
                  </a:lnTo>
                  <a:lnTo>
                    <a:pt x="549" y="1833"/>
                  </a:lnTo>
                  <a:lnTo>
                    <a:pt x="955" y="2337"/>
                  </a:lnTo>
                  <a:lnTo>
                    <a:pt x="1451" y="2755"/>
                  </a:lnTo>
                  <a:lnTo>
                    <a:pt x="2018" y="3071"/>
                  </a:lnTo>
                  <a:lnTo>
                    <a:pt x="2636" y="3273"/>
                  </a:lnTo>
                  <a:lnTo>
                    <a:pt x="3281" y="3354"/>
                  </a:lnTo>
                  <a:lnTo>
                    <a:pt x="3931" y="3312"/>
                  </a:lnTo>
                  <a:lnTo>
                    <a:pt x="4560" y="3146"/>
                  </a:lnTo>
                  <a:lnTo>
                    <a:pt x="5145" y="2865"/>
                  </a:lnTo>
                  <a:lnTo>
                    <a:pt x="5665" y="2478"/>
                  </a:lnTo>
                  <a:lnTo>
                    <a:pt x="6101" y="1998"/>
                  </a:lnTo>
                  <a:lnTo>
                    <a:pt x="6437" y="1446"/>
                  </a:lnTo>
                  <a:lnTo>
                    <a:pt x="6660" y="839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3271093" y="6182700"/>
              <a:ext cx="49811" cy="235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3274830" y="6154424"/>
              <a:ext cx="53547" cy="235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 flipV="1">
              <a:off x="3332113" y="6196838"/>
              <a:ext cx="28641" cy="6126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 flipV="1">
              <a:off x="3308452" y="6165027"/>
              <a:ext cx="27396" cy="7069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>
              <a:off x="3384414" y="6117900"/>
              <a:ext cx="3735" cy="4005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0" name="Freeform 21"/>
            <p:cNvSpPr>
              <a:spLocks/>
            </p:cNvSpPr>
            <p:nvPr/>
          </p:nvSpPr>
          <p:spPr bwMode="auto">
            <a:xfrm>
              <a:off x="3308452" y="6235718"/>
              <a:ext cx="23661" cy="223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5" y="364"/>
                </a:cxn>
                <a:cxn ang="0">
                  <a:pos x="666" y="675"/>
                </a:cxn>
              </a:cxnLst>
              <a:rect l="0" t="0" r="r" b="b"/>
              <a:pathLst>
                <a:path w="666" h="675">
                  <a:moveTo>
                    <a:pt x="0" y="0"/>
                  </a:moveTo>
                  <a:lnTo>
                    <a:pt x="305" y="364"/>
                  </a:lnTo>
                  <a:lnTo>
                    <a:pt x="666" y="675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1" name="Freeform 22"/>
            <p:cNvSpPr>
              <a:spLocks/>
            </p:cNvSpPr>
            <p:nvPr/>
          </p:nvSpPr>
          <p:spPr bwMode="auto">
            <a:xfrm>
              <a:off x="3339584" y="6117900"/>
              <a:ext cx="44830" cy="22386"/>
            </a:xfrm>
            <a:custGeom>
              <a:avLst/>
              <a:gdLst/>
              <a:ahLst/>
              <a:cxnLst>
                <a:cxn ang="0">
                  <a:pos x="1208" y="0"/>
                </a:cxn>
                <a:cxn ang="0">
                  <a:pos x="753" y="147"/>
                </a:cxn>
                <a:cxn ang="0">
                  <a:pos x="344" y="391"/>
                </a:cxn>
                <a:cxn ang="0">
                  <a:pos x="0" y="720"/>
                </a:cxn>
              </a:cxnLst>
              <a:rect l="0" t="0" r="r" b="b"/>
              <a:pathLst>
                <a:path w="1208" h="720">
                  <a:moveTo>
                    <a:pt x="1208" y="0"/>
                  </a:moveTo>
                  <a:lnTo>
                    <a:pt x="753" y="147"/>
                  </a:lnTo>
                  <a:lnTo>
                    <a:pt x="344" y="391"/>
                  </a:lnTo>
                  <a:lnTo>
                    <a:pt x="0" y="72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2" name="Freeform 23"/>
            <p:cNvSpPr>
              <a:spLocks/>
            </p:cNvSpPr>
            <p:nvPr/>
          </p:nvSpPr>
          <p:spPr bwMode="auto">
            <a:xfrm>
              <a:off x="3335848" y="6154424"/>
              <a:ext cx="24906" cy="10603"/>
            </a:xfrm>
            <a:custGeom>
              <a:avLst/>
              <a:gdLst/>
              <a:ahLst/>
              <a:cxnLst>
                <a:cxn ang="0">
                  <a:pos x="590" y="42"/>
                </a:cxn>
                <a:cxn ang="0">
                  <a:pos x="355" y="0"/>
                </a:cxn>
                <a:cxn ang="0">
                  <a:pos x="135" y="90"/>
                </a:cxn>
                <a:cxn ang="0">
                  <a:pos x="0" y="285"/>
                </a:cxn>
              </a:cxnLst>
              <a:rect l="0" t="0" r="r" b="b"/>
              <a:pathLst>
                <a:path w="590" h="285">
                  <a:moveTo>
                    <a:pt x="590" y="42"/>
                  </a:moveTo>
                  <a:lnTo>
                    <a:pt x="355" y="0"/>
                  </a:lnTo>
                  <a:lnTo>
                    <a:pt x="135" y="90"/>
                  </a:lnTo>
                  <a:lnTo>
                    <a:pt x="0" y="285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3" name="Freeform 24"/>
            <p:cNvSpPr>
              <a:spLocks/>
            </p:cNvSpPr>
            <p:nvPr/>
          </p:nvSpPr>
          <p:spPr bwMode="auto">
            <a:xfrm>
              <a:off x="3319660" y="6154424"/>
              <a:ext cx="8717" cy="28276"/>
            </a:xfrm>
            <a:custGeom>
              <a:avLst/>
              <a:gdLst/>
              <a:ahLst/>
              <a:cxnLst>
                <a:cxn ang="0">
                  <a:pos x="177" y="0"/>
                </a:cxn>
                <a:cxn ang="0">
                  <a:pos x="45" y="410"/>
                </a:cxn>
                <a:cxn ang="0">
                  <a:pos x="0" y="838"/>
                </a:cxn>
              </a:cxnLst>
              <a:rect l="0" t="0" r="r" b="b"/>
              <a:pathLst>
                <a:path w="177" h="838">
                  <a:moveTo>
                    <a:pt x="177" y="0"/>
                  </a:moveTo>
                  <a:lnTo>
                    <a:pt x="45" y="410"/>
                  </a:lnTo>
                  <a:lnTo>
                    <a:pt x="0" y="83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>
              <a:off x="3297245" y="6142642"/>
              <a:ext cx="34868" cy="117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5" name="Line 26"/>
            <p:cNvSpPr>
              <a:spLocks noChangeShapeType="1"/>
            </p:cNvSpPr>
            <p:nvPr/>
          </p:nvSpPr>
          <p:spPr bwMode="auto">
            <a:xfrm flipV="1">
              <a:off x="3332113" y="6140286"/>
              <a:ext cx="6226" cy="235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>
              <a:off x="3334603" y="6168562"/>
              <a:ext cx="124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>
              <a:off x="3360754" y="6156780"/>
              <a:ext cx="42340" cy="1767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>
              <a:off x="3371962" y="6193303"/>
              <a:ext cx="31132" cy="106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9" name="Freeform 30"/>
            <p:cNvSpPr>
              <a:spLocks/>
            </p:cNvSpPr>
            <p:nvPr/>
          </p:nvSpPr>
          <p:spPr bwMode="auto">
            <a:xfrm>
              <a:off x="3360754" y="6193303"/>
              <a:ext cx="11208" cy="3535"/>
            </a:xfrm>
            <a:custGeom>
              <a:avLst/>
              <a:gdLst/>
              <a:ahLst/>
              <a:cxnLst>
                <a:cxn ang="0">
                  <a:pos x="295" y="6"/>
                </a:cxn>
                <a:cxn ang="0">
                  <a:pos x="120" y="0"/>
                </a:cxn>
                <a:cxn ang="0">
                  <a:pos x="0" y="128"/>
                </a:cxn>
              </a:cxnLst>
              <a:rect l="0" t="0" r="r" b="b"/>
              <a:pathLst>
                <a:path w="295" h="128">
                  <a:moveTo>
                    <a:pt x="295" y="6"/>
                  </a:moveTo>
                  <a:lnTo>
                    <a:pt x="120" y="0"/>
                  </a:lnTo>
                  <a:lnTo>
                    <a:pt x="0" y="12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>
              <a:off x="3530112" y="6210976"/>
              <a:ext cx="32377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1" name="Line 32"/>
            <p:cNvSpPr>
              <a:spLocks noChangeShapeType="1"/>
            </p:cNvSpPr>
            <p:nvPr/>
          </p:nvSpPr>
          <p:spPr bwMode="auto">
            <a:xfrm>
              <a:off x="3482791" y="6182700"/>
              <a:ext cx="83434" cy="235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2" name="Line 33"/>
            <p:cNvSpPr>
              <a:spLocks noChangeShapeType="1"/>
            </p:cNvSpPr>
            <p:nvPr/>
          </p:nvSpPr>
          <p:spPr bwMode="auto">
            <a:xfrm flipH="1" flipV="1">
              <a:off x="3445433" y="6196838"/>
              <a:ext cx="26151" cy="6126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3" name="Line 34"/>
            <p:cNvSpPr>
              <a:spLocks noChangeShapeType="1"/>
            </p:cNvSpPr>
            <p:nvPr/>
          </p:nvSpPr>
          <p:spPr bwMode="auto">
            <a:xfrm flipH="1" flipV="1">
              <a:off x="3467848" y="6165027"/>
              <a:ext cx="28642" cy="7069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4" name="Freeform 35"/>
            <p:cNvSpPr>
              <a:spLocks/>
            </p:cNvSpPr>
            <p:nvPr/>
          </p:nvSpPr>
          <p:spPr bwMode="auto">
            <a:xfrm>
              <a:off x="3471584" y="6235718"/>
              <a:ext cx="24906" cy="22386"/>
            </a:xfrm>
            <a:custGeom>
              <a:avLst/>
              <a:gdLst/>
              <a:ahLst/>
              <a:cxnLst>
                <a:cxn ang="0">
                  <a:pos x="0" y="675"/>
                </a:cxn>
                <a:cxn ang="0">
                  <a:pos x="360" y="364"/>
                </a:cxn>
                <a:cxn ang="0">
                  <a:pos x="665" y="0"/>
                </a:cxn>
              </a:cxnLst>
              <a:rect l="0" t="0" r="r" b="b"/>
              <a:pathLst>
                <a:path w="665" h="675">
                  <a:moveTo>
                    <a:pt x="0" y="675"/>
                  </a:moveTo>
                  <a:lnTo>
                    <a:pt x="360" y="364"/>
                  </a:lnTo>
                  <a:lnTo>
                    <a:pt x="66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5" name="Line 36"/>
            <p:cNvSpPr>
              <a:spLocks noChangeShapeType="1"/>
            </p:cNvSpPr>
            <p:nvPr/>
          </p:nvSpPr>
          <p:spPr bwMode="auto">
            <a:xfrm>
              <a:off x="3470339" y="6142642"/>
              <a:ext cx="37358" cy="117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6" name="Freeform 37"/>
            <p:cNvSpPr>
              <a:spLocks/>
            </p:cNvSpPr>
            <p:nvPr/>
          </p:nvSpPr>
          <p:spPr bwMode="auto">
            <a:xfrm>
              <a:off x="3432980" y="6193303"/>
              <a:ext cx="12453" cy="3535"/>
            </a:xfrm>
            <a:custGeom>
              <a:avLst/>
              <a:gdLst/>
              <a:ahLst/>
              <a:cxnLst>
                <a:cxn ang="0">
                  <a:pos x="295" y="128"/>
                </a:cxn>
                <a:cxn ang="0">
                  <a:pos x="176" y="0"/>
                </a:cxn>
                <a:cxn ang="0">
                  <a:pos x="0" y="6"/>
                </a:cxn>
              </a:cxnLst>
              <a:rect l="0" t="0" r="r" b="b"/>
              <a:pathLst>
                <a:path w="295" h="128">
                  <a:moveTo>
                    <a:pt x="295" y="128"/>
                  </a:moveTo>
                  <a:lnTo>
                    <a:pt x="176" y="0"/>
                  </a:lnTo>
                  <a:lnTo>
                    <a:pt x="0" y="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7" name="Freeform 38"/>
            <p:cNvSpPr>
              <a:spLocks/>
            </p:cNvSpPr>
            <p:nvPr/>
          </p:nvSpPr>
          <p:spPr bwMode="auto">
            <a:xfrm>
              <a:off x="3419282" y="6117900"/>
              <a:ext cx="48566" cy="24742"/>
            </a:xfrm>
            <a:custGeom>
              <a:avLst/>
              <a:gdLst/>
              <a:ahLst/>
              <a:cxnLst>
                <a:cxn ang="0">
                  <a:pos x="1269" y="796"/>
                </a:cxn>
                <a:cxn ang="0">
                  <a:pos x="916" y="431"/>
                </a:cxn>
                <a:cxn ang="0">
                  <a:pos x="484" y="160"/>
                </a:cxn>
                <a:cxn ang="0">
                  <a:pos x="0" y="0"/>
                </a:cxn>
              </a:cxnLst>
              <a:rect l="0" t="0" r="r" b="b"/>
              <a:pathLst>
                <a:path w="1269" h="796">
                  <a:moveTo>
                    <a:pt x="1269" y="796"/>
                  </a:moveTo>
                  <a:lnTo>
                    <a:pt x="916" y="431"/>
                  </a:lnTo>
                  <a:lnTo>
                    <a:pt x="484" y="16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8" name="Freeform 39"/>
            <p:cNvSpPr>
              <a:spLocks/>
            </p:cNvSpPr>
            <p:nvPr/>
          </p:nvSpPr>
          <p:spPr bwMode="auto">
            <a:xfrm>
              <a:off x="3444188" y="6154424"/>
              <a:ext cx="23660" cy="10603"/>
            </a:xfrm>
            <a:custGeom>
              <a:avLst/>
              <a:gdLst/>
              <a:ahLst/>
              <a:cxnLst>
                <a:cxn ang="0">
                  <a:pos x="590" y="285"/>
                </a:cxn>
                <a:cxn ang="0">
                  <a:pos x="454" y="90"/>
                </a:cxn>
                <a:cxn ang="0">
                  <a:pos x="234" y="0"/>
                </a:cxn>
                <a:cxn ang="0">
                  <a:pos x="0" y="42"/>
                </a:cxn>
              </a:cxnLst>
              <a:rect l="0" t="0" r="r" b="b"/>
              <a:pathLst>
                <a:path w="590" h="285">
                  <a:moveTo>
                    <a:pt x="590" y="285"/>
                  </a:moveTo>
                  <a:lnTo>
                    <a:pt x="454" y="90"/>
                  </a:lnTo>
                  <a:lnTo>
                    <a:pt x="234" y="0"/>
                  </a:lnTo>
                  <a:lnTo>
                    <a:pt x="0" y="4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9" name="Line 40"/>
            <p:cNvSpPr>
              <a:spLocks noChangeShapeType="1"/>
            </p:cNvSpPr>
            <p:nvPr/>
          </p:nvSpPr>
          <p:spPr bwMode="auto">
            <a:xfrm>
              <a:off x="3470339" y="6168562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40" name="Freeform 41"/>
            <p:cNvSpPr>
              <a:spLocks/>
            </p:cNvSpPr>
            <p:nvPr/>
          </p:nvSpPr>
          <p:spPr bwMode="auto">
            <a:xfrm>
              <a:off x="3477810" y="6154424"/>
              <a:ext cx="7472" cy="28276"/>
            </a:xfrm>
            <a:custGeom>
              <a:avLst/>
              <a:gdLst/>
              <a:ahLst/>
              <a:cxnLst>
                <a:cxn ang="0">
                  <a:pos x="177" y="838"/>
                </a:cxn>
                <a:cxn ang="0">
                  <a:pos x="132" y="410"/>
                </a:cxn>
                <a:cxn ang="0">
                  <a:pos x="0" y="0"/>
                </a:cxn>
              </a:cxnLst>
              <a:rect l="0" t="0" r="r" b="b"/>
              <a:pathLst>
                <a:path w="177" h="838">
                  <a:moveTo>
                    <a:pt x="177" y="838"/>
                  </a:moveTo>
                  <a:lnTo>
                    <a:pt x="132" y="41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41" name="Line 42"/>
            <p:cNvSpPr>
              <a:spLocks noChangeShapeType="1"/>
            </p:cNvSpPr>
            <p:nvPr/>
          </p:nvSpPr>
          <p:spPr bwMode="auto">
            <a:xfrm>
              <a:off x="3477810" y="6154424"/>
              <a:ext cx="52302" cy="235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42" name="Line 43"/>
            <p:cNvSpPr>
              <a:spLocks noChangeShapeType="1"/>
            </p:cNvSpPr>
            <p:nvPr/>
          </p:nvSpPr>
          <p:spPr bwMode="auto">
            <a:xfrm flipH="1">
              <a:off x="3403093" y="6207442"/>
              <a:ext cx="16189" cy="589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43" name="Line 44"/>
            <p:cNvSpPr>
              <a:spLocks noChangeShapeType="1"/>
            </p:cNvSpPr>
            <p:nvPr/>
          </p:nvSpPr>
          <p:spPr bwMode="auto">
            <a:xfrm>
              <a:off x="3384414" y="6207442"/>
              <a:ext cx="18679" cy="589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44" name="Line 45"/>
            <p:cNvSpPr>
              <a:spLocks noChangeShapeType="1"/>
            </p:cNvSpPr>
            <p:nvPr/>
          </p:nvSpPr>
          <p:spPr bwMode="auto">
            <a:xfrm>
              <a:off x="3384414" y="6157958"/>
              <a:ext cx="18679" cy="94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45" name="Line 46"/>
            <p:cNvSpPr>
              <a:spLocks noChangeShapeType="1"/>
            </p:cNvSpPr>
            <p:nvPr/>
          </p:nvSpPr>
          <p:spPr bwMode="auto">
            <a:xfrm>
              <a:off x="3384414" y="6207442"/>
              <a:ext cx="3735" cy="7069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46" name="Line 47"/>
            <p:cNvSpPr>
              <a:spLocks noChangeShapeType="1"/>
            </p:cNvSpPr>
            <p:nvPr/>
          </p:nvSpPr>
          <p:spPr bwMode="auto">
            <a:xfrm flipH="1">
              <a:off x="3403093" y="6157958"/>
              <a:ext cx="16189" cy="94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47" name="Line 48"/>
            <p:cNvSpPr>
              <a:spLocks noChangeShapeType="1"/>
            </p:cNvSpPr>
            <p:nvPr/>
          </p:nvSpPr>
          <p:spPr bwMode="auto">
            <a:xfrm>
              <a:off x="3419282" y="6117900"/>
              <a:ext cx="0" cy="4005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48" name="Line 49"/>
            <p:cNvSpPr>
              <a:spLocks noChangeShapeType="1"/>
            </p:cNvSpPr>
            <p:nvPr/>
          </p:nvSpPr>
          <p:spPr bwMode="auto">
            <a:xfrm flipH="1">
              <a:off x="3406830" y="6207442"/>
              <a:ext cx="12453" cy="353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49" name="Line 50"/>
            <p:cNvSpPr>
              <a:spLocks noChangeShapeType="1"/>
            </p:cNvSpPr>
            <p:nvPr/>
          </p:nvSpPr>
          <p:spPr bwMode="auto">
            <a:xfrm>
              <a:off x="3419282" y="6207442"/>
              <a:ext cx="0" cy="7069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50" name="Freeform 51"/>
            <p:cNvSpPr>
              <a:spLocks/>
            </p:cNvSpPr>
            <p:nvPr/>
          </p:nvSpPr>
          <p:spPr bwMode="auto">
            <a:xfrm>
              <a:off x="3203848" y="6021289"/>
              <a:ext cx="396000" cy="324000"/>
            </a:xfrm>
            <a:custGeom>
              <a:avLst/>
              <a:gdLst/>
              <a:ahLst/>
              <a:cxnLst>
                <a:cxn ang="0">
                  <a:pos x="10150" y="5033"/>
                </a:cxn>
                <a:cxn ang="0">
                  <a:pos x="10088" y="4246"/>
                </a:cxn>
                <a:cxn ang="0">
                  <a:pos x="9902" y="3478"/>
                </a:cxn>
                <a:cxn ang="0">
                  <a:pos x="9597" y="2748"/>
                </a:cxn>
                <a:cxn ang="0">
                  <a:pos x="9181" y="2075"/>
                </a:cxn>
                <a:cxn ang="0">
                  <a:pos x="8664" y="1474"/>
                </a:cxn>
                <a:cxn ang="0">
                  <a:pos x="8058" y="961"/>
                </a:cxn>
                <a:cxn ang="0">
                  <a:pos x="7380" y="549"/>
                </a:cxn>
                <a:cxn ang="0">
                  <a:pos x="6644" y="246"/>
                </a:cxn>
                <a:cxn ang="0">
                  <a:pos x="5869" y="62"/>
                </a:cxn>
                <a:cxn ang="0">
                  <a:pos x="5075" y="0"/>
                </a:cxn>
                <a:cxn ang="0">
                  <a:pos x="4281" y="62"/>
                </a:cxn>
                <a:cxn ang="0">
                  <a:pos x="3507" y="246"/>
                </a:cxn>
                <a:cxn ang="0">
                  <a:pos x="2771" y="549"/>
                </a:cxn>
                <a:cxn ang="0">
                  <a:pos x="2092" y="961"/>
                </a:cxn>
                <a:cxn ang="0">
                  <a:pos x="1486" y="1474"/>
                </a:cxn>
                <a:cxn ang="0">
                  <a:pos x="969" y="2075"/>
                </a:cxn>
                <a:cxn ang="0">
                  <a:pos x="553" y="2748"/>
                </a:cxn>
                <a:cxn ang="0">
                  <a:pos x="248" y="3478"/>
                </a:cxn>
                <a:cxn ang="0">
                  <a:pos x="63" y="4246"/>
                </a:cxn>
                <a:cxn ang="0">
                  <a:pos x="0" y="5033"/>
                </a:cxn>
                <a:cxn ang="0">
                  <a:pos x="63" y="5821"/>
                </a:cxn>
                <a:cxn ang="0">
                  <a:pos x="248" y="6589"/>
                </a:cxn>
                <a:cxn ang="0">
                  <a:pos x="553" y="7318"/>
                </a:cxn>
                <a:cxn ang="0">
                  <a:pos x="969" y="7992"/>
                </a:cxn>
                <a:cxn ang="0">
                  <a:pos x="1486" y="8593"/>
                </a:cxn>
                <a:cxn ang="0">
                  <a:pos x="2092" y="9105"/>
                </a:cxn>
                <a:cxn ang="0">
                  <a:pos x="2771" y="9518"/>
                </a:cxn>
                <a:cxn ang="0">
                  <a:pos x="3507" y="9820"/>
                </a:cxn>
                <a:cxn ang="0">
                  <a:pos x="4281" y="10005"/>
                </a:cxn>
                <a:cxn ang="0">
                  <a:pos x="5075" y="10067"/>
                </a:cxn>
                <a:cxn ang="0">
                  <a:pos x="5869" y="10005"/>
                </a:cxn>
                <a:cxn ang="0">
                  <a:pos x="6644" y="9820"/>
                </a:cxn>
                <a:cxn ang="0">
                  <a:pos x="7380" y="9518"/>
                </a:cxn>
                <a:cxn ang="0">
                  <a:pos x="8058" y="9105"/>
                </a:cxn>
                <a:cxn ang="0">
                  <a:pos x="8664" y="8593"/>
                </a:cxn>
                <a:cxn ang="0">
                  <a:pos x="9181" y="7992"/>
                </a:cxn>
                <a:cxn ang="0">
                  <a:pos x="9597" y="7318"/>
                </a:cxn>
                <a:cxn ang="0">
                  <a:pos x="9902" y="6589"/>
                </a:cxn>
                <a:cxn ang="0">
                  <a:pos x="10088" y="5821"/>
                </a:cxn>
                <a:cxn ang="0">
                  <a:pos x="10150" y="5033"/>
                </a:cxn>
              </a:cxnLst>
              <a:rect l="0" t="0" r="r" b="b"/>
              <a:pathLst>
                <a:path w="10150" h="10067">
                  <a:moveTo>
                    <a:pt x="10150" y="5033"/>
                  </a:moveTo>
                  <a:lnTo>
                    <a:pt x="10088" y="4246"/>
                  </a:lnTo>
                  <a:lnTo>
                    <a:pt x="9902" y="3478"/>
                  </a:lnTo>
                  <a:lnTo>
                    <a:pt x="9597" y="2748"/>
                  </a:lnTo>
                  <a:lnTo>
                    <a:pt x="9181" y="2075"/>
                  </a:lnTo>
                  <a:lnTo>
                    <a:pt x="8664" y="1474"/>
                  </a:lnTo>
                  <a:lnTo>
                    <a:pt x="8058" y="961"/>
                  </a:lnTo>
                  <a:lnTo>
                    <a:pt x="7380" y="549"/>
                  </a:lnTo>
                  <a:lnTo>
                    <a:pt x="6644" y="246"/>
                  </a:lnTo>
                  <a:lnTo>
                    <a:pt x="5869" y="62"/>
                  </a:lnTo>
                  <a:lnTo>
                    <a:pt x="5075" y="0"/>
                  </a:lnTo>
                  <a:lnTo>
                    <a:pt x="4281" y="62"/>
                  </a:lnTo>
                  <a:lnTo>
                    <a:pt x="3507" y="246"/>
                  </a:lnTo>
                  <a:lnTo>
                    <a:pt x="2771" y="549"/>
                  </a:lnTo>
                  <a:lnTo>
                    <a:pt x="2092" y="961"/>
                  </a:lnTo>
                  <a:lnTo>
                    <a:pt x="1486" y="1474"/>
                  </a:lnTo>
                  <a:lnTo>
                    <a:pt x="969" y="2075"/>
                  </a:lnTo>
                  <a:lnTo>
                    <a:pt x="553" y="2748"/>
                  </a:lnTo>
                  <a:lnTo>
                    <a:pt x="248" y="3478"/>
                  </a:lnTo>
                  <a:lnTo>
                    <a:pt x="63" y="4246"/>
                  </a:lnTo>
                  <a:lnTo>
                    <a:pt x="0" y="5033"/>
                  </a:lnTo>
                  <a:lnTo>
                    <a:pt x="63" y="5821"/>
                  </a:lnTo>
                  <a:lnTo>
                    <a:pt x="248" y="6589"/>
                  </a:lnTo>
                  <a:lnTo>
                    <a:pt x="553" y="7318"/>
                  </a:lnTo>
                  <a:lnTo>
                    <a:pt x="969" y="7992"/>
                  </a:lnTo>
                  <a:lnTo>
                    <a:pt x="1486" y="8593"/>
                  </a:lnTo>
                  <a:lnTo>
                    <a:pt x="2092" y="9105"/>
                  </a:lnTo>
                  <a:lnTo>
                    <a:pt x="2771" y="9518"/>
                  </a:lnTo>
                  <a:lnTo>
                    <a:pt x="3507" y="9820"/>
                  </a:lnTo>
                  <a:lnTo>
                    <a:pt x="4281" y="10005"/>
                  </a:lnTo>
                  <a:lnTo>
                    <a:pt x="5075" y="10067"/>
                  </a:lnTo>
                  <a:lnTo>
                    <a:pt x="5869" y="10005"/>
                  </a:lnTo>
                  <a:lnTo>
                    <a:pt x="6644" y="9820"/>
                  </a:lnTo>
                  <a:lnTo>
                    <a:pt x="7380" y="9518"/>
                  </a:lnTo>
                  <a:lnTo>
                    <a:pt x="8058" y="9105"/>
                  </a:lnTo>
                  <a:lnTo>
                    <a:pt x="8664" y="8593"/>
                  </a:lnTo>
                  <a:lnTo>
                    <a:pt x="9181" y="7992"/>
                  </a:lnTo>
                  <a:lnTo>
                    <a:pt x="9597" y="7318"/>
                  </a:lnTo>
                  <a:lnTo>
                    <a:pt x="9902" y="6589"/>
                  </a:lnTo>
                  <a:lnTo>
                    <a:pt x="10088" y="5821"/>
                  </a:lnTo>
                  <a:lnTo>
                    <a:pt x="10150" y="5033"/>
                  </a:lnTo>
                </a:path>
              </a:pathLst>
            </a:custGeom>
            <a:noFill/>
            <a:ln w="0">
              <a:solidFill>
                <a:srgbClr val="CC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51" name="Freeform 52"/>
            <p:cNvSpPr>
              <a:spLocks/>
            </p:cNvSpPr>
            <p:nvPr/>
          </p:nvSpPr>
          <p:spPr bwMode="auto">
            <a:xfrm>
              <a:off x="3371962" y="6342933"/>
              <a:ext cx="61018" cy="23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94" y="62"/>
                </a:cxn>
                <a:cxn ang="0">
                  <a:pos x="1588" y="0"/>
                </a:cxn>
                <a:cxn ang="0">
                  <a:pos x="0" y="0"/>
                </a:cxn>
              </a:cxnLst>
              <a:rect l="0" t="0" r="r" b="b"/>
              <a:pathLst>
                <a:path w="1588" h="62">
                  <a:moveTo>
                    <a:pt x="0" y="0"/>
                  </a:moveTo>
                  <a:lnTo>
                    <a:pt x="794" y="62"/>
                  </a:lnTo>
                  <a:lnTo>
                    <a:pt x="15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52" name="Freeform 53"/>
            <p:cNvSpPr>
              <a:spLocks/>
            </p:cNvSpPr>
            <p:nvPr/>
          </p:nvSpPr>
          <p:spPr bwMode="auto">
            <a:xfrm>
              <a:off x="3371962" y="6342933"/>
              <a:ext cx="61018" cy="23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94" y="62"/>
                </a:cxn>
                <a:cxn ang="0">
                  <a:pos x="1588" y="0"/>
                </a:cxn>
                <a:cxn ang="0">
                  <a:pos x="0" y="0"/>
                </a:cxn>
              </a:cxnLst>
              <a:rect l="0" t="0" r="r" b="b"/>
              <a:pathLst>
                <a:path w="1588" h="62">
                  <a:moveTo>
                    <a:pt x="0" y="0"/>
                  </a:moveTo>
                  <a:lnTo>
                    <a:pt x="794" y="62"/>
                  </a:lnTo>
                  <a:lnTo>
                    <a:pt x="1588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53" name="Freeform 54"/>
            <p:cNvSpPr>
              <a:spLocks/>
            </p:cNvSpPr>
            <p:nvPr/>
          </p:nvSpPr>
          <p:spPr bwMode="auto">
            <a:xfrm>
              <a:off x="3371962" y="6335864"/>
              <a:ext cx="92151" cy="7069"/>
            </a:xfrm>
            <a:custGeom>
              <a:avLst/>
              <a:gdLst/>
              <a:ahLst/>
              <a:cxnLst>
                <a:cxn ang="0">
                  <a:pos x="2363" y="0"/>
                </a:cxn>
                <a:cxn ang="0">
                  <a:pos x="0" y="185"/>
                </a:cxn>
                <a:cxn ang="0">
                  <a:pos x="1588" y="185"/>
                </a:cxn>
                <a:cxn ang="0">
                  <a:pos x="2363" y="0"/>
                </a:cxn>
              </a:cxnLst>
              <a:rect l="0" t="0" r="r" b="b"/>
              <a:pathLst>
                <a:path w="2363" h="185">
                  <a:moveTo>
                    <a:pt x="2363" y="0"/>
                  </a:moveTo>
                  <a:lnTo>
                    <a:pt x="0" y="185"/>
                  </a:lnTo>
                  <a:lnTo>
                    <a:pt x="1588" y="185"/>
                  </a:lnTo>
                  <a:lnTo>
                    <a:pt x="236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54" name="Freeform 55"/>
            <p:cNvSpPr>
              <a:spLocks/>
            </p:cNvSpPr>
            <p:nvPr/>
          </p:nvSpPr>
          <p:spPr bwMode="auto">
            <a:xfrm>
              <a:off x="3371962" y="6335864"/>
              <a:ext cx="92151" cy="7069"/>
            </a:xfrm>
            <a:custGeom>
              <a:avLst/>
              <a:gdLst/>
              <a:ahLst/>
              <a:cxnLst>
                <a:cxn ang="0">
                  <a:pos x="2363" y="0"/>
                </a:cxn>
                <a:cxn ang="0">
                  <a:pos x="0" y="185"/>
                </a:cxn>
                <a:cxn ang="0">
                  <a:pos x="1588" y="185"/>
                </a:cxn>
                <a:cxn ang="0">
                  <a:pos x="2363" y="0"/>
                </a:cxn>
              </a:cxnLst>
              <a:rect l="0" t="0" r="r" b="b"/>
              <a:pathLst>
                <a:path w="2363" h="185">
                  <a:moveTo>
                    <a:pt x="2363" y="0"/>
                  </a:moveTo>
                  <a:lnTo>
                    <a:pt x="0" y="185"/>
                  </a:lnTo>
                  <a:lnTo>
                    <a:pt x="1588" y="185"/>
                  </a:lnTo>
                  <a:lnTo>
                    <a:pt x="236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55" name="Freeform 56"/>
            <p:cNvSpPr>
              <a:spLocks/>
            </p:cNvSpPr>
            <p:nvPr/>
          </p:nvSpPr>
          <p:spPr bwMode="auto">
            <a:xfrm>
              <a:off x="3342075" y="6335864"/>
              <a:ext cx="122038" cy="70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74" y="185"/>
                </a:cxn>
                <a:cxn ang="0">
                  <a:pos x="3137" y="0"/>
                </a:cxn>
                <a:cxn ang="0">
                  <a:pos x="0" y="0"/>
                </a:cxn>
              </a:cxnLst>
              <a:rect l="0" t="0" r="r" b="b"/>
              <a:pathLst>
                <a:path w="3137" h="185">
                  <a:moveTo>
                    <a:pt x="0" y="0"/>
                  </a:moveTo>
                  <a:lnTo>
                    <a:pt x="774" y="185"/>
                  </a:lnTo>
                  <a:lnTo>
                    <a:pt x="3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56" name="Freeform 57"/>
            <p:cNvSpPr>
              <a:spLocks/>
            </p:cNvSpPr>
            <p:nvPr/>
          </p:nvSpPr>
          <p:spPr bwMode="auto">
            <a:xfrm>
              <a:off x="3342075" y="6335864"/>
              <a:ext cx="122038" cy="70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74" y="185"/>
                </a:cxn>
                <a:cxn ang="0">
                  <a:pos x="3137" y="0"/>
                </a:cxn>
                <a:cxn ang="0">
                  <a:pos x="0" y="0"/>
                </a:cxn>
              </a:cxnLst>
              <a:rect l="0" t="0" r="r" b="b"/>
              <a:pathLst>
                <a:path w="3137" h="185">
                  <a:moveTo>
                    <a:pt x="0" y="0"/>
                  </a:moveTo>
                  <a:lnTo>
                    <a:pt x="774" y="185"/>
                  </a:lnTo>
                  <a:lnTo>
                    <a:pt x="3137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57" name="Freeform 58"/>
            <p:cNvSpPr>
              <a:spLocks/>
            </p:cNvSpPr>
            <p:nvPr/>
          </p:nvSpPr>
          <p:spPr bwMode="auto">
            <a:xfrm>
              <a:off x="3342075" y="6327616"/>
              <a:ext cx="150679" cy="8248"/>
            </a:xfrm>
            <a:custGeom>
              <a:avLst/>
              <a:gdLst/>
              <a:ahLst/>
              <a:cxnLst>
                <a:cxn ang="0">
                  <a:pos x="3873" y="0"/>
                </a:cxn>
                <a:cxn ang="0">
                  <a:pos x="0" y="302"/>
                </a:cxn>
                <a:cxn ang="0">
                  <a:pos x="3137" y="302"/>
                </a:cxn>
                <a:cxn ang="0">
                  <a:pos x="3873" y="0"/>
                </a:cxn>
              </a:cxnLst>
              <a:rect l="0" t="0" r="r" b="b"/>
              <a:pathLst>
                <a:path w="3873" h="302">
                  <a:moveTo>
                    <a:pt x="3873" y="0"/>
                  </a:moveTo>
                  <a:lnTo>
                    <a:pt x="0" y="302"/>
                  </a:lnTo>
                  <a:lnTo>
                    <a:pt x="3137" y="302"/>
                  </a:lnTo>
                  <a:lnTo>
                    <a:pt x="387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58" name="Freeform 59"/>
            <p:cNvSpPr>
              <a:spLocks/>
            </p:cNvSpPr>
            <p:nvPr/>
          </p:nvSpPr>
          <p:spPr bwMode="auto">
            <a:xfrm>
              <a:off x="3342075" y="6327616"/>
              <a:ext cx="150679" cy="8248"/>
            </a:xfrm>
            <a:custGeom>
              <a:avLst/>
              <a:gdLst/>
              <a:ahLst/>
              <a:cxnLst>
                <a:cxn ang="0">
                  <a:pos x="3873" y="0"/>
                </a:cxn>
                <a:cxn ang="0">
                  <a:pos x="0" y="302"/>
                </a:cxn>
                <a:cxn ang="0">
                  <a:pos x="3137" y="302"/>
                </a:cxn>
                <a:cxn ang="0">
                  <a:pos x="3873" y="0"/>
                </a:cxn>
              </a:cxnLst>
              <a:rect l="0" t="0" r="r" b="b"/>
              <a:pathLst>
                <a:path w="3873" h="302">
                  <a:moveTo>
                    <a:pt x="3873" y="0"/>
                  </a:moveTo>
                  <a:lnTo>
                    <a:pt x="0" y="302"/>
                  </a:lnTo>
                  <a:lnTo>
                    <a:pt x="3137" y="302"/>
                  </a:lnTo>
                  <a:lnTo>
                    <a:pt x="387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59" name="Freeform 60"/>
            <p:cNvSpPr>
              <a:spLocks/>
            </p:cNvSpPr>
            <p:nvPr/>
          </p:nvSpPr>
          <p:spPr bwMode="auto">
            <a:xfrm>
              <a:off x="3312188" y="6327616"/>
              <a:ext cx="180566" cy="82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36" y="302"/>
                </a:cxn>
                <a:cxn ang="0">
                  <a:pos x="4609" y="0"/>
                </a:cxn>
                <a:cxn ang="0">
                  <a:pos x="0" y="0"/>
                </a:cxn>
              </a:cxnLst>
              <a:rect l="0" t="0" r="r" b="b"/>
              <a:pathLst>
                <a:path w="4609" h="302">
                  <a:moveTo>
                    <a:pt x="0" y="0"/>
                  </a:moveTo>
                  <a:lnTo>
                    <a:pt x="736" y="302"/>
                  </a:lnTo>
                  <a:lnTo>
                    <a:pt x="46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60" name="Freeform 61"/>
            <p:cNvSpPr>
              <a:spLocks/>
            </p:cNvSpPr>
            <p:nvPr/>
          </p:nvSpPr>
          <p:spPr bwMode="auto">
            <a:xfrm>
              <a:off x="3312188" y="6327616"/>
              <a:ext cx="180566" cy="82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36" y="302"/>
                </a:cxn>
                <a:cxn ang="0">
                  <a:pos x="4609" y="0"/>
                </a:cxn>
                <a:cxn ang="0">
                  <a:pos x="0" y="0"/>
                </a:cxn>
              </a:cxnLst>
              <a:rect l="0" t="0" r="r" b="b"/>
              <a:pathLst>
                <a:path w="4609" h="302">
                  <a:moveTo>
                    <a:pt x="0" y="0"/>
                  </a:moveTo>
                  <a:lnTo>
                    <a:pt x="736" y="302"/>
                  </a:lnTo>
                  <a:lnTo>
                    <a:pt x="4609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61" name="Freeform 62"/>
            <p:cNvSpPr>
              <a:spLocks/>
            </p:cNvSpPr>
            <p:nvPr/>
          </p:nvSpPr>
          <p:spPr bwMode="auto">
            <a:xfrm>
              <a:off x="3312188" y="6317013"/>
              <a:ext cx="180566" cy="10603"/>
            </a:xfrm>
            <a:custGeom>
              <a:avLst/>
              <a:gdLst/>
              <a:ahLst/>
              <a:cxnLst>
                <a:cxn ang="0">
                  <a:pos x="2216" y="0"/>
                </a:cxn>
                <a:cxn ang="0">
                  <a:pos x="0" y="291"/>
                </a:cxn>
                <a:cxn ang="0">
                  <a:pos x="4609" y="291"/>
                </a:cxn>
                <a:cxn ang="0">
                  <a:pos x="2216" y="0"/>
                </a:cxn>
              </a:cxnLst>
              <a:rect l="0" t="0" r="r" b="b"/>
              <a:pathLst>
                <a:path w="4609" h="291">
                  <a:moveTo>
                    <a:pt x="2216" y="0"/>
                  </a:moveTo>
                  <a:lnTo>
                    <a:pt x="0" y="291"/>
                  </a:lnTo>
                  <a:lnTo>
                    <a:pt x="4609" y="291"/>
                  </a:lnTo>
                  <a:lnTo>
                    <a:pt x="221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62" name="Freeform 63"/>
            <p:cNvSpPr>
              <a:spLocks/>
            </p:cNvSpPr>
            <p:nvPr/>
          </p:nvSpPr>
          <p:spPr bwMode="auto">
            <a:xfrm>
              <a:off x="3312188" y="6317013"/>
              <a:ext cx="180566" cy="10603"/>
            </a:xfrm>
            <a:custGeom>
              <a:avLst/>
              <a:gdLst/>
              <a:ahLst/>
              <a:cxnLst>
                <a:cxn ang="0">
                  <a:pos x="2216" y="0"/>
                </a:cxn>
                <a:cxn ang="0">
                  <a:pos x="0" y="291"/>
                </a:cxn>
                <a:cxn ang="0">
                  <a:pos x="4609" y="291"/>
                </a:cxn>
                <a:cxn ang="0">
                  <a:pos x="2216" y="0"/>
                </a:cxn>
              </a:cxnLst>
              <a:rect l="0" t="0" r="r" b="b"/>
              <a:pathLst>
                <a:path w="4609" h="291">
                  <a:moveTo>
                    <a:pt x="2216" y="0"/>
                  </a:moveTo>
                  <a:lnTo>
                    <a:pt x="0" y="291"/>
                  </a:lnTo>
                  <a:lnTo>
                    <a:pt x="4609" y="291"/>
                  </a:lnTo>
                  <a:lnTo>
                    <a:pt x="221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63" name="Freeform 64"/>
            <p:cNvSpPr>
              <a:spLocks/>
            </p:cNvSpPr>
            <p:nvPr/>
          </p:nvSpPr>
          <p:spPr bwMode="auto">
            <a:xfrm>
              <a:off x="3396867" y="6317013"/>
              <a:ext cx="93396" cy="10603"/>
            </a:xfrm>
            <a:custGeom>
              <a:avLst/>
              <a:gdLst/>
              <a:ahLst/>
              <a:cxnLst>
                <a:cxn ang="0">
                  <a:pos x="733" y="0"/>
                </a:cxn>
                <a:cxn ang="0">
                  <a:pos x="0" y="48"/>
                </a:cxn>
                <a:cxn ang="0">
                  <a:pos x="2393" y="339"/>
                </a:cxn>
                <a:cxn ang="0">
                  <a:pos x="733" y="0"/>
                </a:cxn>
              </a:cxnLst>
              <a:rect l="0" t="0" r="r" b="b"/>
              <a:pathLst>
                <a:path w="2393" h="339">
                  <a:moveTo>
                    <a:pt x="733" y="0"/>
                  </a:moveTo>
                  <a:lnTo>
                    <a:pt x="0" y="48"/>
                  </a:lnTo>
                  <a:lnTo>
                    <a:pt x="2393" y="339"/>
                  </a:lnTo>
                  <a:lnTo>
                    <a:pt x="73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64" name="Freeform 65"/>
            <p:cNvSpPr>
              <a:spLocks/>
            </p:cNvSpPr>
            <p:nvPr/>
          </p:nvSpPr>
          <p:spPr bwMode="auto">
            <a:xfrm>
              <a:off x="3396867" y="6317013"/>
              <a:ext cx="93396" cy="10603"/>
            </a:xfrm>
            <a:custGeom>
              <a:avLst/>
              <a:gdLst/>
              <a:ahLst/>
              <a:cxnLst>
                <a:cxn ang="0">
                  <a:pos x="733" y="0"/>
                </a:cxn>
                <a:cxn ang="0">
                  <a:pos x="0" y="48"/>
                </a:cxn>
                <a:cxn ang="0">
                  <a:pos x="2393" y="339"/>
                </a:cxn>
                <a:cxn ang="0">
                  <a:pos x="733" y="0"/>
                </a:cxn>
              </a:cxnLst>
              <a:rect l="0" t="0" r="r" b="b"/>
              <a:pathLst>
                <a:path w="2393" h="339">
                  <a:moveTo>
                    <a:pt x="733" y="0"/>
                  </a:moveTo>
                  <a:lnTo>
                    <a:pt x="0" y="48"/>
                  </a:lnTo>
                  <a:lnTo>
                    <a:pt x="2393" y="339"/>
                  </a:lnTo>
                  <a:lnTo>
                    <a:pt x="73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65" name="Freeform 66"/>
            <p:cNvSpPr>
              <a:spLocks/>
            </p:cNvSpPr>
            <p:nvPr/>
          </p:nvSpPr>
          <p:spPr bwMode="auto">
            <a:xfrm>
              <a:off x="3312188" y="6314656"/>
              <a:ext cx="84679" cy="12960"/>
            </a:xfrm>
            <a:custGeom>
              <a:avLst/>
              <a:gdLst/>
              <a:ahLst/>
              <a:cxnLst>
                <a:cxn ang="0">
                  <a:pos x="1487" y="0"/>
                </a:cxn>
                <a:cxn ang="0">
                  <a:pos x="0" y="369"/>
                </a:cxn>
                <a:cxn ang="0">
                  <a:pos x="2216" y="78"/>
                </a:cxn>
                <a:cxn ang="0">
                  <a:pos x="1487" y="0"/>
                </a:cxn>
              </a:cxnLst>
              <a:rect l="0" t="0" r="r" b="b"/>
              <a:pathLst>
                <a:path w="2216" h="369">
                  <a:moveTo>
                    <a:pt x="1487" y="0"/>
                  </a:moveTo>
                  <a:lnTo>
                    <a:pt x="0" y="369"/>
                  </a:lnTo>
                  <a:lnTo>
                    <a:pt x="2216" y="78"/>
                  </a:lnTo>
                  <a:lnTo>
                    <a:pt x="1487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66" name="Freeform 67"/>
            <p:cNvSpPr>
              <a:spLocks/>
            </p:cNvSpPr>
            <p:nvPr/>
          </p:nvSpPr>
          <p:spPr bwMode="auto">
            <a:xfrm>
              <a:off x="3312188" y="6314656"/>
              <a:ext cx="84679" cy="12960"/>
            </a:xfrm>
            <a:custGeom>
              <a:avLst/>
              <a:gdLst/>
              <a:ahLst/>
              <a:cxnLst>
                <a:cxn ang="0">
                  <a:pos x="1487" y="0"/>
                </a:cxn>
                <a:cxn ang="0">
                  <a:pos x="0" y="369"/>
                </a:cxn>
                <a:cxn ang="0">
                  <a:pos x="2216" y="78"/>
                </a:cxn>
                <a:cxn ang="0">
                  <a:pos x="1487" y="0"/>
                </a:cxn>
              </a:cxnLst>
              <a:rect l="0" t="0" r="r" b="b"/>
              <a:pathLst>
                <a:path w="2216" h="369">
                  <a:moveTo>
                    <a:pt x="1487" y="0"/>
                  </a:moveTo>
                  <a:lnTo>
                    <a:pt x="0" y="369"/>
                  </a:lnTo>
                  <a:lnTo>
                    <a:pt x="2216" y="78"/>
                  </a:lnTo>
                  <a:lnTo>
                    <a:pt x="1487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67" name="Freeform 68"/>
            <p:cNvSpPr>
              <a:spLocks/>
            </p:cNvSpPr>
            <p:nvPr/>
          </p:nvSpPr>
          <p:spPr bwMode="auto">
            <a:xfrm>
              <a:off x="3429245" y="6313478"/>
              <a:ext cx="89660" cy="14138"/>
            </a:xfrm>
            <a:custGeom>
              <a:avLst/>
              <a:gdLst/>
              <a:ahLst/>
              <a:cxnLst>
                <a:cxn ang="0">
                  <a:pos x="2338" y="0"/>
                </a:cxn>
                <a:cxn ang="0">
                  <a:pos x="0" y="74"/>
                </a:cxn>
                <a:cxn ang="0">
                  <a:pos x="1660" y="413"/>
                </a:cxn>
                <a:cxn ang="0">
                  <a:pos x="2338" y="0"/>
                </a:cxn>
              </a:cxnLst>
              <a:rect l="0" t="0" r="r" b="b"/>
              <a:pathLst>
                <a:path w="2338" h="413">
                  <a:moveTo>
                    <a:pt x="2338" y="0"/>
                  </a:moveTo>
                  <a:lnTo>
                    <a:pt x="0" y="74"/>
                  </a:lnTo>
                  <a:lnTo>
                    <a:pt x="1660" y="413"/>
                  </a:lnTo>
                  <a:lnTo>
                    <a:pt x="2338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68" name="Freeform 69"/>
            <p:cNvSpPr>
              <a:spLocks/>
            </p:cNvSpPr>
            <p:nvPr/>
          </p:nvSpPr>
          <p:spPr bwMode="auto">
            <a:xfrm>
              <a:off x="3429245" y="6313478"/>
              <a:ext cx="89660" cy="14138"/>
            </a:xfrm>
            <a:custGeom>
              <a:avLst/>
              <a:gdLst/>
              <a:ahLst/>
              <a:cxnLst>
                <a:cxn ang="0">
                  <a:pos x="2338" y="0"/>
                </a:cxn>
                <a:cxn ang="0">
                  <a:pos x="0" y="74"/>
                </a:cxn>
                <a:cxn ang="0">
                  <a:pos x="1660" y="413"/>
                </a:cxn>
                <a:cxn ang="0">
                  <a:pos x="2338" y="0"/>
                </a:cxn>
              </a:cxnLst>
              <a:rect l="0" t="0" r="r" b="b"/>
              <a:pathLst>
                <a:path w="2338" h="413">
                  <a:moveTo>
                    <a:pt x="2338" y="0"/>
                  </a:moveTo>
                  <a:lnTo>
                    <a:pt x="0" y="74"/>
                  </a:lnTo>
                  <a:lnTo>
                    <a:pt x="1660" y="413"/>
                  </a:lnTo>
                  <a:lnTo>
                    <a:pt x="2338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69" name="Freeform 70"/>
            <p:cNvSpPr>
              <a:spLocks/>
            </p:cNvSpPr>
            <p:nvPr/>
          </p:nvSpPr>
          <p:spPr bwMode="auto">
            <a:xfrm>
              <a:off x="3286037" y="6313478"/>
              <a:ext cx="85925" cy="14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79" y="413"/>
                </a:cxn>
                <a:cxn ang="0">
                  <a:pos x="2166" y="44"/>
                </a:cxn>
                <a:cxn ang="0">
                  <a:pos x="0" y="0"/>
                </a:cxn>
              </a:cxnLst>
              <a:rect l="0" t="0" r="r" b="b"/>
              <a:pathLst>
                <a:path w="2166" h="413">
                  <a:moveTo>
                    <a:pt x="0" y="0"/>
                  </a:moveTo>
                  <a:lnTo>
                    <a:pt x="679" y="413"/>
                  </a:lnTo>
                  <a:lnTo>
                    <a:pt x="2166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70" name="Freeform 71"/>
            <p:cNvSpPr>
              <a:spLocks/>
            </p:cNvSpPr>
            <p:nvPr/>
          </p:nvSpPr>
          <p:spPr bwMode="auto">
            <a:xfrm>
              <a:off x="3286037" y="6313478"/>
              <a:ext cx="85925" cy="14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79" y="413"/>
                </a:cxn>
                <a:cxn ang="0">
                  <a:pos x="2166" y="44"/>
                </a:cxn>
                <a:cxn ang="0">
                  <a:pos x="0" y="0"/>
                </a:cxn>
              </a:cxnLst>
              <a:rect l="0" t="0" r="r" b="b"/>
              <a:pathLst>
                <a:path w="2166" h="413">
                  <a:moveTo>
                    <a:pt x="0" y="0"/>
                  </a:moveTo>
                  <a:lnTo>
                    <a:pt x="679" y="413"/>
                  </a:lnTo>
                  <a:lnTo>
                    <a:pt x="2166" y="44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71" name="Freeform 72"/>
            <p:cNvSpPr>
              <a:spLocks/>
            </p:cNvSpPr>
            <p:nvPr/>
          </p:nvSpPr>
          <p:spPr bwMode="auto">
            <a:xfrm>
              <a:off x="3429245" y="6311121"/>
              <a:ext cx="89660" cy="5891"/>
            </a:xfrm>
            <a:custGeom>
              <a:avLst/>
              <a:gdLst/>
              <a:ahLst/>
              <a:cxnLst>
                <a:cxn ang="0">
                  <a:pos x="713" y="0"/>
                </a:cxn>
                <a:cxn ang="0">
                  <a:pos x="0" y="173"/>
                </a:cxn>
                <a:cxn ang="0">
                  <a:pos x="2338" y="99"/>
                </a:cxn>
                <a:cxn ang="0">
                  <a:pos x="713" y="0"/>
                </a:cxn>
              </a:cxnLst>
              <a:rect l="0" t="0" r="r" b="b"/>
              <a:pathLst>
                <a:path w="2338" h="173">
                  <a:moveTo>
                    <a:pt x="713" y="0"/>
                  </a:moveTo>
                  <a:lnTo>
                    <a:pt x="0" y="173"/>
                  </a:lnTo>
                  <a:lnTo>
                    <a:pt x="2338" y="99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72" name="Freeform 73"/>
            <p:cNvSpPr>
              <a:spLocks/>
            </p:cNvSpPr>
            <p:nvPr/>
          </p:nvSpPr>
          <p:spPr bwMode="auto">
            <a:xfrm>
              <a:off x="3429245" y="6311121"/>
              <a:ext cx="89660" cy="5891"/>
            </a:xfrm>
            <a:custGeom>
              <a:avLst/>
              <a:gdLst/>
              <a:ahLst/>
              <a:cxnLst>
                <a:cxn ang="0">
                  <a:pos x="713" y="0"/>
                </a:cxn>
                <a:cxn ang="0">
                  <a:pos x="0" y="173"/>
                </a:cxn>
                <a:cxn ang="0">
                  <a:pos x="2338" y="99"/>
                </a:cxn>
                <a:cxn ang="0">
                  <a:pos x="713" y="0"/>
                </a:cxn>
              </a:cxnLst>
              <a:rect l="0" t="0" r="r" b="b"/>
              <a:pathLst>
                <a:path w="2338" h="173">
                  <a:moveTo>
                    <a:pt x="713" y="0"/>
                  </a:moveTo>
                  <a:lnTo>
                    <a:pt x="0" y="173"/>
                  </a:lnTo>
                  <a:lnTo>
                    <a:pt x="2338" y="99"/>
                  </a:lnTo>
                  <a:lnTo>
                    <a:pt x="71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73" name="Freeform 74"/>
            <p:cNvSpPr>
              <a:spLocks/>
            </p:cNvSpPr>
            <p:nvPr/>
          </p:nvSpPr>
          <p:spPr bwMode="auto">
            <a:xfrm>
              <a:off x="3286037" y="6309944"/>
              <a:ext cx="85925" cy="4713"/>
            </a:xfrm>
            <a:custGeom>
              <a:avLst/>
              <a:gdLst/>
              <a:ahLst/>
              <a:cxnLst>
                <a:cxn ang="0">
                  <a:pos x="1461" y="0"/>
                </a:cxn>
                <a:cxn ang="0">
                  <a:pos x="0" y="158"/>
                </a:cxn>
                <a:cxn ang="0">
                  <a:pos x="2166" y="202"/>
                </a:cxn>
                <a:cxn ang="0">
                  <a:pos x="1461" y="0"/>
                </a:cxn>
              </a:cxnLst>
              <a:rect l="0" t="0" r="r" b="b"/>
              <a:pathLst>
                <a:path w="2166" h="202">
                  <a:moveTo>
                    <a:pt x="1461" y="0"/>
                  </a:moveTo>
                  <a:lnTo>
                    <a:pt x="0" y="158"/>
                  </a:lnTo>
                  <a:lnTo>
                    <a:pt x="2166" y="202"/>
                  </a:lnTo>
                  <a:lnTo>
                    <a:pt x="1461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74" name="Freeform 75"/>
            <p:cNvSpPr>
              <a:spLocks/>
            </p:cNvSpPr>
            <p:nvPr/>
          </p:nvSpPr>
          <p:spPr bwMode="auto">
            <a:xfrm>
              <a:off x="3286037" y="6309944"/>
              <a:ext cx="85925" cy="4713"/>
            </a:xfrm>
            <a:custGeom>
              <a:avLst/>
              <a:gdLst/>
              <a:ahLst/>
              <a:cxnLst>
                <a:cxn ang="0">
                  <a:pos x="1461" y="0"/>
                </a:cxn>
                <a:cxn ang="0">
                  <a:pos x="0" y="158"/>
                </a:cxn>
                <a:cxn ang="0">
                  <a:pos x="2166" y="202"/>
                </a:cxn>
                <a:cxn ang="0">
                  <a:pos x="1461" y="0"/>
                </a:cxn>
              </a:cxnLst>
              <a:rect l="0" t="0" r="r" b="b"/>
              <a:pathLst>
                <a:path w="2166" h="202">
                  <a:moveTo>
                    <a:pt x="1461" y="0"/>
                  </a:moveTo>
                  <a:lnTo>
                    <a:pt x="0" y="158"/>
                  </a:lnTo>
                  <a:lnTo>
                    <a:pt x="2166" y="202"/>
                  </a:lnTo>
                  <a:lnTo>
                    <a:pt x="1461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75" name="Freeform 76"/>
            <p:cNvSpPr>
              <a:spLocks/>
            </p:cNvSpPr>
            <p:nvPr/>
          </p:nvSpPr>
          <p:spPr bwMode="auto">
            <a:xfrm>
              <a:off x="3452905" y="6302875"/>
              <a:ext cx="63510" cy="10603"/>
            </a:xfrm>
            <a:custGeom>
              <a:avLst/>
              <a:gdLst/>
              <a:ahLst/>
              <a:cxnLst>
                <a:cxn ang="0">
                  <a:pos x="672" y="0"/>
                </a:cxn>
                <a:cxn ang="0">
                  <a:pos x="0" y="292"/>
                </a:cxn>
                <a:cxn ang="0">
                  <a:pos x="1625" y="391"/>
                </a:cxn>
                <a:cxn ang="0">
                  <a:pos x="672" y="0"/>
                </a:cxn>
              </a:cxnLst>
              <a:rect l="0" t="0" r="r" b="b"/>
              <a:pathLst>
                <a:path w="1625" h="391">
                  <a:moveTo>
                    <a:pt x="672" y="0"/>
                  </a:moveTo>
                  <a:lnTo>
                    <a:pt x="0" y="292"/>
                  </a:lnTo>
                  <a:lnTo>
                    <a:pt x="1625" y="391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76" name="Freeform 77"/>
            <p:cNvSpPr>
              <a:spLocks/>
            </p:cNvSpPr>
            <p:nvPr/>
          </p:nvSpPr>
          <p:spPr bwMode="auto">
            <a:xfrm>
              <a:off x="3452905" y="6302875"/>
              <a:ext cx="63510" cy="10603"/>
            </a:xfrm>
            <a:custGeom>
              <a:avLst/>
              <a:gdLst/>
              <a:ahLst/>
              <a:cxnLst>
                <a:cxn ang="0">
                  <a:pos x="672" y="0"/>
                </a:cxn>
                <a:cxn ang="0">
                  <a:pos x="0" y="292"/>
                </a:cxn>
                <a:cxn ang="0">
                  <a:pos x="1625" y="391"/>
                </a:cxn>
                <a:cxn ang="0">
                  <a:pos x="672" y="0"/>
                </a:cxn>
              </a:cxnLst>
              <a:rect l="0" t="0" r="r" b="b"/>
              <a:pathLst>
                <a:path w="1625" h="391">
                  <a:moveTo>
                    <a:pt x="672" y="0"/>
                  </a:moveTo>
                  <a:lnTo>
                    <a:pt x="0" y="292"/>
                  </a:lnTo>
                  <a:lnTo>
                    <a:pt x="1625" y="391"/>
                  </a:lnTo>
                  <a:lnTo>
                    <a:pt x="672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77" name="Freeform 78"/>
            <p:cNvSpPr>
              <a:spLocks/>
            </p:cNvSpPr>
            <p:nvPr/>
          </p:nvSpPr>
          <p:spPr bwMode="auto">
            <a:xfrm>
              <a:off x="3286037" y="6299340"/>
              <a:ext cx="57283" cy="14138"/>
            </a:xfrm>
            <a:custGeom>
              <a:avLst/>
              <a:gdLst/>
              <a:ahLst/>
              <a:cxnLst>
                <a:cxn ang="0">
                  <a:pos x="802" y="0"/>
                </a:cxn>
                <a:cxn ang="0">
                  <a:pos x="0" y="478"/>
                </a:cxn>
                <a:cxn ang="0">
                  <a:pos x="1461" y="320"/>
                </a:cxn>
                <a:cxn ang="0">
                  <a:pos x="802" y="0"/>
                </a:cxn>
              </a:cxnLst>
              <a:rect l="0" t="0" r="r" b="b"/>
              <a:pathLst>
                <a:path w="1461" h="478">
                  <a:moveTo>
                    <a:pt x="802" y="0"/>
                  </a:moveTo>
                  <a:lnTo>
                    <a:pt x="0" y="478"/>
                  </a:lnTo>
                  <a:lnTo>
                    <a:pt x="1461" y="320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78" name="Freeform 79"/>
            <p:cNvSpPr>
              <a:spLocks/>
            </p:cNvSpPr>
            <p:nvPr/>
          </p:nvSpPr>
          <p:spPr bwMode="auto">
            <a:xfrm>
              <a:off x="3286037" y="6299340"/>
              <a:ext cx="57283" cy="14138"/>
            </a:xfrm>
            <a:custGeom>
              <a:avLst/>
              <a:gdLst/>
              <a:ahLst/>
              <a:cxnLst>
                <a:cxn ang="0">
                  <a:pos x="802" y="0"/>
                </a:cxn>
                <a:cxn ang="0">
                  <a:pos x="0" y="478"/>
                </a:cxn>
                <a:cxn ang="0">
                  <a:pos x="1461" y="320"/>
                </a:cxn>
                <a:cxn ang="0">
                  <a:pos x="802" y="0"/>
                </a:cxn>
              </a:cxnLst>
              <a:rect l="0" t="0" r="r" b="b"/>
              <a:pathLst>
                <a:path w="1461" h="478">
                  <a:moveTo>
                    <a:pt x="802" y="0"/>
                  </a:moveTo>
                  <a:lnTo>
                    <a:pt x="0" y="478"/>
                  </a:lnTo>
                  <a:lnTo>
                    <a:pt x="1461" y="320"/>
                  </a:lnTo>
                  <a:lnTo>
                    <a:pt x="802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79" name="Freeform 80"/>
            <p:cNvSpPr>
              <a:spLocks/>
            </p:cNvSpPr>
            <p:nvPr/>
          </p:nvSpPr>
          <p:spPr bwMode="auto">
            <a:xfrm>
              <a:off x="3482791" y="6296983"/>
              <a:ext cx="59774" cy="16495"/>
            </a:xfrm>
            <a:custGeom>
              <a:avLst/>
              <a:gdLst/>
              <a:ahLst/>
              <a:cxnLst>
                <a:cxn ang="0">
                  <a:pos x="1559" y="0"/>
                </a:cxn>
                <a:cxn ang="0">
                  <a:pos x="0" y="121"/>
                </a:cxn>
                <a:cxn ang="0">
                  <a:pos x="953" y="512"/>
                </a:cxn>
                <a:cxn ang="0">
                  <a:pos x="1559" y="0"/>
                </a:cxn>
              </a:cxnLst>
              <a:rect l="0" t="0" r="r" b="b"/>
              <a:pathLst>
                <a:path w="1559" h="512">
                  <a:moveTo>
                    <a:pt x="1559" y="0"/>
                  </a:moveTo>
                  <a:lnTo>
                    <a:pt x="0" y="121"/>
                  </a:lnTo>
                  <a:lnTo>
                    <a:pt x="953" y="512"/>
                  </a:lnTo>
                  <a:lnTo>
                    <a:pt x="155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80" name="Freeform 81"/>
            <p:cNvSpPr>
              <a:spLocks/>
            </p:cNvSpPr>
            <p:nvPr/>
          </p:nvSpPr>
          <p:spPr bwMode="auto">
            <a:xfrm>
              <a:off x="3482791" y="6296983"/>
              <a:ext cx="59774" cy="16495"/>
            </a:xfrm>
            <a:custGeom>
              <a:avLst/>
              <a:gdLst/>
              <a:ahLst/>
              <a:cxnLst>
                <a:cxn ang="0">
                  <a:pos x="1559" y="0"/>
                </a:cxn>
                <a:cxn ang="0">
                  <a:pos x="0" y="121"/>
                </a:cxn>
                <a:cxn ang="0">
                  <a:pos x="953" y="512"/>
                </a:cxn>
                <a:cxn ang="0">
                  <a:pos x="1559" y="0"/>
                </a:cxn>
              </a:cxnLst>
              <a:rect l="0" t="0" r="r" b="b"/>
              <a:pathLst>
                <a:path w="1559" h="512">
                  <a:moveTo>
                    <a:pt x="1559" y="0"/>
                  </a:moveTo>
                  <a:lnTo>
                    <a:pt x="0" y="121"/>
                  </a:lnTo>
                  <a:lnTo>
                    <a:pt x="953" y="512"/>
                  </a:lnTo>
                  <a:lnTo>
                    <a:pt x="155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81" name="Freeform 82"/>
            <p:cNvSpPr>
              <a:spLocks/>
            </p:cNvSpPr>
            <p:nvPr/>
          </p:nvSpPr>
          <p:spPr bwMode="auto">
            <a:xfrm>
              <a:off x="3263622" y="6296983"/>
              <a:ext cx="53548" cy="164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06" y="512"/>
                </a:cxn>
                <a:cxn ang="0">
                  <a:pos x="1408" y="34"/>
                </a:cxn>
                <a:cxn ang="0">
                  <a:pos x="0" y="0"/>
                </a:cxn>
              </a:cxnLst>
              <a:rect l="0" t="0" r="r" b="b"/>
              <a:pathLst>
                <a:path w="1408" h="512">
                  <a:moveTo>
                    <a:pt x="0" y="0"/>
                  </a:moveTo>
                  <a:lnTo>
                    <a:pt x="606" y="512"/>
                  </a:lnTo>
                  <a:lnTo>
                    <a:pt x="1408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82" name="Freeform 83"/>
            <p:cNvSpPr>
              <a:spLocks/>
            </p:cNvSpPr>
            <p:nvPr/>
          </p:nvSpPr>
          <p:spPr bwMode="auto">
            <a:xfrm>
              <a:off x="3263622" y="6296983"/>
              <a:ext cx="53548" cy="164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06" y="512"/>
                </a:cxn>
                <a:cxn ang="0">
                  <a:pos x="1408" y="34"/>
                </a:cxn>
                <a:cxn ang="0">
                  <a:pos x="0" y="0"/>
                </a:cxn>
              </a:cxnLst>
              <a:rect l="0" t="0" r="r" b="b"/>
              <a:pathLst>
                <a:path w="1408" h="512">
                  <a:moveTo>
                    <a:pt x="0" y="0"/>
                  </a:moveTo>
                  <a:lnTo>
                    <a:pt x="606" y="512"/>
                  </a:lnTo>
                  <a:lnTo>
                    <a:pt x="1408" y="34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83" name="Freeform 84"/>
            <p:cNvSpPr>
              <a:spLocks/>
            </p:cNvSpPr>
            <p:nvPr/>
          </p:nvSpPr>
          <p:spPr bwMode="auto">
            <a:xfrm>
              <a:off x="3482791" y="6289914"/>
              <a:ext cx="59774" cy="12960"/>
            </a:xfrm>
            <a:custGeom>
              <a:avLst/>
              <a:gdLst/>
              <a:ahLst/>
              <a:cxnLst>
                <a:cxn ang="0">
                  <a:pos x="611" y="0"/>
                </a:cxn>
                <a:cxn ang="0">
                  <a:pos x="0" y="404"/>
                </a:cxn>
                <a:cxn ang="0">
                  <a:pos x="1559" y="283"/>
                </a:cxn>
                <a:cxn ang="0">
                  <a:pos x="611" y="0"/>
                </a:cxn>
              </a:cxnLst>
              <a:rect l="0" t="0" r="r" b="b"/>
              <a:pathLst>
                <a:path w="1559" h="404">
                  <a:moveTo>
                    <a:pt x="611" y="0"/>
                  </a:moveTo>
                  <a:lnTo>
                    <a:pt x="0" y="404"/>
                  </a:lnTo>
                  <a:lnTo>
                    <a:pt x="1559" y="283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84" name="Freeform 85"/>
            <p:cNvSpPr>
              <a:spLocks/>
            </p:cNvSpPr>
            <p:nvPr/>
          </p:nvSpPr>
          <p:spPr bwMode="auto">
            <a:xfrm>
              <a:off x="3482791" y="6289914"/>
              <a:ext cx="59774" cy="12960"/>
            </a:xfrm>
            <a:custGeom>
              <a:avLst/>
              <a:gdLst/>
              <a:ahLst/>
              <a:cxnLst>
                <a:cxn ang="0">
                  <a:pos x="611" y="0"/>
                </a:cxn>
                <a:cxn ang="0">
                  <a:pos x="0" y="404"/>
                </a:cxn>
                <a:cxn ang="0">
                  <a:pos x="1559" y="283"/>
                </a:cxn>
                <a:cxn ang="0">
                  <a:pos x="611" y="0"/>
                </a:cxn>
              </a:cxnLst>
              <a:rect l="0" t="0" r="r" b="b"/>
              <a:pathLst>
                <a:path w="1559" h="404">
                  <a:moveTo>
                    <a:pt x="611" y="0"/>
                  </a:moveTo>
                  <a:lnTo>
                    <a:pt x="0" y="404"/>
                  </a:lnTo>
                  <a:lnTo>
                    <a:pt x="1559" y="283"/>
                  </a:lnTo>
                  <a:lnTo>
                    <a:pt x="611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85" name="Freeform 86"/>
            <p:cNvSpPr>
              <a:spLocks/>
            </p:cNvSpPr>
            <p:nvPr/>
          </p:nvSpPr>
          <p:spPr bwMode="auto">
            <a:xfrm>
              <a:off x="3374452" y="6288736"/>
              <a:ext cx="48566" cy="3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45" y="81"/>
                </a:cxn>
                <a:cxn ang="0">
                  <a:pos x="1295" y="39"/>
                </a:cxn>
                <a:cxn ang="0">
                  <a:pos x="0" y="0"/>
                </a:cxn>
              </a:cxnLst>
              <a:rect l="0" t="0" r="r" b="b"/>
              <a:pathLst>
                <a:path w="1295" h="81">
                  <a:moveTo>
                    <a:pt x="0" y="0"/>
                  </a:moveTo>
                  <a:lnTo>
                    <a:pt x="645" y="81"/>
                  </a:lnTo>
                  <a:lnTo>
                    <a:pt x="1295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86" name="Freeform 87"/>
            <p:cNvSpPr>
              <a:spLocks/>
            </p:cNvSpPr>
            <p:nvPr/>
          </p:nvSpPr>
          <p:spPr bwMode="auto">
            <a:xfrm>
              <a:off x="3374452" y="6288736"/>
              <a:ext cx="48566" cy="3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45" y="81"/>
                </a:cxn>
                <a:cxn ang="0">
                  <a:pos x="1295" y="39"/>
                </a:cxn>
                <a:cxn ang="0">
                  <a:pos x="0" y="0"/>
                </a:cxn>
              </a:cxnLst>
              <a:rect l="0" t="0" r="r" b="b"/>
              <a:pathLst>
                <a:path w="1295" h="81">
                  <a:moveTo>
                    <a:pt x="0" y="0"/>
                  </a:moveTo>
                  <a:lnTo>
                    <a:pt x="645" y="81"/>
                  </a:lnTo>
                  <a:lnTo>
                    <a:pt x="1295" y="3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87" name="Freeform 88"/>
            <p:cNvSpPr>
              <a:spLocks/>
            </p:cNvSpPr>
            <p:nvPr/>
          </p:nvSpPr>
          <p:spPr bwMode="auto">
            <a:xfrm>
              <a:off x="3263622" y="6285201"/>
              <a:ext cx="53548" cy="14138"/>
            </a:xfrm>
            <a:custGeom>
              <a:avLst/>
              <a:gdLst/>
              <a:ahLst/>
              <a:cxnLst>
                <a:cxn ang="0">
                  <a:pos x="813" y="0"/>
                </a:cxn>
                <a:cxn ang="0">
                  <a:pos x="0" y="394"/>
                </a:cxn>
                <a:cxn ang="0">
                  <a:pos x="1408" y="428"/>
                </a:cxn>
                <a:cxn ang="0">
                  <a:pos x="813" y="0"/>
                </a:cxn>
              </a:cxnLst>
              <a:rect l="0" t="0" r="r" b="b"/>
              <a:pathLst>
                <a:path w="1408" h="428">
                  <a:moveTo>
                    <a:pt x="813" y="0"/>
                  </a:moveTo>
                  <a:lnTo>
                    <a:pt x="0" y="394"/>
                  </a:lnTo>
                  <a:lnTo>
                    <a:pt x="1408" y="428"/>
                  </a:lnTo>
                  <a:lnTo>
                    <a:pt x="81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88" name="Freeform 89"/>
            <p:cNvSpPr>
              <a:spLocks/>
            </p:cNvSpPr>
            <p:nvPr/>
          </p:nvSpPr>
          <p:spPr bwMode="auto">
            <a:xfrm>
              <a:off x="3263622" y="6285201"/>
              <a:ext cx="53548" cy="14138"/>
            </a:xfrm>
            <a:custGeom>
              <a:avLst/>
              <a:gdLst/>
              <a:ahLst/>
              <a:cxnLst>
                <a:cxn ang="0">
                  <a:pos x="813" y="0"/>
                </a:cxn>
                <a:cxn ang="0">
                  <a:pos x="0" y="394"/>
                </a:cxn>
                <a:cxn ang="0">
                  <a:pos x="1408" y="428"/>
                </a:cxn>
                <a:cxn ang="0">
                  <a:pos x="813" y="0"/>
                </a:cxn>
              </a:cxnLst>
              <a:rect l="0" t="0" r="r" b="b"/>
              <a:pathLst>
                <a:path w="1408" h="428">
                  <a:moveTo>
                    <a:pt x="813" y="0"/>
                  </a:moveTo>
                  <a:lnTo>
                    <a:pt x="0" y="394"/>
                  </a:lnTo>
                  <a:lnTo>
                    <a:pt x="1408" y="428"/>
                  </a:lnTo>
                  <a:lnTo>
                    <a:pt x="81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89" name="Freeform 90"/>
            <p:cNvSpPr>
              <a:spLocks/>
            </p:cNvSpPr>
            <p:nvPr/>
          </p:nvSpPr>
          <p:spPr bwMode="auto">
            <a:xfrm>
              <a:off x="3374452" y="6282845"/>
              <a:ext cx="73471" cy="7069"/>
            </a:xfrm>
            <a:custGeom>
              <a:avLst/>
              <a:gdLst/>
              <a:ahLst/>
              <a:cxnLst>
                <a:cxn ang="0">
                  <a:pos x="1924" y="0"/>
                </a:cxn>
                <a:cxn ang="0">
                  <a:pos x="0" y="127"/>
                </a:cxn>
                <a:cxn ang="0">
                  <a:pos x="1295" y="166"/>
                </a:cxn>
                <a:cxn ang="0">
                  <a:pos x="1924" y="0"/>
                </a:cxn>
              </a:cxnLst>
              <a:rect l="0" t="0" r="r" b="b"/>
              <a:pathLst>
                <a:path w="1924" h="166">
                  <a:moveTo>
                    <a:pt x="1924" y="0"/>
                  </a:moveTo>
                  <a:lnTo>
                    <a:pt x="0" y="127"/>
                  </a:lnTo>
                  <a:lnTo>
                    <a:pt x="1295" y="166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90" name="Freeform 91"/>
            <p:cNvSpPr>
              <a:spLocks/>
            </p:cNvSpPr>
            <p:nvPr/>
          </p:nvSpPr>
          <p:spPr bwMode="auto">
            <a:xfrm>
              <a:off x="3374452" y="6282845"/>
              <a:ext cx="73471" cy="7069"/>
            </a:xfrm>
            <a:custGeom>
              <a:avLst/>
              <a:gdLst/>
              <a:ahLst/>
              <a:cxnLst>
                <a:cxn ang="0">
                  <a:pos x="1924" y="0"/>
                </a:cxn>
                <a:cxn ang="0">
                  <a:pos x="0" y="127"/>
                </a:cxn>
                <a:cxn ang="0">
                  <a:pos x="1295" y="166"/>
                </a:cxn>
                <a:cxn ang="0">
                  <a:pos x="1924" y="0"/>
                </a:cxn>
              </a:cxnLst>
              <a:rect l="0" t="0" r="r" b="b"/>
              <a:pathLst>
                <a:path w="1924" h="166">
                  <a:moveTo>
                    <a:pt x="1924" y="0"/>
                  </a:moveTo>
                  <a:lnTo>
                    <a:pt x="0" y="127"/>
                  </a:lnTo>
                  <a:lnTo>
                    <a:pt x="1295" y="166"/>
                  </a:lnTo>
                  <a:lnTo>
                    <a:pt x="192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91" name="Freeform 92"/>
            <p:cNvSpPr>
              <a:spLocks/>
            </p:cNvSpPr>
            <p:nvPr/>
          </p:nvSpPr>
          <p:spPr bwMode="auto">
            <a:xfrm>
              <a:off x="3350791" y="6281667"/>
              <a:ext cx="97132" cy="70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18" y="202"/>
                </a:cxn>
                <a:cxn ang="0">
                  <a:pos x="2542" y="75"/>
                </a:cxn>
                <a:cxn ang="0">
                  <a:pos x="0" y="0"/>
                </a:cxn>
              </a:cxnLst>
              <a:rect l="0" t="0" r="r" b="b"/>
              <a:pathLst>
                <a:path w="2542" h="202">
                  <a:moveTo>
                    <a:pt x="0" y="0"/>
                  </a:moveTo>
                  <a:lnTo>
                    <a:pt x="618" y="202"/>
                  </a:lnTo>
                  <a:lnTo>
                    <a:pt x="2542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92" name="Freeform 93"/>
            <p:cNvSpPr>
              <a:spLocks/>
            </p:cNvSpPr>
            <p:nvPr/>
          </p:nvSpPr>
          <p:spPr bwMode="auto">
            <a:xfrm>
              <a:off x="3350791" y="6281667"/>
              <a:ext cx="97132" cy="70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18" y="202"/>
                </a:cxn>
                <a:cxn ang="0">
                  <a:pos x="2542" y="75"/>
                </a:cxn>
                <a:cxn ang="0">
                  <a:pos x="0" y="0"/>
                </a:cxn>
              </a:cxnLst>
              <a:rect l="0" t="0" r="r" b="b"/>
              <a:pathLst>
                <a:path w="2542" h="202">
                  <a:moveTo>
                    <a:pt x="0" y="0"/>
                  </a:moveTo>
                  <a:lnTo>
                    <a:pt x="618" y="202"/>
                  </a:lnTo>
                  <a:lnTo>
                    <a:pt x="2542" y="75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93" name="Freeform 94"/>
            <p:cNvSpPr>
              <a:spLocks/>
            </p:cNvSpPr>
            <p:nvPr/>
          </p:nvSpPr>
          <p:spPr bwMode="auto">
            <a:xfrm>
              <a:off x="3505206" y="6278132"/>
              <a:ext cx="59774" cy="18851"/>
            </a:xfrm>
            <a:custGeom>
              <a:avLst/>
              <a:gdLst/>
              <a:ahLst/>
              <a:cxnLst>
                <a:cxn ang="0">
                  <a:pos x="1465" y="0"/>
                </a:cxn>
                <a:cxn ang="0">
                  <a:pos x="0" y="318"/>
                </a:cxn>
                <a:cxn ang="0">
                  <a:pos x="948" y="601"/>
                </a:cxn>
                <a:cxn ang="0">
                  <a:pos x="1465" y="0"/>
                </a:cxn>
              </a:cxnLst>
              <a:rect l="0" t="0" r="r" b="b"/>
              <a:pathLst>
                <a:path w="1465" h="601">
                  <a:moveTo>
                    <a:pt x="1465" y="0"/>
                  </a:moveTo>
                  <a:lnTo>
                    <a:pt x="0" y="318"/>
                  </a:lnTo>
                  <a:lnTo>
                    <a:pt x="948" y="601"/>
                  </a:lnTo>
                  <a:lnTo>
                    <a:pt x="1465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94" name="Freeform 95"/>
            <p:cNvSpPr>
              <a:spLocks/>
            </p:cNvSpPr>
            <p:nvPr/>
          </p:nvSpPr>
          <p:spPr bwMode="auto">
            <a:xfrm>
              <a:off x="3505206" y="6278132"/>
              <a:ext cx="59774" cy="18851"/>
            </a:xfrm>
            <a:custGeom>
              <a:avLst/>
              <a:gdLst/>
              <a:ahLst/>
              <a:cxnLst>
                <a:cxn ang="0">
                  <a:pos x="1465" y="0"/>
                </a:cxn>
                <a:cxn ang="0">
                  <a:pos x="0" y="318"/>
                </a:cxn>
                <a:cxn ang="0">
                  <a:pos x="948" y="601"/>
                </a:cxn>
                <a:cxn ang="0">
                  <a:pos x="1465" y="0"/>
                </a:cxn>
              </a:cxnLst>
              <a:rect l="0" t="0" r="r" b="b"/>
              <a:pathLst>
                <a:path w="1465" h="601">
                  <a:moveTo>
                    <a:pt x="1465" y="0"/>
                  </a:moveTo>
                  <a:lnTo>
                    <a:pt x="0" y="318"/>
                  </a:lnTo>
                  <a:lnTo>
                    <a:pt x="948" y="601"/>
                  </a:lnTo>
                  <a:lnTo>
                    <a:pt x="1465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95" name="Freeform 96"/>
            <p:cNvSpPr>
              <a:spLocks/>
            </p:cNvSpPr>
            <p:nvPr/>
          </p:nvSpPr>
          <p:spPr bwMode="auto">
            <a:xfrm>
              <a:off x="3242452" y="6278132"/>
              <a:ext cx="52302" cy="188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601"/>
                </a:cxn>
                <a:cxn ang="0">
                  <a:pos x="1330" y="207"/>
                </a:cxn>
                <a:cxn ang="0">
                  <a:pos x="0" y="0"/>
                </a:cxn>
              </a:cxnLst>
              <a:rect l="0" t="0" r="r" b="b"/>
              <a:pathLst>
                <a:path w="1330" h="601">
                  <a:moveTo>
                    <a:pt x="0" y="0"/>
                  </a:moveTo>
                  <a:lnTo>
                    <a:pt x="517" y="601"/>
                  </a:lnTo>
                  <a:lnTo>
                    <a:pt x="1330" y="2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96" name="Freeform 97"/>
            <p:cNvSpPr>
              <a:spLocks/>
            </p:cNvSpPr>
            <p:nvPr/>
          </p:nvSpPr>
          <p:spPr bwMode="auto">
            <a:xfrm>
              <a:off x="3242452" y="6278132"/>
              <a:ext cx="52302" cy="188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601"/>
                </a:cxn>
                <a:cxn ang="0">
                  <a:pos x="1330" y="207"/>
                </a:cxn>
                <a:cxn ang="0">
                  <a:pos x="0" y="0"/>
                </a:cxn>
              </a:cxnLst>
              <a:rect l="0" t="0" r="r" b="b"/>
              <a:pathLst>
                <a:path w="1330" h="601">
                  <a:moveTo>
                    <a:pt x="0" y="0"/>
                  </a:moveTo>
                  <a:lnTo>
                    <a:pt x="517" y="601"/>
                  </a:lnTo>
                  <a:lnTo>
                    <a:pt x="1330" y="207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97" name="Freeform 98"/>
            <p:cNvSpPr>
              <a:spLocks/>
            </p:cNvSpPr>
            <p:nvPr/>
          </p:nvSpPr>
          <p:spPr bwMode="auto">
            <a:xfrm>
              <a:off x="3350791" y="6278132"/>
              <a:ext cx="97132" cy="4713"/>
            </a:xfrm>
            <a:custGeom>
              <a:avLst/>
              <a:gdLst/>
              <a:ahLst/>
              <a:cxnLst>
                <a:cxn ang="0">
                  <a:pos x="1365" y="0"/>
                </a:cxn>
                <a:cxn ang="0">
                  <a:pos x="0" y="135"/>
                </a:cxn>
                <a:cxn ang="0">
                  <a:pos x="2542" y="210"/>
                </a:cxn>
                <a:cxn ang="0">
                  <a:pos x="1365" y="0"/>
                </a:cxn>
              </a:cxnLst>
              <a:rect l="0" t="0" r="r" b="b"/>
              <a:pathLst>
                <a:path w="2542" h="210">
                  <a:moveTo>
                    <a:pt x="1365" y="0"/>
                  </a:moveTo>
                  <a:lnTo>
                    <a:pt x="0" y="135"/>
                  </a:lnTo>
                  <a:lnTo>
                    <a:pt x="2542" y="210"/>
                  </a:lnTo>
                  <a:lnTo>
                    <a:pt x="1365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98" name="Freeform 99"/>
            <p:cNvSpPr>
              <a:spLocks/>
            </p:cNvSpPr>
            <p:nvPr/>
          </p:nvSpPr>
          <p:spPr bwMode="auto">
            <a:xfrm>
              <a:off x="3350791" y="6278132"/>
              <a:ext cx="97132" cy="4713"/>
            </a:xfrm>
            <a:custGeom>
              <a:avLst/>
              <a:gdLst/>
              <a:ahLst/>
              <a:cxnLst>
                <a:cxn ang="0">
                  <a:pos x="1365" y="0"/>
                </a:cxn>
                <a:cxn ang="0">
                  <a:pos x="0" y="135"/>
                </a:cxn>
                <a:cxn ang="0">
                  <a:pos x="2542" y="210"/>
                </a:cxn>
                <a:cxn ang="0">
                  <a:pos x="1365" y="0"/>
                </a:cxn>
              </a:cxnLst>
              <a:rect l="0" t="0" r="r" b="b"/>
              <a:pathLst>
                <a:path w="2542" h="210">
                  <a:moveTo>
                    <a:pt x="1365" y="0"/>
                  </a:moveTo>
                  <a:lnTo>
                    <a:pt x="0" y="135"/>
                  </a:lnTo>
                  <a:lnTo>
                    <a:pt x="2542" y="210"/>
                  </a:lnTo>
                  <a:lnTo>
                    <a:pt x="1365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99" name="Freeform 100"/>
            <p:cNvSpPr>
              <a:spLocks/>
            </p:cNvSpPr>
            <p:nvPr/>
          </p:nvSpPr>
          <p:spPr bwMode="auto">
            <a:xfrm>
              <a:off x="3350791" y="6278132"/>
              <a:ext cx="52302" cy="3535"/>
            </a:xfrm>
            <a:custGeom>
              <a:avLst/>
              <a:gdLst/>
              <a:ahLst/>
              <a:cxnLst>
                <a:cxn ang="0">
                  <a:pos x="942" y="0"/>
                </a:cxn>
                <a:cxn ang="0">
                  <a:pos x="0" y="164"/>
                </a:cxn>
                <a:cxn ang="0">
                  <a:pos x="1365" y="29"/>
                </a:cxn>
                <a:cxn ang="0">
                  <a:pos x="942" y="0"/>
                </a:cxn>
              </a:cxnLst>
              <a:rect l="0" t="0" r="r" b="b"/>
              <a:pathLst>
                <a:path w="1365" h="164">
                  <a:moveTo>
                    <a:pt x="942" y="0"/>
                  </a:moveTo>
                  <a:lnTo>
                    <a:pt x="0" y="164"/>
                  </a:lnTo>
                  <a:lnTo>
                    <a:pt x="1365" y="29"/>
                  </a:lnTo>
                  <a:lnTo>
                    <a:pt x="942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00" name="Freeform 101"/>
            <p:cNvSpPr>
              <a:spLocks/>
            </p:cNvSpPr>
            <p:nvPr/>
          </p:nvSpPr>
          <p:spPr bwMode="auto">
            <a:xfrm>
              <a:off x="3350791" y="6278132"/>
              <a:ext cx="52302" cy="3535"/>
            </a:xfrm>
            <a:custGeom>
              <a:avLst/>
              <a:gdLst/>
              <a:ahLst/>
              <a:cxnLst>
                <a:cxn ang="0">
                  <a:pos x="942" y="0"/>
                </a:cxn>
                <a:cxn ang="0">
                  <a:pos x="0" y="164"/>
                </a:cxn>
                <a:cxn ang="0">
                  <a:pos x="1365" y="29"/>
                </a:cxn>
                <a:cxn ang="0">
                  <a:pos x="942" y="0"/>
                </a:cxn>
              </a:cxnLst>
              <a:rect l="0" t="0" r="r" b="b"/>
              <a:pathLst>
                <a:path w="1365" h="164">
                  <a:moveTo>
                    <a:pt x="942" y="0"/>
                  </a:moveTo>
                  <a:lnTo>
                    <a:pt x="0" y="164"/>
                  </a:lnTo>
                  <a:lnTo>
                    <a:pt x="1365" y="29"/>
                  </a:lnTo>
                  <a:lnTo>
                    <a:pt x="942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01" name="Freeform 102"/>
            <p:cNvSpPr>
              <a:spLocks/>
            </p:cNvSpPr>
            <p:nvPr/>
          </p:nvSpPr>
          <p:spPr bwMode="auto">
            <a:xfrm>
              <a:off x="3403093" y="6278132"/>
              <a:ext cx="44830" cy="4713"/>
            </a:xfrm>
            <a:custGeom>
              <a:avLst/>
              <a:gdLst/>
              <a:ahLst/>
              <a:cxnLst>
                <a:cxn ang="0">
                  <a:pos x="423" y="0"/>
                </a:cxn>
                <a:cxn ang="0">
                  <a:pos x="0" y="29"/>
                </a:cxn>
                <a:cxn ang="0">
                  <a:pos x="1177" y="239"/>
                </a:cxn>
                <a:cxn ang="0">
                  <a:pos x="423" y="0"/>
                </a:cxn>
              </a:cxnLst>
              <a:rect l="0" t="0" r="r" b="b"/>
              <a:pathLst>
                <a:path w="1177" h="239">
                  <a:moveTo>
                    <a:pt x="423" y="0"/>
                  </a:moveTo>
                  <a:lnTo>
                    <a:pt x="0" y="29"/>
                  </a:lnTo>
                  <a:lnTo>
                    <a:pt x="1177" y="239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02" name="Freeform 103"/>
            <p:cNvSpPr>
              <a:spLocks/>
            </p:cNvSpPr>
            <p:nvPr/>
          </p:nvSpPr>
          <p:spPr bwMode="auto">
            <a:xfrm>
              <a:off x="3403093" y="6278132"/>
              <a:ext cx="44830" cy="4713"/>
            </a:xfrm>
            <a:custGeom>
              <a:avLst/>
              <a:gdLst/>
              <a:ahLst/>
              <a:cxnLst>
                <a:cxn ang="0">
                  <a:pos x="423" y="0"/>
                </a:cxn>
                <a:cxn ang="0">
                  <a:pos x="0" y="29"/>
                </a:cxn>
                <a:cxn ang="0">
                  <a:pos x="1177" y="239"/>
                </a:cxn>
                <a:cxn ang="0">
                  <a:pos x="423" y="0"/>
                </a:cxn>
              </a:cxnLst>
              <a:rect l="0" t="0" r="r" b="b"/>
              <a:pathLst>
                <a:path w="1177" h="239">
                  <a:moveTo>
                    <a:pt x="423" y="0"/>
                  </a:moveTo>
                  <a:lnTo>
                    <a:pt x="0" y="29"/>
                  </a:lnTo>
                  <a:lnTo>
                    <a:pt x="1177" y="239"/>
                  </a:lnTo>
                  <a:lnTo>
                    <a:pt x="42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03" name="Freeform 104"/>
            <p:cNvSpPr>
              <a:spLocks/>
            </p:cNvSpPr>
            <p:nvPr/>
          </p:nvSpPr>
          <p:spPr bwMode="auto">
            <a:xfrm>
              <a:off x="3419282" y="6275776"/>
              <a:ext cx="52302" cy="7069"/>
            </a:xfrm>
            <a:custGeom>
              <a:avLst/>
              <a:gdLst/>
              <a:ahLst/>
              <a:cxnLst>
                <a:cxn ang="0">
                  <a:pos x="1339" y="0"/>
                </a:cxn>
                <a:cxn ang="0">
                  <a:pos x="0" y="42"/>
                </a:cxn>
                <a:cxn ang="0">
                  <a:pos x="754" y="281"/>
                </a:cxn>
                <a:cxn ang="0">
                  <a:pos x="1339" y="0"/>
                </a:cxn>
              </a:cxnLst>
              <a:rect l="0" t="0" r="r" b="b"/>
              <a:pathLst>
                <a:path w="1339" h="281">
                  <a:moveTo>
                    <a:pt x="1339" y="0"/>
                  </a:moveTo>
                  <a:lnTo>
                    <a:pt x="0" y="42"/>
                  </a:lnTo>
                  <a:lnTo>
                    <a:pt x="754" y="281"/>
                  </a:lnTo>
                  <a:lnTo>
                    <a:pt x="133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04" name="Freeform 105"/>
            <p:cNvSpPr>
              <a:spLocks/>
            </p:cNvSpPr>
            <p:nvPr/>
          </p:nvSpPr>
          <p:spPr bwMode="auto">
            <a:xfrm>
              <a:off x="3419282" y="6275776"/>
              <a:ext cx="52302" cy="7069"/>
            </a:xfrm>
            <a:custGeom>
              <a:avLst/>
              <a:gdLst/>
              <a:ahLst/>
              <a:cxnLst>
                <a:cxn ang="0">
                  <a:pos x="1339" y="0"/>
                </a:cxn>
                <a:cxn ang="0">
                  <a:pos x="0" y="42"/>
                </a:cxn>
                <a:cxn ang="0">
                  <a:pos x="754" y="281"/>
                </a:cxn>
                <a:cxn ang="0">
                  <a:pos x="1339" y="0"/>
                </a:cxn>
              </a:cxnLst>
              <a:rect l="0" t="0" r="r" b="b"/>
              <a:pathLst>
                <a:path w="1339" h="281">
                  <a:moveTo>
                    <a:pt x="1339" y="0"/>
                  </a:moveTo>
                  <a:lnTo>
                    <a:pt x="0" y="42"/>
                  </a:lnTo>
                  <a:lnTo>
                    <a:pt x="754" y="281"/>
                  </a:lnTo>
                  <a:lnTo>
                    <a:pt x="133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05" name="Freeform 106"/>
            <p:cNvSpPr>
              <a:spLocks/>
            </p:cNvSpPr>
            <p:nvPr/>
          </p:nvSpPr>
          <p:spPr bwMode="auto">
            <a:xfrm>
              <a:off x="3505206" y="6272242"/>
              <a:ext cx="59774" cy="17672"/>
            </a:xfrm>
            <a:custGeom>
              <a:avLst/>
              <a:gdLst/>
              <a:ahLst/>
              <a:cxnLst>
                <a:cxn ang="0">
                  <a:pos x="531" y="0"/>
                </a:cxn>
                <a:cxn ang="0">
                  <a:pos x="0" y="502"/>
                </a:cxn>
                <a:cxn ang="0">
                  <a:pos x="1465" y="184"/>
                </a:cxn>
                <a:cxn ang="0">
                  <a:pos x="531" y="0"/>
                </a:cxn>
              </a:cxnLst>
              <a:rect l="0" t="0" r="r" b="b"/>
              <a:pathLst>
                <a:path w="1465" h="502">
                  <a:moveTo>
                    <a:pt x="531" y="0"/>
                  </a:moveTo>
                  <a:lnTo>
                    <a:pt x="0" y="502"/>
                  </a:lnTo>
                  <a:lnTo>
                    <a:pt x="1465" y="18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06" name="Freeform 107"/>
            <p:cNvSpPr>
              <a:spLocks/>
            </p:cNvSpPr>
            <p:nvPr/>
          </p:nvSpPr>
          <p:spPr bwMode="auto">
            <a:xfrm>
              <a:off x="3505206" y="6272242"/>
              <a:ext cx="59774" cy="17672"/>
            </a:xfrm>
            <a:custGeom>
              <a:avLst/>
              <a:gdLst/>
              <a:ahLst/>
              <a:cxnLst>
                <a:cxn ang="0">
                  <a:pos x="531" y="0"/>
                </a:cxn>
                <a:cxn ang="0">
                  <a:pos x="0" y="502"/>
                </a:cxn>
                <a:cxn ang="0">
                  <a:pos x="1465" y="184"/>
                </a:cxn>
                <a:cxn ang="0">
                  <a:pos x="531" y="0"/>
                </a:cxn>
              </a:cxnLst>
              <a:rect l="0" t="0" r="r" b="b"/>
              <a:pathLst>
                <a:path w="1465" h="502">
                  <a:moveTo>
                    <a:pt x="531" y="0"/>
                  </a:moveTo>
                  <a:lnTo>
                    <a:pt x="0" y="502"/>
                  </a:lnTo>
                  <a:lnTo>
                    <a:pt x="1465" y="184"/>
                  </a:lnTo>
                  <a:lnTo>
                    <a:pt x="531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07" name="Freeform 108"/>
            <p:cNvSpPr>
              <a:spLocks/>
            </p:cNvSpPr>
            <p:nvPr/>
          </p:nvSpPr>
          <p:spPr bwMode="auto">
            <a:xfrm>
              <a:off x="3328376" y="6272242"/>
              <a:ext cx="56038" cy="94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316"/>
                </a:cxn>
                <a:cxn ang="0">
                  <a:pos x="1509" y="152"/>
                </a:cxn>
                <a:cxn ang="0">
                  <a:pos x="0" y="0"/>
                </a:cxn>
              </a:cxnLst>
              <a:rect l="0" t="0" r="r" b="b"/>
              <a:pathLst>
                <a:path w="1509" h="316">
                  <a:moveTo>
                    <a:pt x="0" y="0"/>
                  </a:moveTo>
                  <a:lnTo>
                    <a:pt x="567" y="316"/>
                  </a:lnTo>
                  <a:lnTo>
                    <a:pt x="1509" y="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08" name="Freeform 109"/>
            <p:cNvSpPr>
              <a:spLocks/>
            </p:cNvSpPr>
            <p:nvPr/>
          </p:nvSpPr>
          <p:spPr bwMode="auto">
            <a:xfrm>
              <a:off x="3328376" y="6272242"/>
              <a:ext cx="56038" cy="94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316"/>
                </a:cxn>
                <a:cxn ang="0">
                  <a:pos x="1509" y="152"/>
                </a:cxn>
                <a:cxn ang="0">
                  <a:pos x="0" y="0"/>
                </a:cxn>
              </a:cxnLst>
              <a:rect l="0" t="0" r="r" b="b"/>
              <a:pathLst>
                <a:path w="1509" h="316">
                  <a:moveTo>
                    <a:pt x="0" y="0"/>
                  </a:moveTo>
                  <a:lnTo>
                    <a:pt x="567" y="316"/>
                  </a:lnTo>
                  <a:lnTo>
                    <a:pt x="1509" y="152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09" name="Freeform 110"/>
            <p:cNvSpPr>
              <a:spLocks/>
            </p:cNvSpPr>
            <p:nvPr/>
          </p:nvSpPr>
          <p:spPr bwMode="auto">
            <a:xfrm>
              <a:off x="3242452" y="6267529"/>
              <a:ext cx="52302" cy="17672"/>
            </a:xfrm>
            <a:custGeom>
              <a:avLst/>
              <a:gdLst/>
              <a:ahLst/>
              <a:cxnLst>
                <a:cxn ang="0">
                  <a:pos x="821" y="0"/>
                </a:cxn>
                <a:cxn ang="0">
                  <a:pos x="0" y="317"/>
                </a:cxn>
                <a:cxn ang="0">
                  <a:pos x="1330" y="524"/>
                </a:cxn>
                <a:cxn ang="0">
                  <a:pos x="821" y="0"/>
                </a:cxn>
              </a:cxnLst>
              <a:rect l="0" t="0" r="r" b="b"/>
              <a:pathLst>
                <a:path w="1330" h="524">
                  <a:moveTo>
                    <a:pt x="821" y="0"/>
                  </a:moveTo>
                  <a:lnTo>
                    <a:pt x="0" y="317"/>
                  </a:lnTo>
                  <a:lnTo>
                    <a:pt x="1330" y="524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10" name="Freeform 111"/>
            <p:cNvSpPr>
              <a:spLocks/>
            </p:cNvSpPr>
            <p:nvPr/>
          </p:nvSpPr>
          <p:spPr bwMode="auto">
            <a:xfrm>
              <a:off x="3242452" y="6267529"/>
              <a:ext cx="52302" cy="17672"/>
            </a:xfrm>
            <a:custGeom>
              <a:avLst/>
              <a:gdLst/>
              <a:ahLst/>
              <a:cxnLst>
                <a:cxn ang="0">
                  <a:pos x="821" y="0"/>
                </a:cxn>
                <a:cxn ang="0">
                  <a:pos x="0" y="317"/>
                </a:cxn>
                <a:cxn ang="0">
                  <a:pos x="1330" y="524"/>
                </a:cxn>
                <a:cxn ang="0">
                  <a:pos x="821" y="0"/>
                </a:cxn>
              </a:cxnLst>
              <a:rect l="0" t="0" r="r" b="b"/>
              <a:pathLst>
                <a:path w="1330" h="524">
                  <a:moveTo>
                    <a:pt x="821" y="0"/>
                  </a:moveTo>
                  <a:lnTo>
                    <a:pt x="0" y="317"/>
                  </a:lnTo>
                  <a:lnTo>
                    <a:pt x="1330" y="524"/>
                  </a:lnTo>
                  <a:lnTo>
                    <a:pt x="821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11" name="Freeform 112"/>
            <p:cNvSpPr>
              <a:spLocks/>
            </p:cNvSpPr>
            <p:nvPr/>
          </p:nvSpPr>
          <p:spPr bwMode="auto">
            <a:xfrm>
              <a:off x="3419282" y="6261638"/>
              <a:ext cx="70981" cy="16495"/>
            </a:xfrm>
            <a:custGeom>
              <a:avLst/>
              <a:gdLst/>
              <a:ahLst/>
              <a:cxnLst>
                <a:cxn ang="0">
                  <a:pos x="1859" y="0"/>
                </a:cxn>
                <a:cxn ang="0">
                  <a:pos x="0" y="429"/>
                </a:cxn>
                <a:cxn ang="0">
                  <a:pos x="1339" y="387"/>
                </a:cxn>
                <a:cxn ang="0">
                  <a:pos x="1859" y="0"/>
                </a:cxn>
              </a:cxnLst>
              <a:rect l="0" t="0" r="r" b="b"/>
              <a:pathLst>
                <a:path w="1859" h="429">
                  <a:moveTo>
                    <a:pt x="1859" y="0"/>
                  </a:moveTo>
                  <a:lnTo>
                    <a:pt x="0" y="429"/>
                  </a:lnTo>
                  <a:lnTo>
                    <a:pt x="1339" y="387"/>
                  </a:lnTo>
                  <a:lnTo>
                    <a:pt x="185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12" name="Freeform 113"/>
            <p:cNvSpPr>
              <a:spLocks/>
            </p:cNvSpPr>
            <p:nvPr/>
          </p:nvSpPr>
          <p:spPr bwMode="auto">
            <a:xfrm>
              <a:off x="3419282" y="6261638"/>
              <a:ext cx="70981" cy="16495"/>
            </a:xfrm>
            <a:custGeom>
              <a:avLst/>
              <a:gdLst/>
              <a:ahLst/>
              <a:cxnLst>
                <a:cxn ang="0">
                  <a:pos x="1859" y="0"/>
                </a:cxn>
                <a:cxn ang="0">
                  <a:pos x="0" y="429"/>
                </a:cxn>
                <a:cxn ang="0">
                  <a:pos x="1339" y="387"/>
                </a:cxn>
                <a:cxn ang="0">
                  <a:pos x="1859" y="0"/>
                </a:cxn>
              </a:cxnLst>
              <a:rect l="0" t="0" r="r" b="b"/>
              <a:pathLst>
                <a:path w="1859" h="429">
                  <a:moveTo>
                    <a:pt x="1859" y="0"/>
                  </a:moveTo>
                  <a:lnTo>
                    <a:pt x="0" y="429"/>
                  </a:lnTo>
                  <a:lnTo>
                    <a:pt x="1339" y="387"/>
                  </a:lnTo>
                  <a:lnTo>
                    <a:pt x="185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13" name="Freeform 114"/>
            <p:cNvSpPr>
              <a:spLocks/>
            </p:cNvSpPr>
            <p:nvPr/>
          </p:nvSpPr>
          <p:spPr bwMode="auto">
            <a:xfrm>
              <a:off x="3419282" y="6258104"/>
              <a:ext cx="70981" cy="20029"/>
            </a:xfrm>
            <a:custGeom>
              <a:avLst/>
              <a:gdLst/>
              <a:ahLst/>
              <a:cxnLst>
                <a:cxn ang="0">
                  <a:pos x="1335" y="0"/>
                </a:cxn>
                <a:cxn ang="0">
                  <a:pos x="0" y="544"/>
                </a:cxn>
                <a:cxn ang="0">
                  <a:pos x="1859" y="115"/>
                </a:cxn>
                <a:cxn ang="0">
                  <a:pos x="1335" y="0"/>
                </a:cxn>
              </a:cxnLst>
              <a:rect l="0" t="0" r="r" b="b"/>
              <a:pathLst>
                <a:path w="1859" h="544">
                  <a:moveTo>
                    <a:pt x="1335" y="0"/>
                  </a:moveTo>
                  <a:lnTo>
                    <a:pt x="0" y="544"/>
                  </a:lnTo>
                  <a:lnTo>
                    <a:pt x="1859" y="115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14" name="Freeform 115"/>
            <p:cNvSpPr>
              <a:spLocks/>
            </p:cNvSpPr>
            <p:nvPr/>
          </p:nvSpPr>
          <p:spPr bwMode="auto">
            <a:xfrm>
              <a:off x="3419282" y="6258104"/>
              <a:ext cx="70981" cy="20029"/>
            </a:xfrm>
            <a:custGeom>
              <a:avLst/>
              <a:gdLst/>
              <a:ahLst/>
              <a:cxnLst>
                <a:cxn ang="0">
                  <a:pos x="1335" y="0"/>
                </a:cxn>
                <a:cxn ang="0">
                  <a:pos x="0" y="544"/>
                </a:cxn>
                <a:cxn ang="0">
                  <a:pos x="1859" y="115"/>
                </a:cxn>
                <a:cxn ang="0">
                  <a:pos x="1335" y="0"/>
                </a:cxn>
              </a:cxnLst>
              <a:rect l="0" t="0" r="r" b="b"/>
              <a:pathLst>
                <a:path w="1859" h="544">
                  <a:moveTo>
                    <a:pt x="1335" y="0"/>
                  </a:moveTo>
                  <a:lnTo>
                    <a:pt x="0" y="544"/>
                  </a:lnTo>
                  <a:lnTo>
                    <a:pt x="1859" y="115"/>
                  </a:lnTo>
                  <a:lnTo>
                    <a:pt x="1335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15" name="Freeform 116"/>
            <p:cNvSpPr>
              <a:spLocks/>
            </p:cNvSpPr>
            <p:nvPr/>
          </p:nvSpPr>
          <p:spPr bwMode="auto">
            <a:xfrm>
              <a:off x="3328376" y="6258104"/>
              <a:ext cx="56038" cy="20029"/>
            </a:xfrm>
            <a:custGeom>
              <a:avLst/>
              <a:gdLst/>
              <a:ahLst/>
              <a:cxnLst>
                <a:cxn ang="0">
                  <a:pos x="175" y="0"/>
                </a:cxn>
                <a:cxn ang="0">
                  <a:pos x="0" y="392"/>
                </a:cxn>
                <a:cxn ang="0">
                  <a:pos x="1509" y="544"/>
                </a:cxn>
                <a:cxn ang="0">
                  <a:pos x="175" y="0"/>
                </a:cxn>
              </a:cxnLst>
              <a:rect l="0" t="0" r="r" b="b"/>
              <a:pathLst>
                <a:path w="1509" h="544">
                  <a:moveTo>
                    <a:pt x="175" y="0"/>
                  </a:moveTo>
                  <a:lnTo>
                    <a:pt x="0" y="392"/>
                  </a:lnTo>
                  <a:lnTo>
                    <a:pt x="1509" y="544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16" name="Freeform 117"/>
            <p:cNvSpPr>
              <a:spLocks/>
            </p:cNvSpPr>
            <p:nvPr/>
          </p:nvSpPr>
          <p:spPr bwMode="auto">
            <a:xfrm>
              <a:off x="3328376" y="6258104"/>
              <a:ext cx="56038" cy="20029"/>
            </a:xfrm>
            <a:custGeom>
              <a:avLst/>
              <a:gdLst/>
              <a:ahLst/>
              <a:cxnLst>
                <a:cxn ang="0">
                  <a:pos x="175" y="0"/>
                </a:cxn>
                <a:cxn ang="0">
                  <a:pos x="0" y="392"/>
                </a:cxn>
                <a:cxn ang="0">
                  <a:pos x="1509" y="544"/>
                </a:cxn>
                <a:cxn ang="0">
                  <a:pos x="175" y="0"/>
                </a:cxn>
              </a:cxnLst>
              <a:rect l="0" t="0" r="r" b="b"/>
              <a:pathLst>
                <a:path w="1509" h="544">
                  <a:moveTo>
                    <a:pt x="175" y="0"/>
                  </a:moveTo>
                  <a:lnTo>
                    <a:pt x="0" y="392"/>
                  </a:lnTo>
                  <a:lnTo>
                    <a:pt x="1509" y="544"/>
                  </a:lnTo>
                  <a:lnTo>
                    <a:pt x="175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17" name="Freeform 118"/>
            <p:cNvSpPr>
              <a:spLocks/>
            </p:cNvSpPr>
            <p:nvPr/>
          </p:nvSpPr>
          <p:spPr bwMode="auto">
            <a:xfrm>
              <a:off x="3308452" y="6258104"/>
              <a:ext cx="23661" cy="14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6" y="418"/>
                </a:cxn>
                <a:cxn ang="0">
                  <a:pos x="671" y="26"/>
                </a:cxn>
                <a:cxn ang="0">
                  <a:pos x="0" y="0"/>
                </a:cxn>
              </a:cxnLst>
              <a:rect l="0" t="0" r="r" b="b"/>
              <a:pathLst>
                <a:path w="671" h="418">
                  <a:moveTo>
                    <a:pt x="0" y="0"/>
                  </a:moveTo>
                  <a:lnTo>
                    <a:pt x="496" y="418"/>
                  </a:lnTo>
                  <a:lnTo>
                    <a:pt x="671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18" name="Freeform 119"/>
            <p:cNvSpPr>
              <a:spLocks/>
            </p:cNvSpPr>
            <p:nvPr/>
          </p:nvSpPr>
          <p:spPr bwMode="auto">
            <a:xfrm>
              <a:off x="3308452" y="6258104"/>
              <a:ext cx="23661" cy="14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6" y="418"/>
                </a:cxn>
                <a:cxn ang="0">
                  <a:pos x="671" y="26"/>
                </a:cxn>
                <a:cxn ang="0">
                  <a:pos x="0" y="0"/>
                </a:cxn>
              </a:cxnLst>
              <a:rect l="0" t="0" r="r" b="b"/>
              <a:pathLst>
                <a:path w="671" h="418">
                  <a:moveTo>
                    <a:pt x="0" y="0"/>
                  </a:moveTo>
                  <a:lnTo>
                    <a:pt x="496" y="418"/>
                  </a:lnTo>
                  <a:lnTo>
                    <a:pt x="671" y="26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19" name="Freeform 120"/>
            <p:cNvSpPr>
              <a:spLocks/>
            </p:cNvSpPr>
            <p:nvPr/>
          </p:nvSpPr>
          <p:spPr bwMode="auto">
            <a:xfrm>
              <a:off x="3526377" y="6255747"/>
              <a:ext cx="51056" cy="22385"/>
            </a:xfrm>
            <a:custGeom>
              <a:avLst/>
              <a:gdLst/>
              <a:ahLst/>
              <a:cxnLst>
                <a:cxn ang="0">
                  <a:pos x="1350" y="0"/>
                </a:cxn>
                <a:cxn ang="0">
                  <a:pos x="0" y="490"/>
                </a:cxn>
                <a:cxn ang="0">
                  <a:pos x="934" y="674"/>
                </a:cxn>
                <a:cxn ang="0">
                  <a:pos x="1350" y="0"/>
                </a:cxn>
              </a:cxnLst>
              <a:rect l="0" t="0" r="r" b="b"/>
              <a:pathLst>
                <a:path w="1350" h="674">
                  <a:moveTo>
                    <a:pt x="1350" y="0"/>
                  </a:moveTo>
                  <a:lnTo>
                    <a:pt x="0" y="490"/>
                  </a:lnTo>
                  <a:lnTo>
                    <a:pt x="934" y="674"/>
                  </a:lnTo>
                  <a:lnTo>
                    <a:pt x="135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20" name="Freeform 121"/>
            <p:cNvSpPr>
              <a:spLocks/>
            </p:cNvSpPr>
            <p:nvPr/>
          </p:nvSpPr>
          <p:spPr bwMode="auto">
            <a:xfrm>
              <a:off x="3526377" y="6255747"/>
              <a:ext cx="51056" cy="22385"/>
            </a:xfrm>
            <a:custGeom>
              <a:avLst/>
              <a:gdLst/>
              <a:ahLst/>
              <a:cxnLst>
                <a:cxn ang="0">
                  <a:pos x="1350" y="0"/>
                </a:cxn>
                <a:cxn ang="0">
                  <a:pos x="0" y="490"/>
                </a:cxn>
                <a:cxn ang="0">
                  <a:pos x="934" y="674"/>
                </a:cxn>
                <a:cxn ang="0">
                  <a:pos x="1350" y="0"/>
                </a:cxn>
              </a:cxnLst>
              <a:rect l="0" t="0" r="r" b="b"/>
              <a:pathLst>
                <a:path w="1350" h="674">
                  <a:moveTo>
                    <a:pt x="1350" y="0"/>
                  </a:moveTo>
                  <a:lnTo>
                    <a:pt x="0" y="490"/>
                  </a:lnTo>
                  <a:lnTo>
                    <a:pt x="934" y="674"/>
                  </a:lnTo>
                  <a:lnTo>
                    <a:pt x="135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21" name="Freeform 122"/>
            <p:cNvSpPr>
              <a:spLocks/>
            </p:cNvSpPr>
            <p:nvPr/>
          </p:nvSpPr>
          <p:spPr bwMode="auto">
            <a:xfrm>
              <a:off x="3226263" y="6255747"/>
              <a:ext cx="48566" cy="223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6" y="674"/>
                </a:cxn>
                <a:cxn ang="0">
                  <a:pos x="1237" y="357"/>
                </a:cxn>
                <a:cxn ang="0">
                  <a:pos x="0" y="0"/>
                </a:cxn>
              </a:cxnLst>
              <a:rect l="0" t="0" r="r" b="b"/>
              <a:pathLst>
                <a:path w="1237" h="674">
                  <a:moveTo>
                    <a:pt x="0" y="0"/>
                  </a:moveTo>
                  <a:lnTo>
                    <a:pt x="416" y="674"/>
                  </a:lnTo>
                  <a:lnTo>
                    <a:pt x="1237" y="3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22" name="Freeform 123"/>
            <p:cNvSpPr>
              <a:spLocks/>
            </p:cNvSpPr>
            <p:nvPr/>
          </p:nvSpPr>
          <p:spPr bwMode="auto">
            <a:xfrm>
              <a:off x="3226263" y="6255747"/>
              <a:ext cx="48566" cy="223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6" y="674"/>
                </a:cxn>
                <a:cxn ang="0">
                  <a:pos x="1237" y="357"/>
                </a:cxn>
                <a:cxn ang="0">
                  <a:pos x="0" y="0"/>
                </a:cxn>
              </a:cxnLst>
              <a:rect l="0" t="0" r="r" b="b"/>
              <a:pathLst>
                <a:path w="1237" h="674">
                  <a:moveTo>
                    <a:pt x="0" y="0"/>
                  </a:moveTo>
                  <a:lnTo>
                    <a:pt x="416" y="674"/>
                  </a:lnTo>
                  <a:lnTo>
                    <a:pt x="1237" y="357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23" name="Freeform 124"/>
            <p:cNvSpPr>
              <a:spLocks/>
            </p:cNvSpPr>
            <p:nvPr/>
          </p:nvSpPr>
          <p:spPr bwMode="auto">
            <a:xfrm>
              <a:off x="3526377" y="6253391"/>
              <a:ext cx="51056" cy="18851"/>
            </a:xfrm>
            <a:custGeom>
              <a:avLst/>
              <a:gdLst/>
              <a:ahLst/>
              <a:cxnLst>
                <a:cxn ang="0">
                  <a:pos x="436" y="0"/>
                </a:cxn>
                <a:cxn ang="0">
                  <a:pos x="0" y="586"/>
                </a:cxn>
                <a:cxn ang="0">
                  <a:pos x="1350" y="96"/>
                </a:cxn>
                <a:cxn ang="0">
                  <a:pos x="436" y="0"/>
                </a:cxn>
              </a:cxnLst>
              <a:rect l="0" t="0" r="r" b="b"/>
              <a:pathLst>
                <a:path w="1350" h="586">
                  <a:moveTo>
                    <a:pt x="436" y="0"/>
                  </a:moveTo>
                  <a:lnTo>
                    <a:pt x="0" y="586"/>
                  </a:lnTo>
                  <a:lnTo>
                    <a:pt x="1350" y="96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24" name="Freeform 125"/>
            <p:cNvSpPr>
              <a:spLocks/>
            </p:cNvSpPr>
            <p:nvPr/>
          </p:nvSpPr>
          <p:spPr bwMode="auto">
            <a:xfrm>
              <a:off x="3526377" y="6253391"/>
              <a:ext cx="51056" cy="18851"/>
            </a:xfrm>
            <a:custGeom>
              <a:avLst/>
              <a:gdLst/>
              <a:ahLst/>
              <a:cxnLst>
                <a:cxn ang="0">
                  <a:pos x="436" y="0"/>
                </a:cxn>
                <a:cxn ang="0">
                  <a:pos x="0" y="586"/>
                </a:cxn>
                <a:cxn ang="0">
                  <a:pos x="1350" y="96"/>
                </a:cxn>
                <a:cxn ang="0">
                  <a:pos x="436" y="0"/>
                </a:cxn>
              </a:cxnLst>
              <a:rect l="0" t="0" r="r" b="b"/>
              <a:pathLst>
                <a:path w="1350" h="586">
                  <a:moveTo>
                    <a:pt x="436" y="0"/>
                  </a:moveTo>
                  <a:lnTo>
                    <a:pt x="0" y="586"/>
                  </a:lnTo>
                  <a:lnTo>
                    <a:pt x="1350" y="96"/>
                  </a:lnTo>
                  <a:lnTo>
                    <a:pt x="43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25" name="Freeform 126"/>
            <p:cNvSpPr>
              <a:spLocks/>
            </p:cNvSpPr>
            <p:nvPr/>
          </p:nvSpPr>
          <p:spPr bwMode="auto">
            <a:xfrm>
              <a:off x="3471584" y="6248678"/>
              <a:ext cx="21169" cy="12960"/>
            </a:xfrm>
            <a:custGeom>
              <a:avLst/>
              <a:gdLst/>
              <a:ahLst/>
              <a:cxnLst>
                <a:cxn ang="0">
                  <a:pos x="360" y="0"/>
                </a:cxn>
                <a:cxn ang="0">
                  <a:pos x="0" y="311"/>
                </a:cxn>
                <a:cxn ang="0">
                  <a:pos x="524" y="426"/>
                </a:cxn>
                <a:cxn ang="0">
                  <a:pos x="360" y="0"/>
                </a:cxn>
              </a:cxnLst>
              <a:rect l="0" t="0" r="r" b="b"/>
              <a:pathLst>
                <a:path w="524" h="426">
                  <a:moveTo>
                    <a:pt x="360" y="0"/>
                  </a:moveTo>
                  <a:lnTo>
                    <a:pt x="0" y="311"/>
                  </a:lnTo>
                  <a:lnTo>
                    <a:pt x="524" y="426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26" name="Freeform 127"/>
            <p:cNvSpPr>
              <a:spLocks/>
            </p:cNvSpPr>
            <p:nvPr/>
          </p:nvSpPr>
          <p:spPr bwMode="auto">
            <a:xfrm>
              <a:off x="3471584" y="6248678"/>
              <a:ext cx="21169" cy="12960"/>
            </a:xfrm>
            <a:custGeom>
              <a:avLst/>
              <a:gdLst/>
              <a:ahLst/>
              <a:cxnLst>
                <a:cxn ang="0">
                  <a:pos x="360" y="0"/>
                </a:cxn>
                <a:cxn ang="0">
                  <a:pos x="0" y="311"/>
                </a:cxn>
                <a:cxn ang="0">
                  <a:pos x="524" y="426"/>
                </a:cxn>
                <a:cxn ang="0">
                  <a:pos x="360" y="0"/>
                </a:cxn>
              </a:cxnLst>
              <a:rect l="0" t="0" r="r" b="b"/>
              <a:pathLst>
                <a:path w="524" h="426">
                  <a:moveTo>
                    <a:pt x="360" y="0"/>
                  </a:moveTo>
                  <a:lnTo>
                    <a:pt x="0" y="311"/>
                  </a:lnTo>
                  <a:lnTo>
                    <a:pt x="524" y="426"/>
                  </a:lnTo>
                  <a:lnTo>
                    <a:pt x="36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27" name="Freeform 128"/>
            <p:cNvSpPr>
              <a:spLocks/>
            </p:cNvSpPr>
            <p:nvPr/>
          </p:nvSpPr>
          <p:spPr bwMode="auto">
            <a:xfrm>
              <a:off x="3308452" y="6248678"/>
              <a:ext cx="23661" cy="9425"/>
            </a:xfrm>
            <a:custGeom>
              <a:avLst/>
              <a:gdLst/>
              <a:ahLst/>
              <a:cxnLst>
                <a:cxn ang="0">
                  <a:pos x="310" y="0"/>
                </a:cxn>
                <a:cxn ang="0">
                  <a:pos x="0" y="285"/>
                </a:cxn>
                <a:cxn ang="0">
                  <a:pos x="671" y="311"/>
                </a:cxn>
                <a:cxn ang="0">
                  <a:pos x="310" y="0"/>
                </a:cxn>
              </a:cxnLst>
              <a:rect l="0" t="0" r="r" b="b"/>
              <a:pathLst>
                <a:path w="671" h="311">
                  <a:moveTo>
                    <a:pt x="310" y="0"/>
                  </a:moveTo>
                  <a:lnTo>
                    <a:pt x="0" y="285"/>
                  </a:lnTo>
                  <a:lnTo>
                    <a:pt x="671" y="311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28" name="Freeform 129"/>
            <p:cNvSpPr>
              <a:spLocks/>
            </p:cNvSpPr>
            <p:nvPr/>
          </p:nvSpPr>
          <p:spPr bwMode="auto">
            <a:xfrm>
              <a:off x="3308452" y="6248678"/>
              <a:ext cx="23661" cy="9425"/>
            </a:xfrm>
            <a:custGeom>
              <a:avLst/>
              <a:gdLst/>
              <a:ahLst/>
              <a:cxnLst>
                <a:cxn ang="0">
                  <a:pos x="310" y="0"/>
                </a:cxn>
                <a:cxn ang="0">
                  <a:pos x="0" y="285"/>
                </a:cxn>
                <a:cxn ang="0">
                  <a:pos x="671" y="311"/>
                </a:cxn>
                <a:cxn ang="0">
                  <a:pos x="310" y="0"/>
                </a:cxn>
              </a:cxnLst>
              <a:rect l="0" t="0" r="r" b="b"/>
              <a:pathLst>
                <a:path w="671" h="311">
                  <a:moveTo>
                    <a:pt x="310" y="0"/>
                  </a:moveTo>
                  <a:lnTo>
                    <a:pt x="0" y="285"/>
                  </a:lnTo>
                  <a:lnTo>
                    <a:pt x="671" y="311"/>
                  </a:lnTo>
                  <a:lnTo>
                    <a:pt x="31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29" name="Freeform 130"/>
            <p:cNvSpPr>
              <a:spLocks/>
            </p:cNvSpPr>
            <p:nvPr/>
          </p:nvSpPr>
          <p:spPr bwMode="auto">
            <a:xfrm>
              <a:off x="3226263" y="6248678"/>
              <a:ext cx="48566" cy="18851"/>
            </a:xfrm>
            <a:custGeom>
              <a:avLst/>
              <a:gdLst/>
              <a:ahLst/>
              <a:cxnLst>
                <a:cxn ang="0">
                  <a:pos x="826" y="0"/>
                </a:cxn>
                <a:cxn ang="0">
                  <a:pos x="0" y="246"/>
                </a:cxn>
                <a:cxn ang="0">
                  <a:pos x="1237" y="603"/>
                </a:cxn>
                <a:cxn ang="0">
                  <a:pos x="826" y="0"/>
                </a:cxn>
              </a:cxnLst>
              <a:rect l="0" t="0" r="r" b="b"/>
              <a:pathLst>
                <a:path w="1237" h="603">
                  <a:moveTo>
                    <a:pt x="826" y="0"/>
                  </a:moveTo>
                  <a:lnTo>
                    <a:pt x="0" y="246"/>
                  </a:lnTo>
                  <a:lnTo>
                    <a:pt x="1237" y="603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30" name="Freeform 131"/>
            <p:cNvSpPr>
              <a:spLocks/>
            </p:cNvSpPr>
            <p:nvPr/>
          </p:nvSpPr>
          <p:spPr bwMode="auto">
            <a:xfrm>
              <a:off x="3226263" y="6248678"/>
              <a:ext cx="48566" cy="18851"/>
            </a:xfrm>
            <a:custGeom>
              <a:avLst/>
              <a:gdLst/>
              <a:ahLst/>
              <a:cxnLst>
                <a:cxn ang="0">
                  <a:pos x="826" y="0"/>
                </a:cxn>
                <a:cxn ang="0">
                  <a:pos x="0" y="246"/>
                </a:cxn>
                <a:cxn ang="0">
                  <a:pos x="1237" y="603"/>
                </a:cxn>
                <a:cxn ang="0">
                  <a:pos x="826" y="0"/>
                </a:cxn>
              </a:cxnLst>
              <a:rect l="0" t="0" r="r" b="b"/>
              <a:pathLst>
                <a:path w="1237" h="603">
                  <a:moveTo>
                    <a:pt x="826" y="0"/>
                  </a:moveTo>
                  <a:lnTo>
                    <a:pt x="0" y="246"/>
                  </a:lnTo>
                  <a:lnTo>
                    <a:pt x="1237" y="603"/>
                  </a:lnTo>
                  <a:lnTo>
                    <a:pt x="82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31" name="Freeform 132"/>
            <p:cNvSpPr>
              <a:spLocks/>
            </p:cNvSpPr>
            <p:nvPr/>
          </p:nvSpPr>
          <p:spPr bwMode="auto">
            <a:xfrm>
              <a:off x="3485282" y="6246322"/>
              <a:ext cx="23661" cy="15316"/>
            </a:xfrm>
            <a:custGeom>
              <a:avLst/>
              <a:gdLst/>
              <a:ahLst/>
              <a:cxnLst>
                <a:cxn ang="0">
                  <a:pos x="600" y="0"/>
                </a:cxn>
                <a:cxn ang="0">
                  <a:pos x="0" y="54"/>
                </a:cxn>
                <a:cxn ang="0">
                  <a:pos x="164" y="480"/>
                </a:cxn>
                <a:cxn ang="0">
                  <a:pos x="600" y="0"/>
                </a:cxn>
              </a:cxnLst>
              <a:rect l="0" t="0" r="r" b="b"/>
              <a:pathLst>
                <a:path w="600" h="480">
                  <a:moveTo>
                    <a:pt x="600" y="0"/>
                  </a:moveTo>
                  <a:lnTo>
                    <a:pt x="0" y="54"/>
                  </a:lnTo>
                  <a:lnTo>
                    <a:pt x="164" y="480"/>
                  </a:lnTo>
                  <a:lnTo>
                    <a:pt x="60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32" name="Freeform 133"/>
            <p:cNvSpPr>
              <a:spLocks/>
            </p:cNvSpPr>
            <p:nvPr/>
          </p:nvSpPr>
          <p:spPr bwMode="auto">
            <a:xfrm>
              <a:off x="3485282" y="6246322"/>
              <a:ext cx="23661" cy="15316"/>
            </a:xfrm>
            <a:custGeom>
              <a:avLst/>
              <a:gdLst/>
              <a:ahLst/>
              <a:cxnLst>
                <a:cxn ang="0">
                  <a:pos x="600" y="0"/>
                </a:cxn>
                <a:cxn ang="0">
                  <a:pos x="0" y="54"/>
                </a:cxn>
                <a:cxn ang="0">
                  <a:pos x="164" y="480"/>
                </a:cxn>
                <a:cxn ang="0">
                  <a:pos x="600" y="0"/>
                </a:cxn>
              </a:cxnLst>
              <a:rect l="0" t="0" r="r" b="b"/>
              <a:pathLst>
                <a:path w="600" h="480">
                  <a:moveTo>
                    <a:pt x="600" y="0"/>
                  </a:moveTo>
                  <a:lnTo>
                    <a:pt x="0" y="54"/>
                  </a:lnTo>
                  <a:lnTo>
                    <a:pt x="164" y="480"/>
                  </a:lnTo>
                  <a:lnTo>
                    <a:pt x="60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33" name="Freeform 134"/>
            <p:cNvSpPr>
              <a:spLocks/>
            </p:cNvSpPr>
            <p:nvPr/>
          </p:nvSpPr>
          <p:spPr bwMode="auto">
            <a:xfrm>
              <a:off x="3293508" y="6242787"/>
              <a:ext cx="26151" cy="153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6" y="504"/>
                </a:cxn>
                <a:cxn ang="0">
                  <a:pos x="716" y="219"/>
                </a:cxn>
                <a:cxn ang="0">
                  <a:pos x="0" y="0"/>
                </a:cxn>
              </a:cxnLst>
              <a:rect l="0" t="0" r="r" b="b"/>
              <a:pathLst>
                <a:path w="716" h="504">
                  <a:moveTo>
                    <a:pt x="0" y="0"/>
                  </a:moveTo>
                  <a:lnTo>
                    <a:pt x="406" y="504"/>
                  </a:lnTo>
                  <a:lnTo>
                    <a:pt x="716" y="2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34" name="Freeform 135"/>
            <p:cNvSpPr>
              <a:spLocks/>
            </p:cNvSpPr>
            <p:nvPr/>
          </p:nvSpPr>
          <p:spPr bwMode="auto">
            <a:xfrm>
              <a:off x="3293508" y="6242787"/>
              <a:ext cx="26151" cy="153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6" y="504"/>
                </a:cxn>
                <a:cxn ang="0">
                  <a:pos x="716" y="219"/>
                </a:cxn>
                <a:cxn ang="0">
                  <a:pos x="0" y="0"/>
                </a:cxn>
              </a:cxnLst>
              <a:rect l="0" t="0" r="r" b="b"/>
              <a:pathLst>
                <a:path w="716" h="504">
                  <a:moveTo>
                    <a:pt x="0" y="0"/>
                  </a:moveTo>
                  <a:lnTo>
                    <a:pt x="406" y="504"/>
                  </a:lnTo>
                  <a:lnTo>
                    <a:pt x="716" y="21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35" name="Freeform 136"/>
            <p:cNvSpPr>
              <a:spLocks/>
            </p:cNvSpPr>
            <p:nvPr/>
          </p:nvSpPr>
          <p:spPr bwMode="auto">
            <a:xfrm>
              <a:off x="3293508" y="6235718"/>
              <a:ext cx="26151" cy="12960"/>
            </a:xfrm>
            <a:custGeom>
              <a:avLst/>
              <a:gdLst/>
              <a:ahLst/>
              <a:cxnLst>
                <a:cxn ang="0">
                  <a:pos x="411" y="0"/>
                </a:cxn>
                <a:cxn ang="0">
                  <a:pos x="0" y="145"/>
                </a:cxn>
                <a:cxn ang="0">
                  <a:pos x="716" y="364"/>
                </a:cxn>
                <a:cxn ang="0">
                  <a:pos x="411" y="0"/>
                </a:cxn>
              </a:cxnLst>
              <a:rect l="0" t="0" r="r" b="b"/>
              <a:pathLst>
                <a:path w="716" h="364">
                  <a:moveTo>
                    <a:pt x="411" y="0"/>
                  </a:moveTo>
                  <a:lnTo>
                    <a:pt x="0" y="145"/>
                  </a:lnTo>
                  <a:lnTo>
                    <a:pt x="716" y="364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36" name="Freeform 137"/>
            <p:cNvSpPr>
              <a:spLocks/>
            </p:cNvSpPr>
            <p:nvPr/>
          </p:nvSpPr>
          <p:spPr bwMode="auto">
            <a:xfrm>
              <a:off x="3293508" y="6235718"/>
              <a:ext cx="26151" cy="12960"/>
            </a:xfrm>
            <a:custGeom>
              <a:avLst/>
              <a:gdLst/>
              <a:ahLst/>
              <a:cxnLst>
                <a:cxn ang="0">
                  <a:pos x="411" y="0"/>
                </a:cxn>
                <a:cxn ang="0">
                  <a:pos x="0" y="145"/>
                </a:cxn>
                <a:cxn ang="0">
                  <a:pos x="716" y="364"/>
                </a:cxn>
                <a:cxn ang="0">
                  <a:pos x="411" y="0"/>
                </a:cxn>
              </a:cxnLst>
              <a:rect l="0" t="0" r="r" b="b"/>
              <a:pathLst>
                <a:path w="716" h="364">
                  <a:moveTo>
                    <a:pt x="411" y="0"/>
                  </a:moveTo>
                  <a:lnTo>
                    <a:pt x="0" y="145"/>
                  </a:lnTo>
                  <a:lnTo>
                    <a:pt x="716" y="364"/>
                  </a:lnTo>
                  <a:lnTo>
                    <a:pt x="411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37" name="Freeform 138"/>
            <p:cNvSpPr>
              <a:spLocks/>
            </p:cNvSpPr>
            <p:nvPr/>
          </p:nvSpPr>
          <p:spPr bwMode="auto">
            <a:xfrm>
              <a:off x="3485282" y="6235718"/>
              <a:ext cx="23661" cy="12960"/>
            </a:xfrm>
            <a:custGeom>
              <a:avLst/>
              <a:gdLst/>
              <a:ahLst/>
              <a:cxnLst>
                <a:cxn ang="0">
                  <a:pos x="305" y="0"/>
                </a:cxn>
                <a:cxn ang="0">
                  <a:pos x="0" y="364"/>
                </a:cxn>
                <a:cxn ang="0">
                  <a:pos x="600" y="310"/>
                </a:cxn>
                <a:cxn ang="0">
                  <a:pos x="305" y="0"/>
                </a:cxn>
              </a:cxnLst>
              <a:rect l="0" t="0" r="r" b="b"/>
              <a:pathLst>
                <a:path w="600" h="364">
                  <a:moveTo>
                    <a:pt x="305" y="0"/>
                  </a:moveTo>
                  <a:lnTo>
                    <a:pt x="0" y="364"/>
                  </a:lnTo>
                  <a:lnTo>
                    <a:pt x="600" y="310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38" name="Freeform 139"/>
            <p:cNvSpPr>
              <a:spLocks/>
            </p:cNvSpPr>
            <p:nvPr/>
          </p:nvSpPr>
          <p:spPr bwMode="auto">
            <a:xfrm>
              <a:off x="3485282" y="6235718"/>
              <a:ext cx="23661" cy="12960"/>
            </a:xfrm>
            <a:custGeom>
              <a:avLst/>
              <a:gdLst/>
              <a:ahLst/>
              <a:cxnLst>
                <a:cxn ang="0">
                  <a:pos x="305" y="0"/>
                </a:cxn>
                <a:cxn ang="0">
                  <a:pos x="0" y="364"/>
                </a:cxn>
                <a:cxn ang="0">
                  <a:pos x="600" y="310"/>
                </a:cxn>
                <a:cxn ang="0">
                  <a:pos x="305" y="0"/>
                </a:cxn>
              </a:cxnLst>
              <a:rect l="0" t="0" r="r" b="b"/>
              <a:pathLst>
                <a:path w="600" h="364">
                  <a:moveTo>
                    <a:pt x="305" y="0"/>
                  </a:moveTo>
                  <a:lnTo>
                    <a:pt x="0" y="364"/>
                  </a:lnTo>
                  <a:lnTo>
                    <a:pt x="600" y="310"/>
                  </a:lnTo>
                  <a:lnTo>
                    <a:pt x="305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39" name="Freeform 140"/>
            <p:cNvSpPr>
              <a:spLocks/>
            </p:cNvSpPr>
            <p:nvPr/>
          </p:nvSpPr>
          <p:spPr bwMode="auto">
            <a:xfrm>
              <a:off x="3542565" y="6232184"/>
              <a:ext cx="48566" cy="23564"/>
            </a:xfrm>
            <a:custGeom>
              <a:avLst/>
              <a:gdLst/>
              <a:ahLst/>
              <a:cxnLst>
                <a:cxn ang="0">
                  <a:pos x="1219" y="0"/>
                </a:cxn>
                <a:cxn ang="0">
                  <a:pos x="0" y="633"/>
                </a:cxn>
                <a:cxn ang="0">
                  <a:pos x="914" y="729"/>
                </a:cxn>
                <a:cxn ang="0">
                  <a:pos x="1219" y="0"/>
                </a:cxn>
              </a:cxnLst>
              <a:rect l="0" t="0" r="r" b="b"/>
              <a:pathLst>
                <a:path w="1219" h="729">
                  <a:moveTo>
                    <a:pt x="1219" y="0"/>
                  </a:moveTo>
                  <a:lnTo>
                    <a:pt x="0" y="633"/>
                  </a:lnTo>
                  <a:lnTo>
                    <a:pt x="914" y="729"/>
                  </a:lnTo>
                  <a:lnTo>
                    <a:pt x="121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40" name="Freeform 141"/>
            <p:cNvSpPr>
              <a:spLocks/>
            </p:cNvSpPr>
            <p:nvPr/>
          </p:nvSpPr>
          <p:spPr bwMode="auto">
            <a:xfrm>
              <a:off x="3542565" y="6232184"/>
              <a:ext cx="48566" cy="23564"/>
            </a:xfrm>
            <a:custGeom>
              <a:avLst/>
              <a:gdLst/>
              <a:ahLst/>
              <a:cxnLst>
                <a:cxn ang="0">
                  <a:pos x="1219" y="0"/>
                </a:cxn>
                <a:cxn ang="0">
                  <a:pos x="0" y="633"/>
                </a:cxn>
                <a:cxn ang="0">
                  <a:pos x="914" y="729"/>
                </a:cxn>
                <a:cxn ang="0">
                  <a:pos x="1219" y="0"/>
                </a:cxn>
              </a:cxnLst>
              <a:rect l="0" t="0" r="r" b="b"/>
              <a:pathLst>
                <a:path w="1219" h="729">
                  <a:moveTo>
                    <a:pt x="1219" y="0"/>
                  </a:moveTo>
                  <a:lnTo>
                    <a:pt x="0" y="633"/>
                  </a:lnTo>
                  <a:lnTo>
                    <a:pt x="914" y="729"/>
                  </a:lnTo>
                  <a:lnTo>
                    <a:pt x="121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41" name="Freeform 142"/>
            <p:cNvSpPr>
              <a:spLocks/>
            </p:cNvSpPr>
            <p:nvPr/>
          </p:nvSpPr>
          <p:spPr bwMode="auto">
            <a:xfrm>
              <a:off x="3212565" y="6232184"/>
              <a:ext cx="44830" cy="235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5" y="729"/>
                </a:cxn>
                <a:cxn ang="0">
                  <a:pos x="1131" y="483"/>
                </a:cxn>
                <a:cxn ang="0">
                  <a:pos x="0" y="0"/>
                </a:cxn>
              </a:cxnLst>
              <a:rect l="0" t="0" r="r" b="b"/>
              <a:pathLst>
                <a:path w="1131" h="729">
                  <a:moveTo>
                    <a:pt x="0" y="0"/>
                  </a:moveTo>
                  <a:lnTo>
                    <a:pt x="305" y="729"/>
                  </a:lnTo>
                  <a:lnTo>
                    <a:pt x="1131" y="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42" name="Freeform 143"/>
            <p:cNvSpPr>
              <a:spLocks/>
            </p:cNvSpPr>
            <p:nvPr/>
          </p:nvSpPr>
          <p:spPr bwMode="auto">
            <a:xfrm>
              <a:off x="3212565" y="6232184"/>
              <a:ext cx="44830" cy="235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5" y="729"/>
                </a:cxn>
                <a:cxn ang="0">
                  <a:pos x="1131" y="483"/>
                </a:cxn>
                <a:cxn ang="0">
                  <a:pos x="0" y="0"/>
                </a:cxn>
              </a:cxnLst>
              <a:rect l="0" t="0" r="r" b="b"/>
              <a:pathLst>
                <a:path w="1131" h="729">
                  <a:moveTo>
                    <a:pt x="0" y="0"/>
                  </a:moveTo>
                  <a:lnTo>
                    <a:pt x="305" y="729"/>
                  </a:lnTo>
                  <a:lnTo>
                    <a:pt x="1131" y="483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43" name="Freeform 144"/>
            <p:cNvSpPr>
              <a:spLocks/>
            </p:cNvSpPr>
            <p:nvPr/>
          </p:nvSpPr>
          <p:spPr bwMode="auto">
            <a:xfrm>
              <a:off x="3542565" y="6232184"/>
              <a:ext cx="48566" cy="21207"/>
            </a:xfrm>
            <a:custGeom>
              <a:avLst/>
              <a:gdLst/>
              <a:ahLst/>
              <a:cxnLst>
                <a:cxn ang="0">
                  <a:pos x="328" y="0"/>
                </a:cxn>
                <a:cxn ang="0">
                  <a:pos x="0" y="651"/>
                </a:cxn>
                <a:cxn ang="0">
                  <a:pos x="1219" y="18"/>
                </a:cxn>
                <a:cxn ang="0">
                  <a:pos x="328" y="0"/>
                </a:cxn>
              </a:cxnLst>
              <a:rect l="0" t="0" r="r" b="b"/>
              <a:pathLst>
                <a:path w="1219" h="651">
                  <a:moveTo>
                    <a:pt x="328" y="0"/>
                  </a:moveTo>
                  <a:lnTo>
                    <a:pt x="0" y="651"/>
                  </a:lnTo>
                  <a:lnTo>
                    <a:pt x="1219" y="18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44" name="Freeform 145"/>
            <p:cNvSpPr>
              <a:spLocks/>
            </p:cNvSpPr>
            <p:nvPr/>
          </p:nvSpPr>
          <p:spPr bwMode="auto">
            <a:xfrm>
              <a:off x="3542565" y="6232184"/>
              <a:ext cx="48566" cy="21207"/>
            </a:xfrm>
            <a:custGeom>
              <a:avLst/>
              <a:gdLst/>
              <a:ahLst/>
              <a:cxnLst>
                <a:cxn ang="0">
                  <a:pos x="328" y="0"/>
                </a:cxn>
                <a:cxn ang="0">
                  <a:pos x="0" y="651"/>
                </a:cxn>
                <a:cxn ang="0">
                  <a:pos x="1219" y="18"/>
                </a:cxn>
                <a:cxn ang="0">
                  <a:pos x="328" y="0"/>
                </a:cxn>
              </a:cxnLst>
              <a:rect l="0" t="0" r="r" b="b"/>
              <a:pathLst>
                <a:path w="1219" h="651">
                  <a:moveTo>
                    <a:pt x="328" y="0"/>
                  </a:moveTo>
                  <a:lnTo>
                    <a:pt x="0" y="651"/>
                  </a:lnTo>
                  <a:lnTo>
                    <a:pt x="1219" y="18"/>
                  </a:lnTo>
                  <a:lnTo>
                    <a:pt x="328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45" name="Freeform 146"/>
            <p:cNvSpPr>
              <a:spLocks/>
            </p:cNvSpPr>
            <p:nvPr/>
          </p:nvSpPr>
          <p:spPr bwMode="auto">
            <a:xfrm>
              <a:off x="3496490" y="6231005"/>
              <a:ext cx="26151" cy="15317"/>
            </a:xfrm>
            <a:custGeom>
              <a:avLst/>
              <a:gdLst/>
              <a:ahLst/>
              <a:cxnLst>
                <a:cxn ang="0">
                  <a:pos x="631" y="0"/>
                </a:cxn>
                <a:cxn ang="0">
                  <a:pos x="0" y="242"/>
                </a:cxn>
                <a:cxn ang="0">
                  <a:pos x="295" y="552"/>
                </a:cxn>
                <a:cxn ang="0">
                  <a:pos x="631" y="0"/>
                </a:cxn>
              </a:cxnLst>
              <a:rect l="0" t="0" r="r" b="b"/>
              <a:pathLst>
                <a:path w="631" h="552">
                  <a:moveTo>
                    <a:pt x="631" y="0"/>
                  </a:moveTo>
                  <a:lnTo>
                    <a:pt x="0" y="242"/>
                  </a:lnTo>
                  <a:lnTo>
                    <a:pt x="295" y="552"/>
                  </a:lnTo>
                  <a:lnTo>
                    <a:pt x="631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46" name="Freeform 147"/>
            <p:cNvSpPr>
              <a:spLocks/>
            </p:cNvSpPr>
            <p:nvPr/>
          </p:nvSpPr>
          <p:spPr bwMode="auto">
            <a:xfrm>
              <a:off x="3496490" y="6231005"/>
              <a:ext cx="26151" cy="15317"/>
            </a:xfrm>
            <a:custGeom>
              <a:avLst/>
              <a:gdLst/>
              <a:ahLst/>
              <a:cxnLst>
                <a:cxn ang="0">
                  <a:pos x="631" y="0"/>
                </a:cxn>
                <a:cxn ang="0">
                  <a:pos x="0" y="242"/>
                </a:cxn>
                <a:cxn ang="0">
                  <a:pos x="295" y="552"/>
                </a:cxn>
                <a:cxn ang="0">
                  <a:pos x="631" y="0"/>
                </a:cxn>
              </a:cxnLst>
              <a:rect l="0" t="0" r="r" b="b"/>
              <a:pathLst>
                <a:path w="631" h="552">
                  <a:moveTo>
                    <a:pt x="631" y="0"/>
                  </a:moveTo>
                  <a:lnTo>
                    <a:pt x="0" y="242"/>
                  </a:lnTo>
                  <a:lnTo>
                    <a:pt x="295" y="552"/>
                  </a:lnTo>
                  <a:lnTo>
                    <a:pt x="631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47" name="Freeform 148"/>
            <p:cNvSpPr>
              <a:spLocks/>
            </p:cNvSpPr>
            <p:nvPr/>
          </p:nvSpPr>
          <p:spPr bwMode="auto">
            <a:xfrm>
              <a:off x="3212565" y="6225115"/>
              <a:ext cx="44830" cy="23564"/>
            </a:xfrm>
            <a:custGeom>
              <a:avLst/>
              <a:gdLst/>
              <a:ahLst/>
              <a:cxnLst>
                <a:cxn ang="0">
                  <a:pos x="831" y="0"/>
                </a:cxn>
                <a:cxn ang="0">
                  <a:pos x="0" y="181"/>
                </a:cxn>
                <a:cxn ang="0">
                  <a:pos x="1131" y="664"/>
                </a:cxn>
                <a:cxn ang="0">
                  <a:pos x="831" y="0"/>
                </a:cxn>
              </a:cxnLst>
              <a:rect l="0" t="0" r="r" b="b"/>
              <a:pathLst>
                <a:path w="1131" h="664">
                  <a:moveTo>
                    <a:pt x="831" y="0"/>
                  </a:moveTo>
                  <a:lnTo>
                    <a:pt x="0" y="181"/>
                  </a:lnTo>
                  <a:lnTo>
                    <a:pt x="1131" y="664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48" name="Freeform 149"/>
            <p:cNvSpPr>
              <a:spLocks/>
            </p:cNvSpPr>
            <p:nvPr/>
          </p:nvSpPr>
          <p:spPr bwMode="auto">
            <a:xfrm>
              <a:off x="3212565" y="6225115"/>
              <a:ext cx="44830" cy="23564"/>
            </a:xfrm>
            <a:custGeom>
              <a:avLst/>
              <a:gdLst/>
              <a:ahLst/>
              <a:cxnLst>
                <a:cxn ang="0">
                  <a:pos x="831" y="0"/>
                </a:cxn>
                <a:cxn ang="0">
                  <a:pos x="0" y="181"/>
                </a:cxn>
                <a:cxn ang="0">
                  <a:pos x="1131" y="664"/>
                </a:cxn>
                <a:cxn ang="0">
                  <a:pos x="831" y="0"/>
                </a:cxn>
              </a:cxnLst>
              <a:rect l="0" t="0" r="r" b="b"/>
              <a:pathLst>
                <a:path w="1131" h="664">
                  <a:moveTo>
                    <a:pt x="831" y="0"/>
                  </a:moveTo>
                  <a:lnTo>
                    <a:pt x="0" y="181"/>
                  </a:lnTo>
                  <a:lnTo>
                    <a:pt x="1131" y="664"/>
                  </a:lnTo>
                  <a:lnTo>
                    <a:pt x="831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49" name="Freeform 150"/>
            <p:cNvSpPr>
              <a:spLocks/>
            </p:cNvSpPr>
            <p:nvPr/>
          </p:nvSpPr>
          <p:spPr bwMode="auto">
            <a:xfrm>
              <a:off x="3279811" y="6223936"/>
              <a:ext cx="28641" cy="188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" y="572"/>
                </a:cxn>
                <a:cxn ang="0">
                  <a:pos x="713" y="427"/>
                </a:cxn>
                <a:cxn ang="0">
                  <a:pos x="0" y="0"/>
                </a:cxn>
              </a:cxnLst>
              <a:rect l="0" t="0" r="r" b="b"/>
              <a:pathLst>
                <a:path w="713" h="572">
                  <a:moveTo>
                    <a:pt x="0" y="0"/>
                  </a:moveTo>
                  <a:lnTo>
                    <a:pt x="302" y="572"/>
                  </a:lnTo>
                  <a:lnTo>
                    <a:pt x="713" y="4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50" name="Freeform 151"/>
            <p:cNvSpPr>
              <a:spLocks/>
            </p:cNvSpPr>
            <p:nvPr/>
          </p:nvSpPr>
          <p:spPr bwMode="auto">
            <a:xfrm>
              <a:off x="3279811" y="6223936"/>
              <a:ext cx="28641" cy="188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" y="572"/>
                </a:cxn>
                <a:cxn ang="0">
                  <a:pos x="713" y="427"/>
                </a:cxn>
                <a:cxn ang="0">
                  <a:pos x="0" y="0"/>
                </a:cxn>
              </a:cxnLst>
              <a:rect l="0" t="0" r="r" b="b"/>
              <a:pathLst>
                <a:path w="713" h="572">
                  <a:moveTo>
                    <a:pt x="0" y="0"/>
                  </a:moveTo>
                  <a:lnTo>
                    <a:pt x="302" y="572"/>
                  </a:lnTo>
                  <a:lnTo>
                    <a:pt x="713" y="427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51" name="Freeform 152"/>
            <p:cNvSpPr>
              <a:spLocks/>
            </p:cNvSpPr>
            <p:nvPr/>
          </p:nvSpPr>
          <p:spPr bwMode="auto">
            <a:xfrm>
              <a:off x="3553773" y="6210976"/>
              <a:ext cx="37358" cy="21207"/>
            </a:xfrm>
            <a:custGeom>
              <a:avLst/>
              <a:gdLst/>
              <a:ahLst/>
              <a:cxnLst>
                <a:cxn ang="0">
                  <a:pos x="208" y="0"/>
                </a:cxn>
                <a:cxn ang="0">
                  <a:pos x="0" y="699"/>
                </a:cxn>
                <a:cxn ang="0">
                  <a:pos x="891" y="717"/>
                </a:cxn>
                <a:cxn ang="0">
                  <a:pos x="208" y="0"/>
                </a:cxn>
              </a:cxnLst>
              <a:rect l="0" t="0" r="r" b="b"/>
              <a:pathLst>
                <a:path w="891" h="717">
                  <a:moveTo>
                    <a:pt x="208" y="0"/>
                  </a:moveTo>
                  <a:lnTo>
                    <a:pt x="0" y="699"/>
                  </a:lnTo>
                  <a:lnTo>
                    <a:pt x="891" y="717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52" name="Freeform 153"/>
            <p:cNvSpPr>
              <a:spLocks/>
            </p:cNvSpPr>
            <p:nvPr/>
          </p:nvSpPr>
          <p:spPr bwMode="auto">
            <a:xfrm>
              <a:off x="3553773" y="6210976"/>
              <a:ext cx="37358" cy="21207"/>
            </a:xfrm>
            <a:custGeom>
              <a:avLst/>
              <a:gdLst/>
              <a:ahLst/>
              <a:cxnLst>
                <a:cxn ang="0">
                  <a:pos x="208" y="0"/>
                </a:cxn>
                <a:cxn ang="0">
                  <a:pos x="0" y="699"/>
                </a:cxn>
                <a:cxn ang="0">
                  <a:pos x="891" y="717"/>
                </a:cxn>
                <a:cxn ang="0">
                  <a:pos x="208" y="0"/>
                </a:cxn>
              </a:cxnLst>
              <a:rect l="0" t="0" r="r" b="b"/>
              <a:pathLst>
                <a:path w="891" h="717">
                  <a:moveTo>
                    <a:pt x="208" y="0"/>
                  </a:moveTo>
                  <a:lnTo>
                    <a:pt x="0" y="699"/>
                  </a:lnTo>
                  <a:lnTo>
                    <a:pt x="891" y="717"/>
                  </a:lnTo>
                  <a:lnTo>
                    <a:pt x="208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53" name="Freeform 154"/>
            <p:cNvSpPr>
              <a:spLocks/>
            </p:cNvSpPr>
            <p:nvPr/>
          </p:nvSpPr>
          <p:spPr bwMode="auto">
            <a:xfrm>
              <a:off x="3496490" y="6210976"/>
              <a:ext cx="33622" cy="27098"/>
            </a:xfrm>
            <a:custGeom>
              <a:avLst/>
              <a:gdLst/>
              <a:ahLst/>
              <a:cxnLst>
                <a:cxn ang="0">
                  <a:pos x="854" y="0"/>
                </a:cxn>
                <a:cxn ang="0">
                  <a:pos x="0" y="849"/>
                </a:cxn>
                <a:cxn ang="0">
                  <a:pos x="631" y="607"/>
                </a:cxn>
                <a:cxn ang="0">
                  <a:pos x="854" y="0"/>
                </a:cxn>
              </a:cxnLst>
              <a:rect l="0" t="0" r="r" b="b"/>
              <a:pathLst>
                <a:path w="854" h="849">
                  <a:moveTo>
                    <a:pt x="854" y="0"/>
                  </a:moveTo>
                  <a:lnTo>
                    <a:pt x="0" y="849"/>
                  </a:lnTo>
                  <a:lnTo>
                    <a:pt x="631" y="607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54" name="Freeform 155"/>
            <p:cNvSpPr>
              <a:spLocks/>
            </p:cNvSpPr>
            <p:nvPr/>
          </p:nvSpPr>
          <p:spPr bwMode="auto">
            <a:xfrm>
              <a:off x="3496490" y="6210976"/>
              <a:ext cx="33622" cy="27098"/>
            </a:xfrm>
            <a:custGeom>
              <a:avLst/>
              <a:gdLst/>
              <a:ahLst/>
              <a:cxnLst>
                <a:cxn ang="0">
                  <a:pos x="854" y="0"/>
                </a:cxn>
                <a:cxn ang="0">
                  <a:pos x="0" y="849"/>
                </a:cxn>
                <a:cxn ang="0">
                  <a:pos x="631" y="607"/>
                </a:cxn>
                <a:cxn ang="0">
                  <a:pos x="854" y="0"/>
                </a:cxn>
              </a:cxnLst>
              <a:rect l="0" t="0" r="r" b="b"/>
              <a:pathLst>
                <a:path w="854" h="849">
                  <a:moveTo>
                    <a:pt x="854" y="0"/>
                  </a:moveTo>
                  <a:lnTo>
                    <a:pt x="0" y="849"/>
                  </a:lnTo>
                  <a:lnTo>
                    <a:pt x="631" y="607"/>
                  </a:lnTo>
                  <a:lnTo>
                    <a:pt x="85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55" name="Freeform 156"/>
            <p:cNvSpPr>
              <a:spLocks/>
            </p:cNvSpPr>
            <p:nvPr/>
          </p:nvSpPr>
          <p:spPr bwMode="auto">
            <a:xfrm>
              <a:off x="3530112" y="6209798"/>
              <a:ext cx="68491" cy="1179"/>
            </a:xfrm>
            <a:custGeom>
              <a:avLst/>
              <a:gdLst/>
              <a:ahLst/>
              <a:cxnLst>
                <a:cxn ang="0">
                  <a:pos x="1736" y="0"/>
                </a:cxn>
                <a:cxn ang="0">
                  <a:pos x="0" y="51"/>
                </a:cxn>
                <a:cxn ang="0">
                  <a:pos x="867" y="51"/>
                </a:cxn>
                <a:cxn ang="0">
                  <a:pos x="1736" y="0"/>
                </a:cxn>
              </a:cxnLst>
              <a:rect l="0" t="0" r="r" b="b"/>
              <a:pathLst>
                <a:path w="1736" h="51">
                  <a:moveTo>
                    <a:pt x="1736" y="0"/>
                  </a:moveTo>
                  <a:lnTo>
                    <a:pt x="0" y="51"/>
                  </a:lnTo>
                  <a:lnTo>
                    <a:pt x="867" y="51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56" name="Freeform 157"/>
            <p:cNvSpPr>
              <a:spLocks/>
            </p:cNvSpPr>
            <p:nvPr/>
          </p:nvSpPr>
          <p:spPr bwMode="auto">
            <a:xfrm>
              <a:off x="3530112" y="6209798"/>
              <a:ext cx="68491" cy="1179"/>
            </a:xfrm>
            <a:custGeom>
              <a:avLst/>
              <a:gdLst/>
              <a:ahLst/>
              <a:cxnLst>
                <a:cxn ang="0">
                  <a:pos x="1736" y="0"/>
                </a:cxn>
                <a:cxn ang="0">
                  <a:pos x="0" y="51"/>
                </a:cxn>
                <a:cxn ang="0">
                  <a:pos x="867" y="51"/>
                </a:cxn>
                <a:cxn ang="0">
                  <a:pos x="1736" y="0"/>
                </a:cxn>
              </a:cxnLst>
              <a:rect l="0" t="0" r="r" b="b"/>
              <a:pathLst>
                <a:path w="1736" h="51">
                  <a:moveTo>
                    <a:pt x="1736" y="0"/>
                  </a:moveTo>
                  <a:lnTo>
                    <a:pt x="0" y="51"/>
                  </a:lnTo>
                  <a:lnTo>
                    <a:pt x="867" y="51"/>
                  </a:lnTo>
                  <a:lnTo>
                    <a:pt x="173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57" name="Freeform 158"/>
            <p:cNvSpPr>
              <a:spLocks/>
            </p:cNvSpPr>
            <p:nvPr/>
          </p:nvSpPr>
          <p:spPr bwMode="auto">
            <a:xfrm>
              <a:off x="3562490" y="6209798"/>
              <a:ext cx="36114" cy="22386"/>
            </a:xfrm>
            <a:custGeom>
              <a:avLst/>
              <a:gdLst/>
              <a:ahLst/>
              <a:cxnLst>
                <a:cxn ang="0">
                  <a:pos x="869" y="0"/>
                </a:cxn>
                <a:cxn ang="0">
                  <a:pos x="0" y="51"/>
                </a:cxn>
                <a:cxn ang="0">
                  <a:pos x="683" y="768"/>
                </a:cxn>
                <a:cxn ang="0">
                  <a:pos x="869" y="0"/>
                </a:cxn>
              </a:cxnLst>
              <a:rect l="0" t="0" r="r" b="b"/>
              <a:pathLst>
                <a:path w="869" h="768">
                  <a:moveTo>
                    <a:pt x="869" y="0"/>
                  </a:moveTo>
                  <a:lnTo>
                    <a:pt x="0" y="51"/>
                  </a:lnTo>
                  <a:lnTo>
                    <a:pt x="683" y="768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58" name="Freeform 159"/>
            <p:cNvSpPr>
              <a:spLocks/>
            </p:cNvSpPr>
            <p:nvPr/>
          </p:nvSpPr>
          <p:spPr bwMode="auto">
            <a:xfrm>
              <a:off x="3562490" y="6209798"/>
              <a:ext cx="36114" cy="22386"/>
            </a:xfrm>
            <a:custGeom>
              <a:avLst/>
              <a:gdLst/>
              <a:ahLst/>
              <a:cxnLst>
                <a:cxn ang="0">
                  <a:pos x="869" y="0"/>
                </a:cxn>
                <a:cxn ang="0">
                  <a:pos x="0" y="51"/>
                </a:cxn>
                <a:cxn ang="0">
                  <a:pos x="683" y="768"/>
                </a:cxn>
                <a:cxn ang="0">
                  <a:pos x="869" y="0"/>
                </a:cxn>
              </a:cxnLst>
              <a:rect l="0" t="0" r="r" b="b"/>
              <a:pathLst>
                <a:path w="869" h="768">
                  <a:moveTo>
                    <a:pt x="869" y="0"/>
                  </a:moveTo>
                  <a:lnTo>
                    <a:pt x="0" y="51"/>
                  </a:lnTo>
                  <a:lnTo>
                    <a:pt x="683" y="768"/>
                  </a:lnTo>
                  <a:lnTo>
                    <a:pt x="86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59" name="Freeform 160"/>
            <p:cNvSpPr>
              <a:spLocks/>
            </p:cNvSpPr>
            <p:nvPr/>
          </p:nvSpPr>
          <p:spPr bwMode="auto">
            <a:xfrm>
              <a:off x="3205094" y="6209798"/>
              <a:ext cx="39849" cy="223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5" y="768"/>
                </a:cxn>
                <a:cxn ang="0">
                  <a:pos x="1016" y="587"/>
                </a:cxn>
                <a:cxn ang="0">
                  <a:pos x="0" y="0"/>
                </a:cxn>
              </a:cxnLst>
              <a:rect l="0" t="0" r="r" b="b"/>
              <a:pathLst>
                <a:path w="1016" h="768">
                  <a:moveTo>
                    <a:pt x="0" y="0"/>
                  </a:moveTo>
                  <a:lnTo>
                    <a:pt x="185" y="768"/>
                  </a:lnTo>
                  <a:lnTo>
                    <a:pt x="1016" y="5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60" name="Freeform 161"/>
            <p:cNvSpPr>
              <a:spLocks/>
            </p:cNvSpPr>
            <p:nvPr/>
          </p:nvSpPr>
          <p:spPr bwMode="auto">
            <a:xfrm>
              <a:off x="3205094" y="6209798"/>
              <a:ext cx="39849" cy="223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5" y="768"/>
                </a:cxn>
                <a:cxn ang="0">
                  <a:pos x="1016" y="587"/>
                </a:cxn>
                <a:cxn ang="0">
                  <a:pos x="0" y="0"/>
                </a:cxn>
              </a:cxnLst>
              <a:rect l="0" t="0" r="r" b="b"/>
              <a:pathLst>
                <a:path w="1016" h="768">
                  <a:moveTo>
                    <a:pt x="0" y="0"/>
                  </a:moveTo>
                  <a:lnTo>
                    <a:pt x="185" y="768"/>
                  </a:lnTo>
                  <a:lnTo>
                    <a:pt x="1016" y="587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61" name="Freeform 162"/>
            <p:cNvSpPr>
              <a:spLocks/>
            </p:cNvSpPr>
            <p:nvPr/>
          </p:nvSpPr>
          <p:spPr bwMode="auto">
            <a:xfrm>
              <a:off x="3419282" y="6207442"/>
              <a:ext cx="52302" cy="706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203"/>
                </a:cxn>
                <a:cxn ang="0">
                  <a:pos x="1335" y="1659"/>
                </a:cxn>
                <a:cxn ang="0">
                  <a:pos x="0" y="0"/>
                </a:cxn>
              </a:cxnLst>
              <a:rect l="0" t="0" r="r" b="b"/>
              <a:pathLst>
                <a:path w="1335" h="2203">
                  <a:moveTo>
                    <a:pt x="0" y="0"/>
                  </a:moveTo>
                  <a:lnTo>
                    <a:pt x="0" y="2203"/>
                  </a:lnTo>
                  <a:lnTo>
                    <a:pt x="1335" y="16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62" name="Freeform 163"/>
            <p:cNvSpPr>
              <a:spLocks/>
            </p:cNvSpPr>
            <p:nvPr/>
          </p:nvSpPr>
          <p:spPr bwMode="auto">
            <a:xfrm>
              <a:off x="3419282" y="6207442"/>
              <a:ext cx="52302" cy="706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203"/>
                </a:cxn>
                <a:cxn ang="0">
                  <a:pos x="1335" y="1659"/>
                </a:cxn>
                <a:cxn ang="0">
                  <a:pos x="0" y="0"/>
                </a:cxn>
              </a:cxnLst>
              <a:rect l="0" t="0" r="r" b="b"/>
              <a:pathLst>
                <a:path w="1335" h="2203">
                  <a:moveTo>
                    <a:pt x="0" y="0"/>
                  </a:moveTo>
                  <a:lnTo>
                    <a:pt x="0" y="2203"/>
                  </a:lnTo>
                  <a:lnTo>
                    <a:pt x="1335" y="16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63" name="Freeform 164"/>
            <p:cNvSpPr>
              <a:spLocks/>
            </p:cNvSpPr>
            <p:nvPr/>
          </p:nvSpPr>
          <p:spPr bwMode="auto">
            <a:xfrm>
              <a:off x="3332113" y="6207442"/>
              <a:ext cx="52302" cy="70691"/>
            </a:xfrm>
            <a:custGeom>
              <a:avLst/>
              <a:gdLst/>
              <a:ahLst/>
              <a:cxnLst>
                <a:cxn ang="0">
                  <a:pos x="1334" y="0"/>
                </a:cxn>
                <a:cxn ang="0">
                  <a:pos x="0" y="1659"/>
                </a:cxn>
                <a:cxn ang="0">
                  <a:pos x="1334" y="2203"/>
                </a:cxn>
                <a:cxn ang="0">
                  <a:pos x="1334" y="0"/>
                </a:cxn>
              </a:cxnLst>
              <a:rect l="0" t="0" r="r" b="b"/>
              <a:pathLst>
                <a:path w="1334" h="2203">
                  <a:moveTo>
                    <a:pt x="1334" y="0"/>
                  </a:moveTo>
                  <a:lnTo>
                    <a:pt x="0" y="1659"/>
                  </a:lnTo>
                  <a:lnTo>
                    <a:pt x="1334" y="2203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64" name="Freeform 165"/>
            <p:cNvSpPr>
              <a:spLocks/>
            </p:cNvSpPr>
            <p:nvPr/>
          </p:nvSpPr>
          <p:spPr bwMode="auto">
            <a:xfrm>
              <a:off x="3332113" y="6207442"/>
              <a:ext cx="52302" cy="70691"/>
            </a:xfrm>
            <a:custGeom>
              <a:avLst/>
              <a:gdLst/>
              <a:ahLst/>
              <a:cxnLst>
                <a:cxn ang="0">
                  <a:pos x="1334" y="0"/>
                </a:cxn>
                <a:cxn ang="0">
                  <a:pos x="0" y="1659"/>
                </a:cxn>
                <a:cxn ang="0">
                  <a:pos x="1334" y="2203"/>
                </a:cxn>
                <a:cxn ang="0">
                  <a:pos x="1334" y="0"/>
                </a:cxn>
              </a:cxnLst>
              <a:rect l="0" t="0" r="r" b="b"/>
              <a:pathLst>
                <a:path w="1334" h="2203">
                  <a:moveTo>
                    <a:pt x="1334" y="0"/>
                  </a:moveTo>
                  <a:lnTo>
                    <a:pt x="0" y="1659"/>
                  </a:lnTo>
                  <a:lnTo>
                    <a:pt x="1334" y="2203"/>
                  </a:lnTo>
                  <a:lnTo>
                    <a:pt x="133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65" name="Freeform 166"/>
            <p:cNvSpPr>
              <a:spLocks/>
            </p:cNvSpPr>
            <p:nvPr/>
          </p:nvSpPr>
          <p:spPr bwMode="auto">
            <a:xfrm>
              <a:off x="3384414" y="6207442"/>
              <a:ext cx="34868" cy="58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3" y="210"/>
                </a:cxn>
                <a:cxn ang="0">
                  <a:pos x="846" y="0"/>
                </a:cxn>
                <a:cxn ang="0">
                  <a:pos x="0" y="0"/>
                </a:cxn>
              </a:cxnLst>
              <a:rect l="0" t="0" r="r" b="b"/>
              <a:pathLst>
                <a:path w="846" h="210">
                  <a:moveTo>
                    <a:pt x="0" y="0"/>
                  </a:moveTo>
                  <a:lnTo>
                    <a:pt x="423" y="210"/>
                  </a:lnTo>
                  <a:lnTo>
                    <a:pt x="8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66" name="Freeform 167"/>
            <p:cNvSpPr>
              <a:spLocks/>
            </p:cNvSpPr>
            <p:nvPr/>
          </p:nvSpPr>
          <p:spPr bwMode="auto">
            <a:xfrm>
              <a:off x="3384414" y="6207442"/>
              <a:ext cx="34868" cy="58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3" y="210"/>
                </a:cxn>
                <a:cxn ang="0">
                  <a:pos x="846" y="0"/>
                </a:cxn>
                <a:cxn ang="0">
                  <a:pos x="0" y="0"/>
                </a:cxn>
              </a:cxnLst>
              <a:rect l="0" t="0" r="r" b="b"/>
              <a:pathLst>
                <a:path w="846" h="210">
                  <a:moveTo>
                    <a:pt x="0" y="0"/>
                  </a:moveTo>
                  <a:lnTo>
                    <a:pt x="423" y="210"/>
                  </a:lnTo>
                  <a:lnTo>
                    <a:pt x="846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67" name="Freeform 168"/>
            <p:cNvSpPr>
              <a:spLocks/>
            </p:cNvSpPr>
            <p:nvPr/>
          </p:nvSpPr>
          <p:spPr bwMode="auto">
            <a:xfrm>
              <a:off x="3384414" y="6203907"/>
              <a:ext cx="34868" cy="3534"/>
            </a:xfrm>
            <a:custGeom>
              <a:avLst/>
              <a:gdLst/>
              <a:ahLst/>
              <a:cxnLst>
                <a:cxn ang="0">
                  <a:pos x="423" y="0"/>
                </a:cxn>
                <a:cxn ang="0">
                  <a:pos x="0" y="25"/>
                </a:cxn>
                <a:cxn ang="0">
                  <a:pos x="846" y="25"/>
                </a:cxn>
                <a:cxn ang="0">
                  <a:pos x="423" y="0"/>
                </a:cxn>
              </a:cxnLst>
              <a:rect l="0" t="0" r="r" b="b"/>
              <a:pathLst>
                <a:path w="846" h="25">
                  <a:moveTo>
                    <a:pt x="423" y="0"/>
                  </a:moveTo>
                  <a:lnTo>
                    <a:pt x="0" y="25"/>
                  </a:lnTo>
                  <a:lnTo>
                    <a:pt x="846" y="25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68" name="Freeform 169"/>
            <p:cNvSpPr>
              <a:spLocks/>
            </p:cNvSpPr>
            <p:nvPr/>
          </p:nvSpPr>
          <p:spPr bwMode="auto">
            <a:xfrm>
              <a:off x="3384414" y="6203907"/>
              <a:ext cx="34868" cy="3534"/>
            </a:xfrm>
            <a:custGeom>
              <a:avLst/>
              <a:gdLst/>
              <a:ahLst/>
              <a:cxnLst>
                <a:cxn ang="0">
                  <a:pos x="423" y="0"/>
                </a:cxn>
                <a:cxn ang="0">
                  <a:pos x="0" y="25"/>
                </a:cxn>
                <a:cxn ang="0">
                  <a:pos x="846" y="25"/>
                </a:cxn>
                <a:cxn ang="0">
                  <a:pos x="423" y="0"/>
                </a:cxn>
              </a:cxnLst>
              <a:rect l="0" t="0" r="r" b="b"/>
              <a:pathLst>
                <a:path w="846" h="25">
                  <a:moveTo>
                    <a:pt x="423" y="0"/>
                  </a:moveTo>
                  <a:lnTo>
                    <a:pt x="0" y="25"/>
                  </a:lnTo>
                  <a:lnTo>
                    <a:pt x="846" y="25"/>
                  </a:lnTo>
                  <a:lnTo>
                    <a:pt x="42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69" name="Freeform 170"/>
            <p:cNvSpPr>
              <a:spLocks/>
            </p:cNvSpPr>
            <p:nvPr/>
          </p:nvSpPr>
          <p:spPr bwMode="auto">
            <a:xfrm>
              <a:off x="3205094" y="6203907"/>
              <a:ext cx="39849" cy="23564"/>
            </a:xfrm>
            <a:custGeom>
              <a:avLst/>
              <a:gdLst/>
              <a:ahLst/>
              <a:cxnLst>
                <a:cxn ang="0">
                  <a:pos x="837" y="0"/>
                </a:cxn>
                <a:cxn ang="0">
                  <a:pos x="0" y="119"/>
                </a:cxn>
                <a:cxn ang="0">
                  <a:pos x="1016" y="706"/>
                </a:cxn>
                <a:cxn ang="0">
                  <a:pos x="837" y="0"/>
                </a:cxn>
              </a:cxnLst>
              <a:rect l="0" t="0" r="r" b="b"/>
              <a:pathLst>
                <a:path w="1016" h="706">
                  <a:moveTo>
                    <a:pt x="837" y="0"/>
                  </a:moveTo>
                  <a:lnTo>
                    <a:pt x="0" y="119"/>
                  </a:lnTo>
                  <a:lnTo>
                    <a:pt x="1016" y="706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70" name="Freeform 171"/>
            <p:cNvSpPr>
              <a:spLocks/>
            </p:cNvSpPr>
            <p:nvPr/>
          </p:nvSpPr>
          <p:spPr bwMode="auto">
            <a:xfrm>
              <a:off x="3205094" y="6203907"/>
              <a:ext cx="39849" cy="23564"/>
            </a:xfrm>
            <a:custGeom>
              <a:avLst/>
              <a:gdLst/>
              <a:ahLst/>
              <a:cxnLst>
                <a:cxn ang="0">
                  <a:pos x="837" y="0"/>
                </a:cxn>
                <a:cxn ang="0">
                  <a:pos x="0" y="119"/>
                </a:cxn>
                <a:cxn ang="0">
                  <a:pos x="1016" y="706"/>
                </a:cxn>
                <a:cxn ang="0">
                  <a:pos x="837" y="0"/>
                </a:cxn>
              </a:cxnLst>
              <a:rect l="0" t="0" r="r" b="b"/>
              <a:pathLst>
                <a:path w="1016" h="706">
                  <a:moveTo>
                    <a:pt x="837" y="0"/>
                  </a:moveTo>
                  <a:lnTo>
                    <a:pt x="0" y="119"/>
                  </a:lnTo>
                  <a:lnTo>
                    <a:pt x="1016" y="706"/>
                  </a:lnTo>
                  <a:lnTo>
                    <a:pt x="837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71" name="Freeform 172"/>
            <p:cNvSpPr>
              <a:spLocks/>
            </p:cNvSpPr>
            <p:nvPr/>
          </p:nvSpPr>
          <p:spPr bwMode="auto">
            <a:xfrm>
              <a:off x="3274830" y="6203907"/>
              <a:ext cx="33622" cy="3416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5" y="619"/>
                </a:cxn>
                <a:cxn ang="0">
                  <a:pos x="898" y="1046"/>
                </a:cxn>
                <a:cxn ang="0">
                  <a:pos x="0" y="0"/>
                </a:cxn>
              </a:cxnLst>
              <a:rect l="0" t="0" r="r" b="b"/>
              <a:pathLst>
                <a:path w="898" h="1046">
                  <a:moveTo>
                    <a:pt x="0" y="0"/>
                  </a:moveTo>
                  <a:lnTo>
                    <a:pt x="185" y="619"/>
                  </a:lnTo>
                  <a:lnTo>
                    <a:pt x="898" y="1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72" name="Freeform 173"/>
            <p:cNvSpPr>
              <a:spLocks/>
            </p:cNvSpPr>
            <p:nvPr/>
          </p:nvSpPr>
          <p:spPr bwMode="auto">
            <a:xfrm>
              <a:off x="3274830" y="6203907"/>
              <a:ext cx="33622" cy="3416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5" y="619"/>
                </a:cxn>
                <a:cxn ang="0">
                  <a:pos x="898" y="1046"/>
                </a:cxn>
                <a:cxn ang="0">
                  <a:pos x="0" y="0"/>
                </a:cxn>
              </a:cxnLst>
              <a:rect l="0" t="0" r="r" b="b"/>
              <a:pathLst>
                <a:path w="898" h="1046">
                  <a:moveTo>
                    <a:pt x="0" y="0"/>
                  </a:moveTo>
                  <a:lnTo>
                    <a:pt x="185" y="619"/>
                  </a:lnTo>
                  <a:lnTo>
                    <a:pt x="898" y="1046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73" name="Freeform 174"/>
            <p:cNvSpPr>
              <a:spLocks/>
            </p:cNvSpPr>
            <p:nvPr/>
          </p:nvSpPr>
          <p:spPr bwMode="auto">
            <a:xfrm>
              <a:off x="3403093" y="6196838"/>
              <a:ext cx="42340" cy="10603"/>
            </a:xfrm>
            <a:custGeom>
              <a:avLst/>
              <a:gdLst/>
              <a:ahLst/>
              <a:cxnLst>
                <a:cxn ang="0">
                  <a:pos x="1099" y="0"/>
                </a:cxn>
                <a:cxn ang="0">
                  <a:pos x="0" y="277"/>
                </a:cxn>
                <a:cxn ang="0">
                  <a:pos x="423" y="302"/>
                </a:cxn>
                <a:cxn ang="0">
                  <a:pos x="1099" y="0"/>
                </a:cxn>
              </a:cxnLst>
              <a:rect l="0" t="0" r="r" b="b"/>
              <a:pathLst>
                <a:path w="1099" h="302">
                  <a:moveTo>
                    <a:pt x="1099" y="0"/>
                  </a:moveTo>
                  <a:lnTo>
                    <a:pt x="0" y="277"/>
                  </a:lnTo>
                  <a:lnTo>
                    <a:pt x="423" y="302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74" name="Freeform 175"/>
            <p:cNvSpPr>
              <a:spLocks/>
            </p:cNvSpPr>
            <p:nvPr/>
          </p:nvSpPr>
          <p:spPr bwMode="auto">
            <a:xfrm>
              <a:off x="3403093" y="6196838"/>
              <a:ext cx="42340" cy="10603"/>
            </a:xfrm>
            <a:custGeom>
              <a:avLst/>
              <a:gdLst/>
              <a:ahLst/>
              <a:cxnLst>
                <a:cxn ang="0">
                  <a:pos x="1099" y="0"/>
                </a:cxn>
                <a:cxn ang="0">
                  <a:pos x="0" y="277"/>
                </a:cxn>
                <a:cxn ang="0">
                  <a:pos x="423" y="302"/>
                </a:cxn>
                <a:cxn ang="0">
                  <a:pos x="1099" y="0"/>
                </a:cxn>
              </a:cxnLst>
              <a:rect l="0" t="0" r="r" b="b"/>
              <a:pathLst>
                <a:path w="1099" h="302">
                  <a:moveTo>
                    <a:pt x="1099" y="0"/>
                  </a:moveTo>
                  <a:lnTo>
                    <a:pt x="0" y="277"/>
                  </a:lnTo>
                  <a:lnTo>
                    <a:pt x="423" y="302"/>
                  </a:lnTo>
                  <a:lnTo>
                    <a:pt x="109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75" name="Freeform 176"/>
            <p:cNvSpPr>
              <a:spLocks/>
            </p:cNvSpPr>
            <p:nvPr/>
          </p:nvSpPr>
          <p:spPr bwMode="auto">
            <a:xfrm>
              <a:off x="3419282" y="6196838"/>
              <a:ext cx="52302" cy="61265"/>
            </a:xfrm>
            <a:custGeom>
              <a:avLst/>
              <a:gdLst/>
              <a:ahLst/>
              <a:cxnLst>
                <a:cxn ang="0">
                  <a:pos x="676" y="0"/>
                </a:cxn>
                <a:cxn ang="0">
                  <a:pos x="0" y="302"/>
                </a:cxn>
                <a:cxn ang="0">
                  <a:pos x="1335" y="1961"/>
                </a:cxn>
                <a:cxn ang="0">
                  <a:pos x="676" y="0"/>
                </a:cxn>
              </a:cxnLst>
              <a:rect l="0" t="0" r="r" b="b"/>
              <a:pathLst>
                <a:path w="1335" h="1961">
                  <a:moveTo>
                    <a:pt x="676" y="0"/>
                  </a:moveTo>
                  <a:lnTo>
                    <a:pt x="0" y="302"/>
                  </a:lnTo>
                  <a:lnTo>
                    <a:pt x="1335" y="1961"/>
                  </a:lnTo>
                  <a:lnTo>
                    <a:pt x="67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76" name="Freeform 177"/>
            <p:cNvSpPr>
              <a:spLocks/>
            </p:cNvSpPr>
            <p:nvPr/>
          </p:nvSpPr>
          <p:spPr bwMode="auto">
            <a:xfrm>
              <a:off x="3419282" y="6196838"/>
              <a:ext cx="52302" cy="61265"/>
            </a:xfrm>
            <a:custGeom>
              <a:avLst/>
              <a:gdLst/>
              <a:ahLst/>
              <a:cxnLst>
                <a:cxn ang="0">
                  <a:pos x="676" y="0"/>
                </a:cxn>
                <a:cxn ang="0">
                  <a:pos x="0" y="302"/>
                </a:cxn>
                <a:cxn ang="0">
                  <a:pos x="1335" y="1961"/>
                </a:cxn>
                <a:cxn ang="0">
                  <a:pos x="676" y="0"/>
                </a:cxn>
              </a:cxnLst>
              <a:rect l="0" t="0" r="r" b="b"/>
              <a:pathLst>
                <a:path w="1335" h="1961">
                  <a:moveTo>
                    <a:pt x="676" y="0"/>
                  </a:moveTo>
                  <a:lnTo>
                    <a:pt x="0" y="302"/>
                  </a:lnTo>
                  <a:lnTo>
                    <a:pt x="1335" y="1961"/>
                  </a:lnTo>
                  <a:lnTo>
                    <a:pt x="67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77" name="Freeform 178"/>
            <p:cNvSpPr>
              <a:spLocks/>
            </p:cNvSpPr>
            <p:nvPr/>
          </p:nvSpPr>
          <p:spPr bwMode="auto">
            <a:xfrm>
              <a:off x="3360754" y="6196838"/>
              <a:ext cx="42340" cy="106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76" y="302"/>
                </a:cxn>
                <a:cxn ang="0">
                  <a:pos x="1099" y="277"/>
                </a:cxn>
                <a:cxn ang="0">
                  <a:pos x="0" y="0"/>
                </a:cxn>
              </a:cxnLst>
              <a:rect l="0" t="0" r="r" b="b"/>
              <a:pathLst>
                <a:path w="1099" h="302">
                  <a:moveTo>
                    <a:pt x="0" y="0"/>
                  </a:moveTo>
                  <a:lnTo>
                    <a:pt x="676" y="302"/>
                  </a:lnTo>
                  <a:lnTo>
                    <a:pt x="1099" y="2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78" name="Freeform 179"/>
            <p:cNvSpPr>
              <a:spLocks/>
            </p:cNvSpPr>
            <p:nvPr/>
          </p:nvSpPr>
          <p:spPr bwMode="auto">
            <a:xfrm>
              <a:off x="3360754" y="6196838"/>
              <a:ext cx="42340" cy="106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76" y="302"/>
                </a:cxn>
                <a:cxn ang="0">
                  <a:pos x="1099" y="277"/>
                </a:cxn>
                <a:cxn ang="0">
                  <a:pos x="0" y="0"/>
                </a:cxn>
              </a:cxnLst>
              <a:rect l="0" t="0" r="r" b="b"/>
              <a:pathLst>
                <a:path w="1099" h="302">
                  <a:moveTo>
                    <a:pt x="0" y="0"/>
                  </a:moveTo>
                  <a:lnTo>
                    <a:pt x="676" y="302"/>
                  </a:lnTo>
                  <a:lnTo>
                    <a:pt x="1099" y="277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79" name="Freeform 180"/>
            <p:cNvSpPr>
              <a:spLocks/>
            </p:cNvSpPr>
            <p:nvPr/>
          </p:nvSpPr>
          <p:spPr bwMode="auto">
            <a:xfrm>
              <a:off x="3332113" y="6196838"/>
              <a:ext cx="52302" cy="61265"/>
            </a:xfrm>
            <a:custGeom>
              <a:avLst/>
              <a:gdLst/>
              <a:ahLst/>
              <a:cxnLst>
                <a:cxn ang="0">
                  <a:pos x="658" y="0"/>
                </a:cxn>
                <a:cxn ang="0">
                  <a:pos x="0" y="1961"/>
                </a:cxn>
                <a:cxn ang="0">
                  <a:pos x="1334" y="302"/>
                </a:cxn>
                <a:cxn ang="0">
                  <a:pos x="658" y="0"/>
                </a:cxn>
              </a:cxnLst>
              <a:rect l="0" t="0" r="r" b="b"/>
              <a:pathLst>
                <a:path w="1334" h="1961">
                  <a:moveTo>
                    <a:pt x="658" y="0"/>
                  </a:moveTo>
                  <a:lnTo>
                    <a:pt x="0" y="1961"/>
                  </a:lnTo>
                  <a:lnTo>
                    <a:pt x="1334" y="302"/>
                  </a:lnTo>
                  <a:lnTo>
                    <a:pt x="658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80" name="Freeform 181"/>
            <p:cNvSpPr>
              <a:spLocks/>
            </p:cNvSpPr>
            <p:nvPr/>
          </p:nvSpPr>
          <p:spPr bwMode="auto">
            <a:xfrm>
              <a:off x="3332113" y="6196838"/>
              <a:ext cx="52302" cy="61265"/>
            </a:xfrm>
            <a:custGeom>
              <a:avLst/>
              <a:gdLst/>
              <a:ahLst/>
              <a:cxnLst>
                <a:cxn ang="0">
                  <a:pos x="658" y="0"/>
                </a:cxn>
                <a:cxn ang="0">
                  <a:pos x="0" y="1961"/>
                </a:cxn>
                <a:cxn ang="0">
                  <a:pos x="1334" y="302"/>
                </a:cxn>
                <a:cxn ang="0">
                  <a:pos x="658" y="0"/>
                </a:cxn>
              </a:cxnLst>
              <a:rect l="0" t="0" r="r" b="b"/>
              <a:pathLst>
                <a:path w="1334" h="1961">
                  <a:moveTo>
                    <a:pt x="658" y="0"/>
                  </a:moveTo>
                  <a:lnTo>
                    <a:pt x="0" y="1961"/>
                  </a:lnTo>
                  <a:lnTo>
                    <a:pt x="1334" y="302"/>
                  </a:lnTo>
                  <a:lnTo>
                    <a:pt x="658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81" name="Freeform 182"/>
            <p:cNvSpPr>
              <a:spLocks/>
            </p:cNvSpPr>
            <p:nvPr/>
          </p:nvSpPr>
          <p:spPr bwMode="auto">
            <a:xfrm>
              <a:off x="3360754" y="6193303"/>
              <a:ext cx="42340" cy="10604"/>
            </a:xfrm>
            <a:custGeom>
              <a:avLst/>
              <a:gdLst/>
              <a:ahLst/>
              <a:cxnLst>
                <a:cxn ang="0">
                  <a:pos x="295" y="0"/>
                </a:cxn>
                <a:cxn ang="0">
                  <a:pos x="0" y="122"/>
                </a:cxn>
                <a:cxn ang="0">
                  <a:pos x="1099" y="399"/>
                </a:cxn>
                <a:cxn ang="0">
                  <a:pos x="295" y="0"/>
                </a:cxn>
              </a:cxnLst>
              <a:rect l="0" t="0" r="r" b="b"/>
              <a:pathLst>
                <a:path w="1099" h="399">
                  <a:moveTo>
                    <a:pt x="295" y="0"/>
                  </a:moveTo>
                  <a:lnTo>
                    <a:pt x="0" y="122"/>
                  </a:lnTo>
                  <a:lnTo>
                    <a:pt x="1099" y="399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82" name="Freeform 183"/>
            <p:cNvSpPr>
              <a:spLocks/>
            </p:cNvSpPr>
            <p:nvPr/>
          </p:nvSpPr>
          <p:spPr bwMode="auto">
            <a:xfrm>
              <a:off x="3360754" y="6193303"/>
              <a:ext cx="42340" cy="10604"/>
            </a:xfrm>
            <a:custGeom>
              <a:avLst/>
              <a:gdLst/>
              <a:ahLst/>
              <a:cxnLst>
                <a:cxn ang="0">
                  <a:pos x="295" y="0"/>
                </a:cxn>
                <a:cxn ang="0">
                  <a:pos x="0" y="122"/>
                </a:cxn>
                <a:cxn ang="0">
                  <a:pos x="1099" y="399"/>
                </a:cxn>
                <a:cxn ang="0">
                  <a:pos x="295" y="0"/>
                </a:cxn>
              </a:cxnLst>
              <a:rect l="0" t="0" r="r" b="b"/>
              <a:pathLst>
                <a:path w="1099" h="399">
                  <a:moveTo>
                    <a:pt x="295" y="0"/>
                  </a:moveTo>
                  <a:lnTo>
                    <a:pt x="0" y="122"/>
                  </a:lnTo>
                  <a:lnTo>
                    <a:pt x="1099" y="399"/>
                  </a:lnTo>
                  <a:lnTo>
                    <a:pt x="295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83" name="Freeform 184"/>
            <p:cNvSpPr>
              <a:spLocks/>
            </p:cNvSpPr>
            <p:nvPr/>
          </p:nvSpPr>
          <p:spPr bwMode="auto">
            <a:xfrm>
              <a:off x="3403093" y="6193303"/>
              <a:ext cx="42340" cy="10604"/>
            </a:xfrm>
            <a:custGeom>
              <a:avLst/>
              <a:gdLst/>
              <a:ahLst/>
              <a:cxnLst>
                <a:cxn ang="0">
                  <a:pos x="804" y="0"/>
                </a:cxn>
                <a:cxn ang="0">
                  <a:pos x="0" y="399"/>
                </a:cxn>
                <a:cxn ang="0">
                  <a:pos x="1099" y="122"/>
                </a:cxn>
                <a:cxn ang="0">
                  <a:pos x="804" y="0"/>
                </a:cxn>
              </a:cxnLst>
              <a:rect l="0" t="0" r="r" b="b"/>
              <a:pathLst>
                <a:path w="1099" h="399">
                  <a:moveTo>
                    <a:pt x="804" y="0"/>
                  </a:moveTo>
                  <a:lnTo>
                    <a:pt x="0" y="399"/>
                  </a:lnTo>
                  <a:lnTo>
                    <a:pt x="1099" y="122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84" name="Freeform 185"/>
            <p:cNvSpPr>
              <a:spLocks/>
            </p:cNvSpPr>
            <p:nvPr/>
          </p:nvSpPr>
          <p:spPr bwMode="auto">
            <a:xfrm>
              <a:off x="3403093" y="6193303"/>
              <a:ext cx="42340" cy="10604"/>
            </a:xfrm>
            <a:custGeom>
              <a:avLst/>
              <a:gdLst/>
              <a:ahLst/>
              <a:cxnLst>
                <a:cxn ang="0">
                  <a:pos x="804" y="0"/>
                </a:cxn>
                <a:cxn ang="0">
                  <a:pos x="0" y="399"/>
                </a:cxn>
                <a:cxn ang="0">
                  <a:pos x="1099" y="122"/>
                </a:cxn>
                <a:cxn ang="0">
                  <a:pos x="804" y="0"/>
                </a:cxn>
              </a:cxnLst>
              <a:rect l="0" t="0" r="r" b="b"/>
              <a:pathLst>
                <a:path w="1099" h="399">
                  <a:moveTo>
                    <a:pt x="804" y="0"/>
                  </a:moveTo>
                  <a:lnTo>
                    <a:pt x="0" y="399"/>
                  </a:lnTo>
                  <a:lnTo>
                    <a:pt x="1099" y="122"/>
                  </a:lnTo>
                  <a:lnTo>
                    <a:pt x="80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85" name="Freeform 186"/>
            <p:cNvSpPr>
              <a:spLocks/>
            </p:cNvSpPr>
            <p:nvPr/>
          </p:nvSpPr>
          <p:spPr bwMode="auto">
            <a:xfrm>
              <a:off x="3432980" y="6193303"/>
              <a:ext cx="12453" cy="3535"/>
            </a:xfrm>
            <a:custGeom>
              <a:avLst/>
              <a:gdLst/>
              <a:ahLst/>
              <a:cxnLst>
                <a:cxn ang="0">
                  <a:pos x="176" y="0"/>
                </a:cxn>
                <a:cxn ang="0">
                  <a:pos x="0" y="6"/>
                </a:cxn>
                <a:cxn ang="0">
                  <a:pos x="295" y="128"/>
                </a:cxn>
                <a:cxn ang="0">
                  <a:pos x="176" y="0"/>
                </a:cxn>
              </a:cxnLst>
              <a:rect l="0" t="0" r="r" b="b"/>
              <a:pathLst>
                <a:path w="295" h="128">
                  <a:moveTo>
                    <a:pt x="176" y="0"/>
                  </a:moveTo>
                  <a:lnTo>
                    <a:pt x="0" y="6"/>
                  </a:lnTo>
                  <a:lnTo>
                    <a:pt x="295" y="128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86" name="Freeform 187"/>
            <p:cNvSpPr>
              <a:spLocks/>
            </p:cNvSpPr>
            <p:nvPr/>
          </p:nvSpPr>
          <p:spPr bwMode="auto">
            <a:xfrm>
              <a:off x="3432980" y="6193303"/>
              <a:ext cx="12453" cy="3535"/>
            </a:xfrm>
            <a:custGeom>
              <a:avLst/>
              <a:gdLst/>
              <a:ahLst/>
              <a:cxnLst>
                <a:cxn ang="0">
                  <a:pos x="176" y="0"/>
                </a:cxn>
                <a:cxn ang="0">
                  <a:pos x="0" y="6"/>
                </a:cxn>
                <a:cxn ang="0">
                  <a:pos x="295" y="128"/>
                </a:cxn>
                <a:cxn ang="0">
                  <a:pos x="176" y="0"/>
                </a:cxn>
              </a:cxnLst>
              <a:rect l="0" t="0" r="r" b="b"/>
              <a:pathLst>
                <a:path w="295" h="128">
                  <a:moveTo>
                    <a:pt x="176" y="0"/>
                  </a:moveTo>
                  <a:lnTo>
                    <a:pt x="0" y="6"/>
                  </a:lnTo>
                  <a:lnTo>
                    <a:pt x="295" y="128"/>
                  </a:lnTo>
                  <a:lnTo>
                    <a:pt x="17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87" name="Freeform 188"/>
            <p:cNvSpPr>
              <a:spLocks/>
            </p:cNvSpPr>
            <p:nvPr/>
          </p:nvSpPr>
          <p:spPr bwMode="auto">
            <a:xfrm>
              <a:off x="3360754" y="6193303"/>
              <a:ext cx="11208" cy="3535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0" y="128"/>
                </a:cxn>
                <a:cxn ang="0">
                  <a:pos x="295" y="6"/>
                </a:cxn>
                <a:cxn ang="0">
                  <a:pos x="120" y="0"/>
                </a:cxn>
              </a:cxnLst>
              <a:rect l="0" t="0" r="r" b="b"/>
              <a:pathLst>
                <a:path w="295" h="128">
                  <a:moveTo>
                    <a:pt x="120" y="0"/>
                  </a:moveTo>
                  <a:lnTo>
                    <a:pt x="0" y="128"/>
                  </a:lnTo>
                  <a:lnTo>
                    <a:pt x="295" y="6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88" name="Freeform 189"/>
            <p:cNvSpPr>
              <a:spLocks/>
            </p:cNvSpPr>
            <p:nvPr/>
          </p:nvSpPr>
          <p:spPr bwMode="auto">
            <a:xfrm>
              <a:off x="3360754" y="6193303"/>
              <a:ext cx="11208" cy="3535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0" y="128"/>
                </a:cxn>
                <a:cxn ang="0">
                  <a:pos x="295" y="6"/>
                </a:cxn>
                <a:cxn ang="0">
                  <a:pos x="120" y="0"/>
                </a:cxn>
              </a:cxnLst>
              <a:rect l="0" t="0" r="r" b="b"/>
              <a:pathLst>
                <a:path w="295" h="128">
                  <a:moveTo>
                    <a:pt x="120" y="0"/>
                  </a:moveTo>
                  <a:lnTo>
                    <a:pt x="0" y="128"/>
                  </a:lnTo>
                  <a:lnTo>
                    <a:pt x="295" y="6"/>
                  </a:lnTo>
                  <a:lnTo>
                    <a:pt x="12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89" name="Freeform 190"/>
            <p:cNvSpPr>
              <a:spLocks/>
            </p:cNvSpPr>
            <p:nvPr/>
          </p:nvSpPr>
          <p:spPr bwMode="auto">
            <a:xfrm>
              <a:off x="3530112" y="6182700"/>
              <a:ext cx="69736" cy="28276"/>
            </a:xfrm>
            <a:custGeom>
              <a:avLst/>
              <a:gdLst/>
              <a:ahLst/>
              <a:cxnLst>
                <a:cxn ang="0">
                  <a:pos x="1798" y="0"/>
                </a:cxn>
                <a:cxn ang="0">
                  <a:pos x="0" y="839"/>
                </a:cxn>
                <a:cxn ang="0">
                  <a:pos x="1736" y="788"/>
                </a:cxn>
                <a:cxn ang="0">
                  <a:pos x="1798" y="0"/>
                </a:cxn>
              </a:cxnLst>
              <a:rect l="0" t="0" r="r" b="b"/>
              <a:pathLst>
                <a:path w="1798" h="839">
                  <a:moveTo>
                    <a:pt x="1798" y="0"/>
                  </a:moveTo>
                  <a:lnTo>
                    <a:pt x="0" y="839"/>
                  </a:lnTo>
                  <a:lnTo>
                    <a:pt x="1736" y="788"/>
                  </a:lnTo>
                  <a:lnTo>
                    <a:pt x="1798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90" name="Freeform 191"/>
            <p:cNvSpPr>
              <a:spLocks/>
            </p:cNvSpPr>
            <p:nvPr/>
          </p:nvSpPr>
          <p:spPr bwMode="auto">
            <a:xfrm>
              <a:off x="3530112" y="6182700"/>
              <a:ext cx="69736" cy="28276"/>
            </a:xfrm>
            <a:custGeom>
              <a:avLst/>
              <a:gdLst/>
              <a:ahLst/>
              <a:cxnLst>
                <a:cxn ang="0">
                  <a:pos x="1798" y="0"/>
                </a:cxn>
                <a:cxn ang="0">
                  <a:pos x="0" y="839"/>
                </a:cxn>
                <a:cxn ang="0">
                  <a:pos x="1736" y="788"/>
                </a:cxn>
                <a:cxn ang="0">
                  <a:pos x="1798" y="0"/>
                </a:cxn>
              </a:cxnLst>
              <a:rect l="0" t="0" r="r" b="b"/>
              <a:pathLst>
                <a:path w="1798" h="839">
                  <a:moveTo>
                    <a:pt x="1798" y="0"/>
                  </a:moveTo>
                  <a:lnTo>
                    <a:pt x="0" y="839"/>
                  </a:lnTo>
                  <a:lnTo>
                    <a:pt x="1736" y="788"/>
                  </a:lnTo>
                  <a:lnTo>
                    <a:pt x="1798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91" name="Freeform 192"/>
            <p:cNvSpPr>
              <a:spLocks/>
            </p:cNvSpPr>
            <p:nvPr/>
          </p:nvSpPr>
          <p:spPr bwMode="auto">
            <a:xfrm>
              <a:off x="3271093" y="6182700"/>
              <a:ext cx="37358" cy="530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2" y="642"/>
                </a:cxn>
                <a:cxn ang="0">
                  <a:pos x="960" y="1688"/>
                </a:cxn>
                <a:cxn ang="0">
                  <a:pos x="0" y="0"/>
                </a:cxn>
              </a:cxnLst>
              <a:rect l="0" t="0" r="r" b="b"/>
              <a:pathLst>
                <a:path w="960" h="1688">
                  <a:moveTo>
                    <a:pt x="0" y="0"/>
                  </a:moveTo>
                  <a:lnTo>
                    <a:pt x="62" y="642"/>
                  </a:lnTo>
                  <a:lnTo>
                    <a:pt x="960" y="1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92" name="Freeform 193"/>
            <p:cNvSpPr>
              <a:spLocks/>
            </p:cNvSpPr>
            <p:nvPr/>
          </p:nvSpPr>
          <p:spPr bwMode="auto">
            <a:xfrm>
              <a:off x="3271093" y="6182700"/>
              <a:ext cx="37358" cy="530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2" y="642"/>
                </a:cxn>
                <a:cxn ang="0">
                  <a:pos x="960" y="1688"/>
                </a:cxn>
                <a:cxn ang="0">
                  <a:pos x="0" y="0"/>
                </a:cxn>
              </a:cxnLst>
              <a:rect l="0" t="0" r="r" b="b"/>
              <a:pathLst>
                <a:path w="960" h="1688">
                  <a:moveTo>
                    <a:pt x="0" y="0"/>
                  </a:moveTo>
                  <a:lnTo>
                    <a:pt x="62" y="642"/>
                  </a:lnTo>
                  <a:lnTo>
                    <a:pt x="960" y="1688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93" name="Freeform 194"/>
            <p:cNvSpPr>
              <a:spLocks/>
            </p:cNvSpPr>
            <p:nvPr/>
          </p:nvSpPr>
          <p:spPr bwMode="auto">
            <a:xfrm>
              <a:off x="3271093" y="6182700"/>
              <a:ext cx="48566" cy="53018"/>
            </a:xfrm>
            <a:custGeom>
              <a:avLst/>
              <a:gdLst/>
              <a:ahLst/>
              <a:cxnLst>
                <a:cxn ang="0">
                  <a:pos x="960" y="1688"/>
                </a:cxn>
                <a:cxn ang="0">
                  <a:pos x="1268" y="0"/>
                </a:cxn>
                <a:cxn ang="0">
                  <a:pos x="0" y="0"/>
                </a:cxn>
                <a:cxn ang="0">
                  <a:pos x="960" y="1688"/>
                </a:cxn>
              </a:cxnLst>
              <a:rect l="0" t="0" r="r" b="b"/>
              <a:pathLst>
                <a:path w="1268" h="1688">
                  <a:moveTo>
                    <a:pt x="960" y="1688"/>
                  </a:moveTo>
                  <a:lnTo>
                    <a:pt x="1268" y="0"/>
                  </a:lnTo>
                  <a:lnTo>
                    <a:pt x="0" y="0"/>
                  </a:lnTo>
                  <a:lnTo>
                    <a:pt x="960" y="1688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94" name="Freeform 195"/>
            <p:cNvSpPr>
              <a:spLocks/>
            </p:cNvSpPr>
            <p:nvPr/>
          </p:nvSpPr>
          <p:spPr bwMode="auto">
            <a:xfrm>
              <a:off x="3271093" y="6182700"/>
              <a:ext cx="48566" cy="53018"/>
            </a:xfrm>
            <a:custGeom>
              <a:avLst/>
              <a:gdLst/>
              <a:ahLst/>
              <a:cxnLst>
                <a:cxn ang="0">
                  <a:pos x="960" y="1688"/>
                </a:cxn>
                <a:cxn ang="0">
                  <a:pos x="1268" y="0"/>
                </a:cxn>
                <a:cxn ang="0">
                  <a:pos x="0" y="0"/>
                </a:cxn>
                <a:cxn ang="0">
                  <a:pos x="960" y="1688"/>
                </a:cxn>
              </a:cxnLst>
              <a:rect l="0" t="0" r="r" b="b"/>
              <a:pathLst>
                <a:path w="1268" h="1688">
                  <a:moveTo>
                    <a:pt x="960" y="1688"/>
                  </a:moveTo>
                  <a:lnTo>
                    <a:pt x="1268" y="0"/>
                  </a:lnTo>
                  <a:lnTo>
                    <a:pt x="0" y="0"/>
                  </a:lnTo>
                  <a:lnTo>
                    <a:pt x="960" y="1688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95" name="Freeform 196"/>
            <p:cNvSpPr>
              <a:spLocks/>
            </p:cNvSpPr>
            <p:nvPr/>
          </p:nvSpPr>
          <p:spPr bwMode="auto">
            <a:xfrm>
              <a:off x="3530112" y="6182700"/>
              <a:ext cx="69736" cy="28276"/>
            </a:xfrm>
            <a:custGeom>
              <a:avLst/>
              <a:gdLst/>
              <a:ahLst/>
              <a:cxnLst>
                <a:cxn ang="0">
                  <a:pos x="952" y="0"/>
                </a:cxn>
                <a:cxn ang="0">
                  <a:pos x="0" y="839"/>
                </a:cxn>
                <a:cxn ang="0">
                  <a:pos x="1798" y="0"/>
                </a:cxn>
                <a:cxn ang="0">
                  <a:pos x="952" y="0"/>
                </a:cxn>
              </a:cxnLst>
              <a:rect l="0" t="0" r="r" b="b"/>
              <a:pathLst>
                <a:path w="1798" h="839">
                  <a:moveTo>
                    <a:pt x="952" y="0"/>
                  </a:moveTo>
                  <a:lnTo>
                    <a:pt x="0" y="839"/>
                  </a:lnTo>
                  <a:lnTo>
                    <a:pt x="1798" y="0"/>
                  </a:lnTo>
                  <a:lnTo>
                    <a:pt x="952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96" name="Freeform 197"/>
            <p:cNvSpPr>
              <a:spLocks/>
            </p:cNvSpPr>
            <p:nvPr/>
          </p:nvSpPr>
          <p:spPr bwMode="auto">
            <a:xfrm>
              <a:off x="3530112" y="6182700"/>
              <a:ext cx="69736" cy="28276"/>
            </a:xfrm>
            <a:custGeom>
              <a:avLst/>
              <a:gdLst/>
              <a:ahLst/>
              <a:cxnLst>
                <a:cxn ang="0">
                  <a:pos x="952" y="0"/>
                </a:cxn>
                <a:cxn ang="0">
                  <a:pos x="0" y="839"/>
                </a:cxn>
                <a:cxn ang="0">
                  <a:pos x="1798" y="0"/>
                </a:cxn>
                <a:cxn ang="0">
                  <a:pos x="952" y="0"/>
                </a:cxn>
              </a:cxnLst>
              <a:rect l="0" t="0" r="r" b="b"/>
              <a:pathLst>
                <a:path w="1798" h="839">
                  <a:moveTo>
                    <a:pt x="952" y="0"/>
                  </a:moveTo>
                  <a:lnTo>
                    <a:pt x="0" y="839"/>
                  </a:lnTo>
                  <a:lnTo>
                    <a:pt x="1798" y="0"/>
                  </a:lnTo>
                  <a:lnTo>
                    <a:pt x="952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97" name="Freeform 198"/>
            <p:cNvSpPr>
              <a:spLocks/>
            </p:cNvSpPr>
            <p:nvPr/>
          </p:nvSpPr>
          <p:spPr bwMode="auto">
            <a:xfrm>
              <a:off x="3485282" y="6182700"/>
              <a:ext cx="79698" cy="28276"/>
            </a:xfrm>
            <a:custGeom>
              <a:avLst/>
              <a:gdLst/>
              <a:ahLst/>
              <a:cxnLst>
                <a:cxn ang="0">
                  <a:pos x="1162" y="839"/>
                </a:cxn>
                <a:cxn ang="0">
                  <a:pos x="2114" y="0"/>
                </a:cxn>
                <a:cxn ang="0">
                  <a:pos x="0" y="0"/>
                </a:cxn>
                <a:cxn ang="0">
                  <a:pos x="1162" y="839"/>
                </a:cxn>
              </a:cxnLst>
              <a:rect l="0" t="0" r="r" b="b"/>
              <a:pathLst>
                <a:path w="2114" h="839">
                  <a:moveTo>
                    <a:pt x="1162" y="839"/>
                  </a:moveTo>
                  <a:lnTo>
                    <a:pt x="2114" y="0"/>
                  </a:lnTo>
                  <a:lnTo>
                    <a:pt x="0" y="0"/>
                  </a:lnTo>
                  <a:lnTo>
                    <a:pt x="1162" y="839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98" name="Freeform 199"/>
            <p:cNvSpPr>
              <a:spLocks/>
            </p:cNvSpPr>
            <p:nvPr/>
          </p:nvSpPr>
          <p:spPr bwMode="auto">
            <a:xfrm>
              <a:off x="3485282" y="6182700"/>
              <a:ext cx="79698" cy="28276"/>
            </a:xfrm>
            <a:custGeom>
              <a:avLst/>
              <a:gdLst/>
              <a:ahLst/>
              <a:cxnLst>
                <a:cxn ang="0">
                  <a:pos x="1162" y="839"/>
                </a:cxn>
                <a:cxn ang="0">
                  <a:pos x="2114" y="0"/>
                </a:cxn>
                <a:cxn ang="0">
                  <a:pos x="0" y="0"/>
                </a:cxn>
                <a:cxn ang="0">
                  <a:pos x="1162" y="839"/>
                </a:cxn>
              </a:cxnLst>
              <a:rect l="0" t="0" r="r" b="b"/>
              <a:pathLst>
                <a:path w="2114" h="839">
                  <a:moveTo>
                    <a:pt x="1162" y="839"/>
                  </a:moveTo>
                  <a:lnTo>
                    <a:pt x="2114" y="0"/>
                  </a:lnTo>
                  <a:lnTo>
                    <a:pt x="0" y="0"/>
                  </a:lnTo>
                  <a:lnTo>
                    <a:pt x="1162" y="839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99" name="Freeform 200"/>
            <p:cNvSpPr>
              <a:spLocks/>
            </p:cNvSpPr>
            <p:nvPr/>
          </p:nvSpPr>
          <p:spPr bwMode="auto">
            <a:xfrm>
              <a:off x="3485282" y="6182700"/>
              <a:ext cx="44830" cy="530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8" y="1688"/>
                </a:cxn>
                <a:cxn ang="0">
                  <a:pos x="1162" y="839"/>
                </a:cxn>
                <a:cxn ang="0">
                  <a:pos x="0" y="0"/>
                </a:cxn>
              </a:cxnLst>
              <a:rect l="0" t="0" r="r" b="b"/>
              <a:pathLst>
                <a:path w="1162" h="1688">
                  <a:moveTo>
                    <a:pt x="0" y="0"/>
                  </a:moveTo>
                  <a:lnTo>
                    <a:pt x="308" y="1688"/>
                  </a:lnTo>
                  <a:lnTo>
                    <a:pt x="1162" y="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00" name="Freeform 201"/>
            <p:cNvSpPr>
              <a:spLocks/>
            </p:cNvSpPr>
            <p:nvPr/>
          </p:nvSpPr>
          <p:spPr bwMode="auto">
            <a:xfrm>
              <a:off x="3485282" y="6182700"/>
              <a:ext cx="44830" cy="530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8" y="1688"/>
                </a:cxn>
                <a:cxn ang="0">
                  <a:pos x="1162" y="839"/>
                </a:cxn>
                <a:cxn ang="0">
                  <a:pos x="0" y="0"/>
                </a:cxn>
              </a:cxnLst>
              <a:rect l="0" t="0" r="r" b="b"/>
              <a:pathLst>
                <a:path w="1162" h="1688">
                  <a:moveTo>
                    <a:pt x="0" y="0"/>
                  </a:moveTo>
                  <a:lnTo>
                    <a:pt x="308" y="1688"/>
                  </a:lnTo>
                  <a:lnTo>
                    <a:pt x="1162" y="83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01" name="Freeform 202"/>
            <p:cNvSpPr>
              <a:spLocks/>
            </p:cNvSpPr>
            <p:nvPr/>
          </p:nvSpPr>
          <p:spPr bwMode="auto">
            <a:xfrm>
              <a:off x="3203848" y="6182700"/>
              <a:ext cx="34868" cy="270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3" y="788"/>
                </a:cxn>
                <a:cxn ang="0">
                  <a:pos x="900" y="669"/>
                </a:cxn>
                <a:cxn ang="0">
                  <a:pos x="0" y="0"/>
                </a:cxn>
              </a:cxnLst>
              <a:rect l="0" t="0" r="r" b="b"/>
              <a:pathLst>
                <a:path w="900" h="788">
                  <a:moveTo>
                    <a:pt x="0" y="0"/>
                  </a:moveTo>
                  <a:lnTo>
                    <a:pt x="63" y="788"/>
                  </a:lnTo>
                  <a:lnTo>
                    <a:pt x="900" y="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02" name="Freeform 203"/>
            <p:cNvSpPr>
              <a:spLocks/>
            </p:cNvSpPr>
            <p:nvPr/>
          </p:nvSpPr>
          <p:spPr bwMode="auto">
            <a:xfrm>
              <a:off x="3203848" y="6182700"/>
              <a:ext cx="34868" cy="270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3" y="788"/>
                </a:cxn>
                <a:cxn ang="0">
                  <a:pos x="900" y="669"/>
                </a:cxn>
                <a:cxn ang="0">
                  <a:pos x="0" y="0"/>
                </a:cxn>
              </a:cxnLst>
              <a:rect l="0" t="0" r="r" b="b"/>
              <a:pathLst>
                <a:path w="900" h="788">
                  <a:moveTo>
                    <a:pt x="0" y="0"/>
                  </a:moveTo>
                  <a:lnTo>
                    <a:pt x="63" y="788"/>
                  </a:lnTo>
                  <a:lnTo>
                    <a:pt x="900" y="66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03" name="Freeform 204"/>
            <p:cNvSpPr>
              <a:spLocks/>
            </p:cNvSpPr>
            <p:nvPr/>
          </p:nvSpPr>
          <p:spPr bwMode="auto">
            <a:xfrm>
              <a:off x="3203848" y="6181522"/>
              <a:ext cx="34868" cy="22386"/>
            </a:xfrm>
            <a:custGeom>
              <a:avLst/>
              <a:gdLst/>
              <a:ahLst/>
              <a:cxnLst>
                <a:cxn ang="0">
                  <a:pos x="847" y="0"/>
                </a:cxn>
                <a:cxn ang="0">
                  <a:pos x="0" y="58"/>
                </a:cxn>
                <a:cxn ang="0">
                  <a:pos x="900" y="727"/>
                </a:cxn>
                <a:cxn ang="0">
                  <a:pos x="847" y="0"/>
                </a:cxn>
              </a:cxnLst>
              <a:rect l="0" t="0" r="r" b="b"/>
              <a:pathLst>
                <a:path w="900" h="727">
                  <a:moveTo>
                    <a:pt x="847" y="0"/>
                  </a:moveTo>
                  <a:lnTo>
                    <a:pt x="0" y="58"/>
                  </a:lnTo>
                  <a:lnTo>
                    <a:pt x="900" y="727"/>
                  </a:lnTo>
                  <a:lnTo>
                    <a:pt x="847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04" name="Freeform 205"/>
            <p:cNvSpPr>
              <a:spLocks/>
            </p:cNvSpPr>
            <p:nvPr/>
          </p:nvSpPr>
          <p:spPr bwMode="auto">
            <a:xfrm>
              <a:off x="3203848" y="6181522"/>
              <a:ext cx="34868" cy="22386"/>
            </a:xfrm>
            <a:custGeom>
              <a:avLst/>
              <a:gdLst/>
              <a:ahLst/>
              <a:cxnLst>
                <a:cxn ang="0">
                  <a:pos x="847" y="0"/>
                </a:cxn>
                <a:cxn ang="0">
                  <a:pos x="0" y="58"/>
                </a:cxn>
                <a:cxn ang="0">
                  <a:pos x="900" y="727"/>
                </a:cxn>
                <a:cxn ang="0">
                  <a:pos x="847" y="0"/>
                </a:cxn>
              </a:cxnLst>
              <a:rect l="0" t="0" r="r" b="b"/>
              <a:pathLst>
                <a:path w="900" h="727">
                  <a:moveTo>
                    <a:pt x="847" y="0"/>
                  </a:moveTo>
                  <a:lnTo>
                    <a:pt x="0" y="58"/>
                  </a:lnTo>
                  <a:lnTo>
                    <a:pt x="900" y="727"/>
                  </a:lnTo>
                  <a:lnTo>
                    <a:pt x="847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05" name="Freeform 206"/>
            <p:cNvSpPr>
              <a:spLocks/>
            </p:cNvSpPr>
            <p:nvPr/>
          </p:nvSpPr>
          <p:spPr bwMode="auto">
            <a:xfrm>
              <a:off x="3319660" y="6165027"/>
              <a:ext cx="16188" cy="17673"/>
            </a:xfrm>
            <a:custGeom>
              <a:avLst/>
              <a:gdLst/>
              <a:ahLst/>
              <a:cxnLst>
                <a:cxn ang="0">
                  <a:pos x="446" y="0"/>
                </a:cxn>
                <a:cxn ang="0">
                  <a:pos x="45" y="123"/>
                </a:cxn>
                <a:cxn ang="0">
                  <a:pos x="0" y="551"/>
                </a:cxn>
                <a:cxn ang="0">
                  <a:pos x="446" y="0"/>
                </a:cxn>
              </a:cxnLst>
              <a:rect l="0" t="0" r="r" b="b"/>
              <a:pathLst>
                <a:path w="446" h="551">
                  <a:moveTo>
                    <a:pt x="446" y="0"/>
                  </a:moveTo>
                  <a:lnTo>
                    <a:pt x="45" y="123"/>
                  </a:lnTo>
                  <a:lnTo>
                    <a:pt x="0" y="55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06" name="Freeform 207"/>
            <p:cNvSpPr>
              <a:spLocks/>
            </p:cNvSpPr>
            <p:nvPr/>
          </p:nvSpPr>
          <p:spPr bwMode="auto">
            <a:xfrm>
              <a:off x="3319660" y="6165027"/>
              <a:ext cx="16188" cy="17673"/>
            </a:xfrm>
            <a:custGeom>
              <a:avLst/>
              <a:gdLst/>
              <a:ahLst/>
              <a:cxnLst>
                <a:cxn ang="0">
                  <a:pos x="446" y="0"/>
                </a:cxn>
                <a:cxn ang="0">
                  <a:pos x="45" y="123"/>
                </a:cxn>
                <a:cxn ang="0">
                  <a:pos x="0" y="551"/>
                </a:cxn>
                <a:cxn ang="0">
                  <a:pos x="446" y="0"/>
                </a:cxn>
              </a:cxnLst>
              <a:rect l="0" t="0" r="r" b="b"/>
              <a:pathLst>
                <a:path w="446" h="551">
                  <a:moveTo>
                    <a:pt x="446" y="0"/>
                  </a:moveTo>
                  <a:lnTo>
                    <a:pt x="45" y="123"/>
                  </a:lnTo>
                  <a:lnTo>
                    <a:pt x="0" y="551"/>
                  </a:lnTo>
                  <a:lnTo>
                    <a:pt x="44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07" name="Freeform 208"/>
            <p:cNvSpPr>
              <a:spLocks/>
            </p:cNvSpPr>
            <p:nvPr/>
          </p:nvSpPr>
          <p:spPr bwMode="auto">
            <a:xfrm>
              <a:off x="3308452" y="6165027"/>
              <a:ext cx="27396" cy="70691"/>
            </a:xfrm>
            <a:custGeom>
              <a:avLst/>
              <a:gdLst/>
              <a:ahLst/>
              <a:cxnLst>
                <a:cxn ang="0">
                  <a:pos x="754" y="0"/>
                </a:cxn>
                <a:cxn ang="0">
                  <a:pos x="308" y="551"/>
                </a:cxn>
                <a:cxn ang="0">
                  <a:pos x="0" y="2239"/>
                </a:cxn>
                <a:cxn ang="0">
                  <a:pos x="754" y="0"/>
                </a:cxn>
              </a:cxnLst>
              <a:rect l="0" t="0" r="r" b="b"/>
              <a:pathLst>
                <a:path w="754" h="2239">
                  <a:moveTo>
                    <a:pt x="754" y="0"/>
                  </a:moveTo>
                  <a:lnTo>
                    <a:pt x="308" y="551"/>
                  </a:lnTo>
                  <a:lnTo>
                    <a:pt x="0" y="2239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08" name="Freeform 209"/>
            <p:cNvSpPr>
              <a:spLocks/>
            </p:cNvSpPr>
            <p:nvPr/>
          </p:nvSpPr>
          <p:spPr bwMode="auto">
            <a:xfrm>
              <a:off x="3308452" y="6165027"/>
              <a:ext cx="27396" cy="70691"/>
            </a:xfrm>
            <a:custGeom>
              <a:avLst/>
              <a:gdLst/>
              <a:ahLst/>
              <a:cxnLst>
                <a:cxn ang="0">
                  <a:pos x="754" y="0"/>
                </a:cxn>
                <a:cxn ang="0">
                  <a:pos x="308" y="551"/>
                </a:cxn>
                <a:cxn ang="0">
                  <a:pos x="0" y="2239"/>
                </a:cxn>
                <a:cxn ang="0">
                  <a:pos x="754" y="0"/>
                </a:cxn>
              </a:cxnLst>
              <a:rect l="0" t="0" r="r" b="b"/>
              <a:pathLst>
                <a:path w="754" h="2239">
                  <a:moveTo>
                    <a:pt x="754" y="0"/>
                  </a:moveTo>
                  <a:lnTo>
                    <a:pt x="308" y="551"/>
                  </a:lnTo>
                  <a:lnTo>
                    <a:pt x="0" y="2239"/>
                  </a:lnTo>
                  <a:lnTo>
                    <a:pt x="75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09" name="Freeform 210"/>
            <p:cNvSpPr>
              <a:spLocks/>
            </p:cNvSpPr>
            <p:nvPr/>
          </p:nvSpPr>
          <p:spPr bwMode="auto">
            <a:xfrm>
              <a:off x="3467848" y="6165027"/>
              <a:ext cx="17434" cy="176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5" y="551"/>
                </a:cxn>
                <a:cxn ang="0">
                  <a:pos x="400" y="123"/>
                </a:cxn>
                <a:cxn ang="0">
                  <a:pos x="0" y="0"/>
                </a:cxn>
              </a:cxnLst>
              <a:rect l="0" t="0" r="r" b="b"/>
              <a:pathLst>
                <a:path w="445" h="551">
                  <a:moveTo>
                    <a:pt x="0" y="0"/>
                  </a:moveTo>
                  <a:lnTo>
                    <a:pt x="445" y="551"/>
                  </a:lnTo>
                  <a:lnTo>
                    <a:pt x="400" y="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10" name="Freeform 211"/>
            <p:cNvSpPr>
              <a:spLocks/>
            </p:cNvSpPr>
            <p:nvPr/>
          </p:nvSpPr>
          <p:spPr bwMode="auto">
            <a:xfrm>
              <a:off x="3467848" y="6165027"/>
              <a:ext cx="17434" cy="176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5" y="551"/>
                </a:cxn>
                <a:cxn ang="0">
                  <a:pos x="400" y="123"/>
                </a:cxn>
                <a:cxn ang="0">
                  <a:pos x="0" y="0"/>
                </a:cxn>
              </a:cxnLst>
              <a:rect l="0" t="0" r="r" b="b"/>
              <a:pathLst>
                <a:path w="445" h="551">
                  <a:moveTo>
                    <a:pt x="0" y="0"/>
                  </a:moveTo>
                  <a:lnTo>
                    <a:pt x="445" y="551"/>
                  </a:lnTo>
                  <a:lnTo>
                    <a:pt x="400" y="123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11" name="Freeform 212"/>
            <p:cNvSpPr>
              <a:spLocks/>
            </p:cNvSpPr>
            <p:nvPr/>
          </p:nvSpPr>
          <p:spPr bwMode="auto">
            <a:xfrm>
              <a:off x="3467848" y="6165027"/>
              <a:ext cx="28642" cy="706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53" y="2239"/>
                </a:cxn>
                <a:cxn ang="0">
                  <a:pos x="445" y="551"/>
                </a:cxn>
                <a:cxn ang="0">
                  <a:pos x="0" y="0"/>
                </a:cxn>
              </a:cxnLst>
              <a:rect l="0" t="0" r="r" b="b"/>
              <a:pathLst>
                <a:path w="753" h="2239">
                  <a:moveTo>
                    <a:pt x="0" y="0"/>
                  </a:moveTo>
                  <a:lnTo>
                    <a:pt x="753" y="2239"/>
                  </a:lnTo>
                  <a:lnTo>
                    <a:pt x="445" y="5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12" name="Freeform 213"/>
            <p:cNvSpPr>
              <a:spLocks/>
            </p:cNvSpPr>
            <p:nvPr/>
          </p:nvSpPr>
          <p:spPr bwMode="auto">
            <a:xfrm>
              <a:off x="3467848" y="6165027"/>
              <a:ext cx="28642" cy="706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53" y="2239"/>
                </a:cxn>
                <a:cxn ang="0">
                  <a:pos x="445" y="551"/>
                </a:cxn>
                <a:cxn ang="0">
                  <a:pos x="0" y="0"/>
                </a:cxn>
              </a:cxnLst>
              <a:rect l="0" t="0" r="r" b="b"/>
              <a:pathLst>
                <a:path w="753" h="2239">
                  <a:moveTo>
                    <a:pt x="0" y="0"/>
                  </a:moveTo>
                  <a:lnTo>
                    <a:pt x="753" y="2239"/>
                  </a:lnTo>
                  <a:lnTo>
                    <a:pt x="445" y="551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13" name="Freeform 214"/>
            <p:cNvSpPr>
              <a:spLocks/>
            </p:cNvSpPr>
            <p:nvPr/>
          </p:nvSpPr>
          <p:spPr bwMode="auto">
            <a:xfrm>
              <a:off x="3403093" y="6157958"/>
              <a:ext cx="16189" cy="16495"/>
            </a:xfrm>
            <a:custGeom>
              <a:avLst/>
              <a:gdLst/>
              <a:ahLst/>
              <a:cxnLst>
                <a:cxn ang="0">
                  <a:pos x="423" y="0"/>
                </a:cxn>
                <a:cxn ang="0">
                  <a:pos x="0" y="209"/>
                </a:cxn>
                <a:cxn ang="0">
                  <a:pos x="0" y="445"/>
                </a:cxn>
                <a:cxn ang="0">
                  <a:pos x="423" y="0"/>
                </a:cxn>
              </a:cxnLst>
              <a:rect l="0" t="0" r="r" b="b"/>
              <a:pathLst>
                <a:path w="423" h="445">
                  <a:moveTo>
                    <a:pt x="423" y="0"/>
                  </a:moveTo>
                  <a:lnTo>
                    <a:pt x="0" y="209"/>
                  </a:lnTo>
                  <a:lnTo>
                    <a:pt x="0" y="445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14" name="Freeform 215"/>
            <p:cNvSpPr>
              <a:spLocks/>
            </p:cNvSpPr>
            <p:nvPr/>
          </p:nvSpPr>
          <p:spPr bwMode="auto">
            <a:xfrm>
              <a:off x="3403093" y="6157958"/>
              <a:ext cx="16189" cy="16495"/>
            </a:xfrm>
            <a:custGeom>
              <a:avLst/>
              <a:gdLst/>
              <a:ahLst/>
              <a:cxnLst>
                <a:cxn ang="0">
                  <a:pos x="423" y="0"/>
                </a:cxn>
                <a:cxn ang="0">
                  <a:pos x="0" y="209"/>
                </a:cxn>
                <a:cxn ang="0">
                  <a:pos x="0" y="445"/>
                </a:cxn>
                <a:cxn ang="0">
                  <a:pos x="423" y="0"/>
                </a:cxn>
              </a:cxnLst>
              <a:rect l="0" t="0" r="r" b="b"/>
              <a:pathLst>
                <a:path w="423" h="445">
                  <a:moveTo>
                    <a:pt x="423" y="0"/>
                  </a:moveTo>
                  <a:lnTo>
                    <a:pt x="0" y="209"/>
                  </a:lnTo>
                  <a:lnTo>
                    <a:pt x="0" y="445"/>
                  </a:lnTo>
                  <a:lnTo>
                    <a:pt x="42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15" name="Freeform 216"/>
            <p:cNvSpPr>
              <a:spLocks/>
            </p:cNvSpPr>
            <p:nvPr/>
          </p:nvSpPr>
          <p:spPr bwMode="auto">
            <a:xfrm>
              <a:off x="3384414" y="6157958"/>
              <a:ext cx="18679" cy="164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3" y="445"/>
                </a:cxn>
                <a:cxn ang="0">
                  <a:pos x="423" y="209"/>
                </a:cxn>
                <a:cxn ang="0">
                  <a:pos x="0" y="0"/>
                </a:cxn>
              </a:cxnLst>
              <a:rect l="0" t="0" r="r" b="b"/>
              <a:pathLst>
                <a:path w="423" h="445">
                  <a:moveTo>
                    <a:pt x="0" y="0"/>
                  </a:moveTo>
                  <a:lnTo>
                    <a:pt x="423" y="445"/>
                  </a:lnTo>
                  <a:lnTo>
                    <a:pt x="423" y="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16" name="Freeform 217"/>
            <p:cNvSpPr>
              <a:spLocks/>
            </p:cNvSpPr>
            <p:nvPr/>
          </p:nvSpPr>
          <p:spPr bwMode="auto">
            <a:xfrm>
              <a:off x="3384414" y="6157958"/>
              <a:ext cx="18679" cy="164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3" y="445"/>
                </a:cxn>
                <a:cxn ang="0">
                  <a:pos x="423" y="209"/>
                </a:cxn>
                <a:cxn ang="0">
                  <a:pos x="0" y="0"/>
                </a:cxn>
              </a:cxnLst>
              <a:rect l="0" t="0" r="r" b="b"/>
              <a:pathLst>
                <a:path w="423" h="445">
                  <a:moveTo>
                    <a:pt x="0" y="0"/>
                  </a:moveTo>
                  <a:lnTo>
                    <a:pt x="423" y="445"/>
                  </a:lnTo>
                  <a:lnTo>
                    <a:pt x="423" y="20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17" name="Freeform 218"/>
            <p:cNvSpPr>
              <a:spLocks/>
            </p:cNvSpPr>
            <p:nvPr/>
          </p:nvSpPr>
          <p:spPr bwMode="auto">
            <a:xfrm>
              <a:off x="3564980" y="6157958"/>
              <a:ext cx="34868" cy="247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3" y="725"/>
                </a:cxn>
                <a:cxn ang="0">
                  <a:pos x="909" y="725"/>
                </a:cxn>
                <a:cxn ang="0">
                  <a:pos x="0" y="0"/>
                </a:cxn>
              </a:cxnLst>
              <a:rect l="0" t="0" r="r" b="b"/>
              <a:pathLst>
                <a:path w="909" h="725">
                  <a:moveTo>
                    <a:pt x="0" y="0"/>
                  </a:moveTo>
                  <a:lnTo>
                    <a:pt x="63" y="725"/>
                  </a:lnTo>
                  <a:lnTo>
                    <a:pt x="909" y="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18" name="Freeform 219"/>
            <p:cNvSpPr>
              <a:spLocks/>
            </p:cNvSpPr>
            <p:nvPr/>
          </p:nvSpPr>
          <p:spPr bwMode="auto">
            <a:xfrm>
              <a:off x="3564980" y="6157958"/>
              <a:ext cx="34868" cy="247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3" y="725"/>
                </a:cxn>
                <a:cxn ang="0">
                  <a:pos x="909" y="725"/>
                </a:cxn>
                <a:cxn ang="0">
                  <a:pos x="0" y="0"/>
                </a:cxn>
              </a:cxnLst>
              <a:rect l="0" t="0" r="r" b="b"/>
              <a:pathLst>
                <a:path w="909" h="725">
                  <a:moveTo>
                    <a:pt x="0" y="0"/>
                  </a:moveTo>
                  <a:lnTo>
                    <a:pt x="63" y="725"/>
                  </a:lnTo>
                  <a:lnTo>
                    <a:pt x="909" y="725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19" name="Freeform 220"/>
            <p:cNvSpPr>
              <a:spLocks/>
            </p:cNvSpPr>
            <p:nvPr/>
          </p:nvSpPr>
          <p:spPr bwMode="auto">
            <a:xfrm>
              <a:off x="3462867" y="6157958"/>
              <a:ext cx="18680" cy="106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6" y="195"/>
                </a:cxn>
                <a:cxn ang="0">
                  <a:pos x="536" y="318"/>
                </a:cxn>
                <a:cxn ang="0">
                  <a:pos x="0" y="0"/>
                </a:cxn>
              </a:cxnLst>
              <a:rect l="0" t="0" r="r" b="b"/>
              <a:pathLst>
                <a:path w="536" h="318">
                  <a:moveTo>
                    <a:pt x="0" y="0"/>
                  </a:moveTo>
                  <a:lnTo>
                    <a:pt x="136" y="195"/>
                  </a:lnTo>
                  <a:lnTo>
                    <a:pt x="536" y="3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20" name="Freeform 221"/>
            <p:cNvSpPr>
              <a:spLocks/>
            </p:cNvSpPr>
            <p:nvPr/>
          </p:nvSpPr>
          <p:spPr bwMode="auto">
            <a:xfrm>
              <a:off x="3462867" y="6157958"/>
              <a:ext cx="18680" cy="106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6" y="195"/>
                </a:cxn>
                <a:cxn ang="0">
                  <a:pos x="536" y="318"/>
                </a:cxn>
                <a:cxn ang="0">
                  <a:pos x="0" y="0"/>
                </a:cxn>
              </a:cxnLst>
              <a:rect l="0" t="0" r="r" b="b"/>
              <a:pathLst>
                <a:path w="536" h="318">
                  <a:moveTo>
                    <a:pt x="0" y="0"/>
                  </a:moveTo>
                  <a:lnTo>
                    <a:pt x="136" y="195"/>
                  </a:lnTo>
                  <a:lnTo>
                    <a:pt x="536" y="318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21" name="Freeform 222"/>
            <p:cNvSpPr>
              <a:spLocks/>
            </p:cNvSpPr>
            <p:nvPr/>
          </p:nvSpPr>
          <p:spPr bwMode="auto">
            <a:xfrm>
              <a:off x="3320905" y="6157958"/>
              <a:ext cx="22415" cy="10604"/>
            </a:xfrm>
            <a:custGeom>
              <a:avLst/>
              <a:gdLst/>
              <a:ahLst/>
              <a:cxnLst>
                <a:cxn ang="0">
                  <a:pos x="536" y="0"/>
                </a:cxn>
                <a:cxn ang="0">
                  <a:pos x="0" y="318"/>
                </a:cxn>
                <a:cxn ang="0">
                  <a:pos x="401" y="195"/>
                </a:cxn>
                <a:cxn ang="0">
                  <a:pos x="536" y="0"/>
                </a:cxn>
              </a:cxnLst>
              <a:rect l="0" t="0" r="r" b="b"/>
              <a:pathLst>
                <a:path w="536" h="318">
                  <a:moveTo>
                    <a:pt x="536" y="0"/>
                  </a:moveTo>
                  <a:lnTo>
                    <a:pt x="0" y="318"/>
                  </a:lnTo>
                  <a:lnTo>
                    <a:pt x="401" y="195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22" name="Freeform 223"/>
            <p:cNvSpPr>
              <a:spLocks/>
            </p:cNvSpPr>
            <p:nvPr/>
          </p:nvSpPr>
          <p:spPr bwMode="auto">
            <a:xfrm>
              <a:off x="3320905" y="6157958"/>
              <a:ext cx="22415" cy="10604"/>
            </a:xfrm>
            <a:custGeom>
              <a:avLst/>
              <a:gdLst/>
              <a:ahLst/>
              <a:cxnLst>
                <a:cxn ang="0">
                  <a:pos x="536" y="0"/>
                </a:cxn>
                <a:cxn ang="0">
                  <a:pos x="0" y="318"/>
                </a:cxn>
                <a:cxn ang="0">
                  <a:pos x="401" y="195"/>
                </a:cxn>
                <a:cxn ang="0">
                  <a:pos x="536" y="0"/>
                </a:cxn>
              </a:cxnLst>
              <a:rect l="0" t="0" r="r" b="b"/>
              <a:pathLst>
                <a:path w="536" h="318">
                  <a:moveTo>
                    <a:pt x="536" y="0"/>
                  </a:moveTo>
                  <a:lnTo>
                    <a:pt x="0" y="318"/>
                  </a:lnTo>
                  <a:lnTo>
                    <a:pt x="401" y="195"/>
                  </a:lnTo>
                  <a:lnTo>
                    <a:pt x="53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23" name="Freeform 224"/>
            <p:cNvSpPr>
              <a:spLocks/>
            </p:cNvSpPr>
            <p:nvPr/>
          </p:nvSpPr>
          <p:spPr bwMode="auto">
            <a:xfrm>
              <a:off x="3203848" y="6156780"/>
              <a:ext cx="37358" cy="25920"/>
            </a:xfrm>
            <a:custGeom>
              <a:avLst/>
              <a:gdLst/>
              <a:ahLst/>
              <a:cxnLst>
                <a:cxn ang="0">
                  <a:pos x="920" y="0"/>
                </a:cxn>
                <a:cxn ang="0">
                  <a:pos x="0" y="782"/>
                </a:cxn>
                <a:cxn ang="0">
                  <a:pos x="847" y="724"/>
                </a:cxn>
                <a:cxn ang="0">
                  <a:pos x="920" y="0"/>
                </a:cxn>
              </a:cxnLst>
              <a:rect l="0" t="0" r="r" b="b"/>
              <a:pathLst>
                <a:path w="920" h="782">
                  <a:moveTo>
                    <a:pt x="920" y="0"/>
                  </a:moveTo>
                  <a:lnTo>
                    <a:pt x="0" y="782"/>
                  </a:lnTo>
                  <a:lnTo>
                    <a:pt x="847" y="724"/>
                  </a:lnTo>
                  <a:lnTo>
                    <a:pt x="92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24" name="Freeform 225"/>
            <p:cNvSpPr>
              <a:spLocks/>
            </p:cNvSpPr>
            <p:nvPr/>
          </p:nvSpPr>
          <p:spPr bwMode="auto">
            <a:xfrm>
              <a:off x="3203848" y="6156780"/>
              <a:ext cx="37358" cy="25920"/>
            </a:xfrm>
            <a:custGeom>
              <a:avLst/>
              <a:gdLst/>
              <a:ahLst/>
              <a:cxnLst>
                <a:cxn ang="0">
                  <a:pos x="920" y="0"/>
                </a:cxn>
                <a:cxn ang="0">
                  <a:pos x="0" y="782"/>
                </a:cxn>
                <a:cxn ang="0">
                  <a:pos x="847" y="724"/>
                </a:cxn>
                <a:cxn ang="0">
                  <a:pos x="920" y="0"/>
                </a:cxn>
              </a:cxnLst>
              <a:rect l="0" t="0" r="r" b="b"/>
              <a:pathLst>
                <a:path w="920" h="782">
                  <a:moveTo>
                    <a:pt x="920" y="0"/>
                  </a:moveTo>
                  <a:lnTo>
                    <a:pt x="0" y="782"/>
                  </a:lnTo>
                  <a:lnTo>
                    <a:pt x="847" y="724"/>
                  </a:lnTo>
                  <a:lnTo>
                    <a:pt x="92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25" name="Freeform 226"/>
            <p:cNvSpPr>
              <a:spLocks/>
            </p:cNvSpPr>
            <p:nvPr/>
          </p:nvSpPr>
          <p:spPr bwMode="auto">
            <a:xfrm>
              <a:off x="3564980" y="6156780"/>
              <a:ext cx="34868" cy="25920"/>
            </a:xfrm>
            <a:custGeom>
              <a:avLst/>
              <a:gdLst/>
              <a:ahLst/>
              <a:cxnLst>
                <a:cxn ang="0">
                  <a:pos x="847" y="0"/>
                </a:cxn>
                <a:cxn ang="0">
                  <a:pos x="0" y="62"/>
                </a:cxn>
                <a:cxn ang="0">
                  <a:pos x="909" y="787"/>
                </a:cxn>
                <a:cxn ang="0">
                  <a:pos x="847" y="0"/>
                </a:cxn>
              </a:cxnLst>
              <a:rect l="0" t="0" r="r" b="b"/>
              <a:pathLst>
                <a:path w="909" h="787">
                  <a:moveTo>
                    <a:pt x="847" y="0"/>
                  </a:moveTo>
                  <a:lnTo>
                    <a:pt x="0" y="62"/>
                  </a:lnTo>
                  <a:lnTo>
                    <a:pt x="909" y="787"/>
                  </a:lnTo>
                  <a:lnTo>
                    <a:pt x="847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26" name="Freeform 227"/>
            <p:cNvSpPr>
              <a:spLocks/>
            </p:cNvSpPr>
            <p:nvPr/>
          </p:nvSpPr>
          <p:spPr bwMode="auto">
            <a:xfrm>
              <a:off x="3564980" y="6156780"/>
              <a:ext cx="34868" cy="25920"/>
            </a:xfrm>
            <a:custGeom>
              <a:avLst/>
              <a:gdLst/>
              <a:ahLst/>
              <a:cxnLst>
                <a:cxn ang="0">
                  <a:pos x="847" y="0"/>
                </a:cxn>
                <a:cxn ang="0">
                  <a:pos x="0" y="62"/>
                </a:cxn>
                <a:cxn ang="0">
                  <a:pos x="909" y="787"/>
                </a:cxn>
                <a:cxn ang="0">
                  <a:pos x="847" y="0"/>
                </a:cxn>
              </a:cxnLst>
              <a:rect l="0" t="0" r="r" b="b"/>
              <a:pathLst>
                <a:path w="909" h="787">
                  <a:moveTo>
                    <a:pt x="847" y="0"/>
                  </a:moveTo>
                  <a:lnTo>
                    <a:pt x="0" y="62"/>
                  </a:lnTo>
                  <a:lnTo>
                    <a:pt x="909" y="787"/>
                  </a:lnTo>
                  <a:lnTo>
                    <a:pt x="847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27" name="Freeform 228"/>
            <p:cNvSpPr>
              <a:spLocks/>
            </p:cNvSpPr>
            <p:nvPr/>
          </p:nvSpPr>
          <p:spPr bwMode="auto">
            <a:xfrm>
              <a:off x="3203848" y="6156780"/>
              <a:ext cx="37358" cy="25920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0" y="787"/>
                </a:cxn>
                <a:cxn ang="0">
                  <a:pos x="920" y="5"/>
                </a:cxn>
                <a:cxn ang="0">
                  <a:pos x="63" y="0"/>
                </a:cxn>
              </a:cxnLst>
              <a:rect l="0" t="0" r="r" b="b"/>
              <a:pathLst>
                <a:path w="920" h="787">
                  <a:moveTo>
                    <a:pt x="63" y="0"/>
                  </a:moveTo>
                  <a:lnTo>
                    <a:pt x="0" y="787"/>
                  </a:lnTo>
                  <a:lnTo>
                    <a:pt x="920" y="5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28" name="Freeform 229"/>
            <p:cNvSpPr>
              <a:spLocks/>
            </p:cNvSpPr>
            <p:nvPr/>
          </p:nvSpPr>
          <p:spPr bwMode="auto">
            <a:xfrm>
              <a:off x="3203848" y="6156780"/>
              <a:ext cx="37358" cy="25920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0" y="787"/>
                </a:cxn>
                <a:cxn ang="0">
                  <a:pos x="920" y="5"/>
                </a:cxn>
                <a:cxn ang="0">
                  <a:pos x="63" y="0"/>
                </a:cxn>
              </a:cxnLst>
              <a:rect l="0" t="0" r="r" b="b"/>
              <a:pathLst>
                <a:path w="920" h="787">
                  <a:moveTo>
                    <a:pt x="63" y="0"/>
                  </a:moveTo>
                  <a:lnTo>
                    <a:pt x="0" y="787"/>
                  </a:lnTo>
                  <a:lnTo>
                    <a:pt x="920" y="5"/>
                  </a:lnTo>
                  <a:lnTo>
                    <a:pt x="6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29" name="Freeform 230"/>
            <p:cNvSpPr>
              <a:spLocks/>
            </p:cNvSpPr>
            <p:nvPr/>
          </p:nvSpPr>
          <p:spPr bwMode="auto">
            <a:xfrm>
              <a:off x="3403093" y="6156780"/>
              <a:ext cx="41095" cy="17672"/>
            </a:xfrm>
            <a:custGeom>
              <a:avLst/>
              <a:gdLst/>
              <a:ahLst/>
              <a:cxnLst>
                <a:cxn ang="0">
                  <a:pos x="1080" y="0"/>
                </a:cxn>
                <a:cxn ang="0">
                  <a:pos x="423" y="91"/>
                </a:cxn>
                <a:cxn ang="0">
                  <a:pos x="0" y="536"/>
                </a:cxn>
                <a:cxn ang="0">
                  <a:pos x="1080" y="0"/>
                </a:cxn>
              </a:cxnLst>
              <a:rect l="0" t="0" r="r" b="b"/>
              <a:pathLst>
                <a:path w="1080" h="536">
                  <a:moveTo>
                    <a:pt x="1080" y="0"/>
                  </a:moveTo>
                  <a:lnTo>
                    <a:pt x="423" y="91"/>
                  </a:lnTo>
                  <a:lnTo>
                    <a:pt x="0" y="536"/>
                  </a:lnTo>
                  <a:lnTo>
                    <a:pt x="108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30" name="Freeform 231"/>
            <p:cNvSpPr>
              <a:spLocks/>
            </p:cNvSpPr>
            <p:nvPr/>
          </p:nvSpPr>
          <p:spPr bwMode="auto">
            <a:xfrm>
              <a:off x="3403093" y="6156780"/>
              <a:ext cx="41095" cy="17672"/>
            </a:xfrm>
            <a:custGeom>
              <a:avLst/>
              <a:gdLst/>
              <a:ahLst/>
              <a:cxnLst>
                <a:cxn ang="0">
                  <a:pos x="1080" y="0"/>
                </a:cxn>
                <a:cxn ang="0">
                  <a:pos x="423" y="91"/>
                </a:cxn>
                <a:cxn ang="0">
                  <a:pos x="0" y="536"/>
                </a:cxn>
                <a:cxn ang="0">
                  <a:pos x="1080" y="0"/>
                </a:cxn>
              </a:cxnLst>
              <a:rect l="0" t="0" r="r" b="b"/>
              <a:pathLst>
                <a:path w="1080" h="536">
                  <a:moveTo>
                    <a:pt x="1080" y="0"/>
                  </a:moveTo>
                  <a:lnTo>
                    <a:pt x="423" y="91"/>
                  </a:lnTo>
                  <a:lnTo>
                    <a:pt x="0" y="536"/>
                  </a:lnTo>
                  <a:lnTo>
                    <a:pt x="108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31" name="Freeform 232"/>
            <p:cNvSpPr>
              <a:spLocks/>
            </p:cNvSpPr>
            <p:nvPr/>
          </p:nvSpPr>
          <p:spPr bwMode="auto">
            <a:xfrm>
              <a:off x="3360754" y="6156780"/>
              <a:ext cx="42340" cy="176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9" y="536"/>
                </a:cxn>
                <a:cxn ang="0">
                  <a:pos x="656" y="91"/>
                </a:cxn>
                <a:cxn ang="0">
                  <a:pos x="0" y="0"/>
                </a:cxn>
              </a:cxnLst>
              <a:rect l="0" t="0" r="r" b="b"/>
              <a:pathLst>
                <a:path w="1079" h="536">
                  <a:moveTo>
                    <a:pt x="0" y="0"/>
                  </a:moveTo>
                  <a:lnTo>
                    <a:pt x="1079" y="536"/>
                  </a:lnTo>
                  <a:lnTo>
                    <a:pt x="656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32" name="Freeform 233"/>
            <p:cNvSpPr>
              <a:spLocks/>
            </p:cNvSpPr>
            <p:nvPr/>
          </p:nvSpPr>
          <p:spPr bwMode="auto">
            <a:xfrm>
              <a:off x="3360754" y="6156780"/>
              <a:ext cx="42340" cy="176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9" y="536"/>
                </a:cxn>
                <a:cxn ang="0">
                  <a:pos x="656" y="91"/>
                </a:cxn>
                <a:cxn ang="0">
                  <a:pos x="0" y="0"/>
                </a:cxn>
              </a:cxnLst>
              <a:rect l="0" t="0" r="r" b="b"/>
              <a:pathLst>
                <a:path w="1079" h="536">
                  <a:moveTo>
                    <a:pt x="0" y="0"/>
                  </a:moveTo>
                  <a:lnTo>
                    <a:pt x="1079" y="536"/>
                  </a:lnTo>
                  <a:lnTo>
                    <a:pt x="656" y="91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33" name="Freeform 234"/>
            <p:cNvSpPr>
              <a:spLocks/>
            </p:cNvSpPr>
            <p:nvPr/>
          </p:nvSpPr>
          <p:spPr bwMode="auto">
            <a:xfrm>
              <a:off x="3419282" y="6154424"/>
              <a:ext cx="33622" cy="3534"/>
            </a:xfrm>
            <a:custGeom>
              <a:avLst/>
              <a:gdLst/>
              <a:ahLst/>
              <a:cxnLst>
                <a:cxn ang="0">
                  <a:pos x="891" y="0"/>
                </a:cxn>
                <a:cxn ang="0">
                  <a:pos x="0" y="133"/>
                </a:cxn>
                <a:cxn ang="0">
                  <a:pos x="657" y="42"/>
                </a:cxn>
                <a:cxn ang="0">
                  <a:pos x="891" y="0"/>
                </a:cxn>
              </a:cxnLst>
              <a:rect l="0" t="0" r="r" b="b"/>
              <a:pathLst>
                <a:path w="891" h="133">
                  <a:moveTo>
                    <a:pt x="891" y="0"/>
                  </a:moveTo>
                  <a:lnTo>
                    <a:pt x="0" y="133"/>
                  </a:lnTo>
                  <a:lnTo>
                    <a:pt x="657" y="42"/>
                  </a:lnTo>
                  <a:lnTo>
                    <a:pt x="891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34" name="Freeform 235"/>
            <p:cNvSpPr>
              <a:spLocks/>
            </p:cNvSpPr>
            <p:nvPr/>
          </p:nvSpPr>
          <p:spPr bwMode="auto">
            <a:xfrm>
              <a:off x="3419282" y="6154424"/>
              <a:ext cx="33622" cy="3534"/>
            </a:xfrm>
            <a:custGeom>
              <a:avLst/>
              <a:gdLst/>
              <a:ahLst/>
              <a:cxnLst>
                <a:cxn ang="0">
                  <a:pos x="891" y="0"/>
                </a:cxn>
                <a:cxn ang="0">
                  <a:pos x="0" y="133"/>
                </a:cxn>
                <a:cxn ang="0">
                  <a:pos x="657" y="42"/>
                </a:cxn>
                <a:cxn ang="0">
                  <a:pos x="891" y="0"/>
                </a:cxn>
              </a:cxnLst>
              <a:rect l="0" t="0" r="r" b="b"/>
              <a:pathLst>
                <a:path w="891" h="133">
                  <a:moveTo>
                    <a:pt x="891" y="0"/>
                  </a:moveTo>
                  <a:lnTo>
                    <a:pt x="0" y="133"/>
                  </a:lnTo>
                  <a:lnTo>
                    <a:pt x="657" y="42"/>
                  </a:lnTo>
                  <a:lnTo>
                    <a:pt x="891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35" name="Freeform 236"/>
            <p:cNvSpPr>
              <a:spLocks/>
            </p:cNvSpPr>
            <p:nvPr/>
          </p:nvSpPr>
          <p:spPr bwMode="auto">
            <a:xfrm>
              <a:off x="3353282" y="6154424"/>
              <a:ext cx="31132" cy="3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5" y="42"/>
                </a:cxn>
                <a:cxn ang="0">
                  <a:pos x="891" y="133"/>
                </a:cxn>
                <a:cxn ang="0">
                  <a:pos x="0" y="0"/>
                </a:cxn>
              </a:cxnLst>
              <a:rect l="0" t="0" r="r" b="b"/>
              <a:pathLst>
                <a:path w="891" h="133">
                  <a:moveTo>
                    <a:pt x="0" y="0"/>
                  </a:moveTo>
                  <a:lnTo>
                    <a:pt x="235" y="42"/>
                  </a:lnTo>
                  <a:lnTo>
                    <a:pt x="891" y="1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36" name="Freeform 237"/>
            <p:cNvSpPr>
              <a:spLocks/>
            </p:cNvSpPr>
            <p:nvPr/>
          </p:nvSpPr>
          <p:spPr bwMode="auto">
            <a:xfrm>
              <a:off x="3353282" y="6154424"/>
              <a:ext cx="31132" cy="3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5" y="42"/>
                </a:cxn>
                <a:cxn ang="0">
                  <a:pos x="891" y="133"/>
                </a:cxn>
                <a:cxn ang="0">
                  <a:pos x="0" y="0"/>
                </a:cxn>
              </a:cxnLst>
              <a:rect l="0" t="0" r="r" b="b"/>
              <a:pathLst>
                <a:path w="891" h="133">
                  <a:moveTo>
                    <a:pt x="0" y="0"/>
                  </a:moveTo>
                  <a:lnTo>
                    <a:pt x="235" y="42"/>
                  </a:lnTo>
                  <a:lnTo>
                    <a:pt x="891" y="133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37" name="Freeform 238"/>
            <p:cNvSpPr>
              <a:spLocks/>
            </p:cNvSpPr>
            <p:nvPr/>
          </p:nvSpPr>
          <p:spPr bwMode="auto">
            <a:xfrm>
              <a:off x="3452905" y="6154424"/>
              <a:ext cx="24906" cy="3534"/>
            </a:xfrm>
            <a:custGeom>
              <a:avLst/>
              <a:gdLst/>
              <a:ahLst/>
              <a:cxnLst>
                <a:cxn ang="0">
                  <a:pos x="624" y="0"/>
                </a:cxn>
                <a:cxn ang="0">
                  <a:pos x="0" y="2"/>
                </a:cxn>
                <a:cxn ang="0">
                  <a:pos x="220" y="92"/>
                </a:cxn>
                <a:cxn ang="0">
                  <a:pos x="624" y="0"/>
                </a:cxn>
              </a:cxnLst>
              <a:rect l="0" t="0" r="r" b="b"/>
              <a:pathLst>
                <a:path w="624" h="92">
                  <a:moveTo>
                    <a:pt x="624" y="0"/>
                  </a:moveTo>
                  <a:lnTo>
                    <a:pt x="0" y="2"/>
                  </a:lnTo>
                  <a:lnTo>
                    <a:pt x="220" y="92"/>
                  </a:lnTo>
                  <a:lnTo>
                    <a:pt x="62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38" name="Freeform 239"/>
            <p:cNvSpPr>
              <a:spLocks/>
            </p:cNvSpPr>
            <p:nvPr/>
          </p:nvSpPr>
          <p:spPr bwMode="auto">
            <a:xfrm>
              <a:off x="3452905" y="6154424"/>
              <a:ext cx="24906" cy="3534"/>
            </a:xfrm>
            <a:custGeom>
              <a:avLst/>
              <a:gdLst/>
              <a:ahLst/>
              <a:cxnLst>
                <a:cxn ang="0">
                  <a:pos x="624" y="0"/>
                </a:cxn>
                <a:cxn ang="0">
                  <a:pos x="0" y="2"/>
                </a:cxn>
                <a:cxn ang="0">
                  <a:pos x="220" y="92"/>
                </a:cxn>
                <a:cxn ang="0">
                  <a:pos x="624" y="0"/>
                </a:cxn>
              </a:cxnLst>
              <a:rect l="0" t="0" r="r" b="b"/>
              <a:pathLst>
                <a:path w="624" h="92">
                  <a:moveTo>
                    <a:pt x="624" y="0"/>
                  </a:moveTo>
                  <a:lnTo>
                    <a:pt x="0" y="2"/>
                  </a:lnTo>
                  <a:lnTo>
                    <a:pt x="220" y="92"/>
                  </a:lnTo>
                  <a:lnTo>
                    <a:pt x="62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39" name="Freeform 240"/>
            <p:cNvSpPr>
              <a:spLocks/>
            </p:cNvSpPr>
            <p:nvPr/>
          </p:nvSpPr>
          <p:spPr bwMode="auto">
            <a:xfrm>
              <a:off x="3462867" y="6154424"/>
              <a:ext cx="18680" cy="14138"/>
            </a:xfrm>
            <a:custGeom>
              <a:avLst/>
              <a:gdLst/>
              <a:ahLst/>
              <a:cxnLst>
                <a:cxn ang="0">
                  <a:pos x="404" y="0"/>
                </a:cxn>
                <a:cxn ang="0">
                  <a:pos x="0" y="92"/>
                </a:cxn>
                <a:cxn ang="0">
                  <a:pos x="536" y="410"/>
                </a:cxn>
                <a:cxn ang="0">
                  <a:pos x="404" y="0"/>
                </a:cxn>
              </a:cxnLst>
              <a:rect l="0" t="0" r="r" b="b"/>
              <a:pathLst>
                <a:path w="536" h="410">
                  <a:moveTo>
                    <a:pt x="404" y="0"/>
                  </a:moveTo>
                  <a:lnTo>
                    <a:pt x="0" y="92"/>
                  </a:lnTo>
                  <a:lnTo>
                    <a:pt x="536" y="41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40" name="Freeform 241"/>
            <p:cNvSpPr>
              <a:spLocks/>
            </p:cNvSpPr>
            <p:nvPr/>
          </p:nvSpPr>
          <p:spPr bwMode="auto">
            <a:xfrm>
              <a:off x="3462867" y="6154424"/>
              <a:ext cx="18680" cy="14138"/>
            </a:xfrm>
            <a:custGeom>
              <a:avLst/>
              <a:gdLst/>
              <a:ahLst/>
              <a:cxnLst>
                <a:cxn ang="0">
                  <a:pos x="404" y="0"/>
                </a:cxn>
                <a:cxn ang="0">
                  <a:pos x="0" y="92"/>
                </a:cxn>
                <a:cxn ang="0">
                  <a:pos x="536" y="410"/>
                </a:cxn>
                <a:cxn ang="0">
                  <a:pos x="404" y="0"/>
                </a:cxn>
              </a:cxnLst>
              <a:rect l="0" t="0" r="r" b="b"/>
              <a:pathLst>
                <a:path w="536" h="410">
                  <a:moveTo>
                    <a:pt x="404" y="0"/>
                  </a:moveTo>
                  <a:lnTo>
                    <a:pt x="0" y="92"/>
                  </a:lnTo>
                  <a:lnTo>
                    <a:pt x="536" y="410"/>
                  </a:lnTo>
                  <a:lnTo>
                    <a:pt x="40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41" name="Freeform 242"/>
            <p:cNvSpPr>
              <a:spLocks/>
            </p:cNvSpPr>
            <p:nvPr/>
          </p:nvSpPr>
          <p:spPr bwMode="auto">
            <a:xfrm>
              <a:off x="3328376" y="6154424"/>
              <a:ext cx="24906" cy="3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4" y="92"/>
                </a:cxn>
                <a:cxn ang="0">
                  <a:pos x="624" y="2"/>
                </a:cxn>
                <a:cxn ang="0">
                  <a:pos x="0" y="0"/>
                </a:cxn>
              </a:cxnLst>
              <a:rect l="0" t="0" r="r" b="b"/>
              <a:pathLst>
                <a:path w="624" h="92">
                  <a:moveTo>
                    <a:pt x="0" y="0"/>
                  </a:moveTo>
                  <a:lnTo>
                    <a:pt x="404" y="92"/>
                  </a:lnTo>
                  <a:lnTo>
                    <a:pt x="624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42" name="Freeform 243"/>
            <p:cNvSpPr>
              <a:spLocks/>
            </p:cNvSpPr>
            <p:nvPr/>
          </p:nvSpPr>
          <p:spPr bwMode="auto">
            <a:xfrm>
              <a:off x="3328376" y="6154424"/>
              <a:ext cx="24906" cy="3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4" y="92"/>
                </a:cxn>
                <a:cxn ang="0">
                  <a:pos x="624" y="2"/>
                </a:cxn>
                <a:cxn ang="0">
                  <a:pos x="0" y="0"/>
                </a:cxn>
              </a:cxnLst>
              <a:rect l="0" t="0" r="r" b="b"/>
              <a:pathLst>
                <a:path w="624" h="92">
                  <a:moveTo>
                    <a:pt x="0" y="0"/>
                  </a:moveTo>
                  <a:lnTo>
                    <a:pt x="404" y="92"/>
                  </a:lnTo>
                  <a:lnTo>
                    <a:pt x="624" y="2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43" name="Freeform 244"/>
            <p:cNvSpPr>
              <a:spLocks/>
            </p:cNvSpPr>
            <p:nvPr/>
          </p:nvSpPr>
          <p:spPr bwMode="auto">
            <a:xfrm>
              <a:off x="3320905" y="6154424"/>
              <a:ext cx="22415" cy="14138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0" y="410"/>
                </a:cxn>
                <a:cxn ang="0">
                  <a:pos x="536" y="92"/>
                </a:cxn>
                <a:cxn ang="0">
                  <a:pos x="132" y="0"/>
                </a:cxn>
              </a:cxnLst>
              <a:rect l="0" t="0" r="r" b="b"/>
              <a:pathLst>
                <a:path w="536" h="410">
                  <a:moveTo>
                    <a:pt x="132" y="0"/>
                  </a:moveTo>
                  <a:lnTo>
                    <a:pt x="0" y="410"/>
                  </a:lnTo>
                  <a:lnTo>
                    <a:pt x="536" y="92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44" name="Freeform 245"/>
            <p:cNvSpPr>
              <a:spLocks/>
            </p:cNvSpPr>
            <p:nvPr/>
          </p:nvSpPr>
          <p:spPr bwMode="auto">
            <a:xfrm>
              <a:off x="3320905" y="6154424"/>
              <a:ext cx="22415" cy="14138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0" y="410"/>
                </a:cxn>
                <a:cxn ang="0">
                  <a:pos x="536" y="92"/>
                </a:cxn>
                <a:cxn ang="0">
                  <a:pos x="132" y="0"/>
                </a:cxn>
              </a:cxnLst>
              <a:rect l="0" t="0" r="r" b="b"/>
              <a:pathLst>
                <a:path w="536" h="410">
                  <a:moveTo>
                    <a:pt x="132" y="0"/>
                  </a:moveTo>
                  <a:lnTo>
                    <a:pt x="0" y="410"/>
                  </a:lnTo>
                  <a:lnTo>
                    <a:pt x="536" y="92"/>
                  </a:lnTo>
                  <a:lnTo>
                    <a:pt x="132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45" name="Freeform 246"/>
            <p:cNvSpPr>
              <a:spLocks/>
            </p:cNvSpPr>
            <p:nvPr/>
          </p:nvSpPr>
          <p:spPr bwMode="auto">
            <a:xfrm>
              <a:off x="3470339" y="6142642"/>
              <a:ext cx="37358" cy="14138"/>
            </a:xfrm>
            <a:custGeom>
              <a:avLst/>
              <a:gdLst/>
              <a:ahLst/>
              <a:cxnLst>
                <a:cxn ang="0">
                  <a:pos x="246" y="420"/>
                </a:cxn>
                <a:cxn ang="0">
                  <a:pos x="983" y="0"/>
                </a:cxn>
                <a:cxn ang="0">
                  <a:pos x="0" y="0"/>
                </a:cxn>
                <a:cxn ang="0">
                  <a:pos x="246" y="420"/>
                </a:cxn>
              </a:cxnLst>
              <a:rect l="0" t="0" r="r" b="b"/>
              <a:pathLst>
                <a:path w="983" h="420">
                  <a:moveTo>
                    <a:pt x="246" y="420"/>
                  </a:moveTo>
                  <a:lnTo>
                    <a:pt x="983" y="0"/>
                  </a:lnTo>
                  <a:lnTo>
                    <a:pt x="0" y="0"/>
                  </a:lnTo>
                  <a:lnTo>
                    <a:pt x="246" y="42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46" name="Freeform 247"/>
            <p:cNvSpPr>
              <a:spLocks/>
            </p:cNvSpPr>
            <p:nvPr/>
          </p:nvSpPr>
          <p:spPr bwMode="auto">
            <a:xfrm>
              <a:off x="3470339" y="6142642"/>
              <a:ext cx="37358" cy="14138"/>
            </a:xfrm>
            <a:custGeom>
              <a:avLst/>
              <a:gdLst/>
              <a:ahLst/>
              <a:cxnLst>
                <a:cxn ang="0">
                  <a:pos x="246" y="420"/>
                </a:cxn>
                <a:cxn ang="0">
                  <a:pos x="983" y="0"/>
                </a:cxn>
                <a:cxn ang="0">
                  <a:pos x="0" y="0"/>
                </a:cxn>
                <a:cxn ang="0">
                  <a:pos x="246" y="420"/>
                </a:cxn>
              </a:cxnLst>
              <a:rect l="0" t="0" r="r" b="b"/>
              <a:pathLst>
                <a:path w="983" h="420">
                  <a:moveTo>
                    <a:pt x="246" y="420"/>
                  </a:moveTo>
                  <a:lnTo>
                    <a:pt x="983" y="0"/>
                  </a:lnTo>
                  <a:lnTo>
                    <a:pt x="0" y="0"/>
                  </a:lnTo>
                  <a:lnTo>
                    <a:pt x="246" y="42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47" name="Freeform 248"/>
            <p:cNvSpPr>
              <a:spLocks/>
            </p:cNvSpPr>
            <p:nvPr/>
          </p:nvSpPr>
          <p:spPr bwMode="auto">
            <a:xfrm>
              <a:off x="3477810" y="6142642"/>
              <a:ext cx="52302" cy="14138"/>
            </a:xfrm>
            <a:custGeom>
              <a:avLst/>
              <a:gdLst/>
              <a:ahLst/>
              <a:cxnLst>
                <a:cxn ang="0">
                  <a:pos x="737" y="0"/>
                </a:cxn>
                <a:cxn ang="0">
                  <a:pos x="0" y="420"/>
                </a:cxn>
                <a:cxn ang="0">
                  <a:pos x="1339" y="420"/>
                </a:cxn>
                <a:cxn ang="0">
                  <a:pos x="737" y="0"/>
                </a:cxn>
              </a:cxnLst>
              <a:rect l="0" t="0" r="r" b="b"/>
              <a:pathLst>
                <a:path w="1339" h="420">
                  <a:moveTo>
                    <a:pt x="737" y="0"/>
                  </a:moveTo>
                  <a:lnTo>
                    <a:pt x="0" y="420"/>
                  </a:lnTo>
                  <a:lnTo>
                    <a:pt x="1339" y="420"/>
                  </a:lnTo>
                  <a:lnTo>
                    <a:pt x="737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48" name="Freeform 249"/>
            <p:cNvSpPr>
              <a:spLocks/>
            </p:cNvSpPr>
            <p:nvPr/>
          </p:nvSpPr>
          <p:spPr bwMode="auto">
            <a:xfrm>
              <a:off x="3477810" y="6142642"/>
              <a:ext cx="52302" cy="14138"/>
            </a:xfrm>
            <a:custGeom>
              <a:avLst/>
              <a:gdLst/>
              <a:ahLst/>
              <a:cxnLst>
                <a:cxn ang="0">
                  <a:pos x="737" y="0"/>
                </a:cxn>
                <a:cxn ang="0">
                  <a:pos x="0" y="420"/>
                </a:cxn>
                <a:cxn ang="0">
                  <a:pos x="1339" y="420"/>
                </a:cxn>
                <a:cxn ang="0">
                  <a:pos x="737" y="0"/>
                </a:cxn>
              </a:cxnLst>
              <a:rect l="0" t="0" r="r" b="b"/>
              <a:pathLst>
                <a:path w="1339" h="420">
                  <a:moveTo>
                    <a:pt x="737" y="0"/>
                  </a:moveTo>
                  <a:lnTo>
                    <a:pt x="0" y="420"/>
                  </a:lnTo>
                  <a:lnTo>
                    <a:pt x="1339" y="420"/>
                  </a:lnTo>
                  <a:lnTo>
                    <a:pt x="737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49" name="Freeform 250"/>
            <p:cNvSpPr>
              <a:spLocks/>
            </p:cNvSpPr>
            <p:nvPr/>
          </p:nvSpPr>
          <p:spPr bwMode="auto">
            <a:xfrm>
              <a:off x="3452905" y="6142642"/>
              <a:ext cx="24906" cy="14138"/>
            </a:xfrm>
            <a:custGeom>
              <a:avLst/>
              <a:gdLst/>
              <a:ahLst/>
              <a:cxnLst>
                <a:cxn ang="0">
                  <a:pos x="378" y="0"/>
                </a:cxn>
                <a:cxn ang="0">
                  <a:pos x="0" y="422"/>
                </a:cxn>
                <a:cxn ang="0">
                  <a:pos x="624" y="420"/>
                </a:cxn>
                <a:cxn ang="0">
                  <a:pos x="378" y="0"/>
                </a:cxn>
              </a:cxnLst>
              <a:rect l="0" t="0" r="r" b="b"/>
              <a:pathLst>
                <a:path w="624" h="422">
                  <a:moveTo>
                    <a:pt x="378" y="0"/>
                  </a:moveTo>
                  <a:lnTo>
                    <a:pt x="0" y="422"/>
                  </a:lnTo>
                  <a:lnTo>
                    <a:pt x="624" y="420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50" name="Freeform 251"/>
            <p:cNvSpPr>
              <a:spLocks/>
            </p:cNvSpPr>
            <p:nvPr/>
          </p:nvSpPr>
          <p:spPr bwMode="auto">
            <a:xfrm>
              <a:off x="3452905" y="6142642"/>
              <a:ext cx="24906" cy="14138"/>
            </a:xfrm>
            <a:custGeom>
              <a:avLst/>
              <a:gdLst/>
              <a:ahLst/>
              <a:cxnLst>
                <a:cxn ang="0">
                  <a:pos x="378" y="0"/>
                </a:cxn>
                <a:cxn ang="0">
                  <a:pos x="0" y="422"/>
                </a:cxn>
                <a:cxn ang="0">
                  <a:pos x="624" y="420"/>
                </a:cxn>
                <a:cxn ang="0">
                  <a:pos x="378" y="0"/>
                </a:cxn>
              </a:cxnLst>
              <a:rect l="0" t="0" r="r" b="b"/>
              <a:pathLst>
                <a:path w="624" h="422">
                  <a:moveTo>
                    <a:pt x="378" y="0"/>
                  </a:moveTo>
                  <a:lnTo>
                    <a:pt x="0" y="422"/>
                  </a:lnTo>
                  <a:lnTo>
                    <a:pt x="624" y="420"/>
                  </a:lnTo>
                  <a:lnTo>
                    <a:pt x="378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51" name="Freeform 252"/>
            <p:cNvSpPr>
              <a:spLocks/>
            </p:cNvSpPr>
            <p:nvPr/>
          </p:nvSpPr>
          <p:spPr bwMode="auto">
            <a:xfrm>
              <a:off x="3419282" y="6142642"/>
              <a:ext cx="48566" cy="17672"/>
            </a:xfrm>
            <a:custGeom>
              <a:avLst/>
              <a:gdLst/>
              <a:ahLst/>
              <a:cxnLst>
                <a:cxn ang="0">
                  <a:pos x="1269" y="0"/>
                </a:cxn>
                <a:cxn ang="0">
                  <a:pos x="0" y="555"/>
                </a:cxn>
                <a:cxn ang="0">
                  <a:pos x="891" y="422"/>
                </a:cxn>
                <a:cxn ang="0">
                  <a:pos x="1269" y="0"/>
                </a:cxn>
              </a:cxnLst>
              <a:rect l="0" t="0" r="r" b="b"/>
              <a:pathLst>
                <a:path w="1269" h="555">
                  <a:moveTo>
                    <a:pt x="1269" y="0"/>
                  </a:moveTo>
                  <a:lnTo>
                    <a:pt x="0" y="555"/>
                  </a:lnTo>
                  <a:lnTo>
                    <a:pt x="891" y="422"/>
                  </a:lnTo>
                  <a:lnTo>
                    <a:pt x="126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52" name="Freeform 253"/>
            <p:cNvSpPr>
              <a:spLocks/>
            </p:cNvSpPr>
            <p:nvPr/>
          </p:nvSpPr>
          <p:spPr bwMode="auto">
            <a:xfrm>
              <a:off x="3419282" y="6142642"/>
              <a:ext cx="48566" cy="17672"/>
            </a:xfrm>
            <a:custGeom>
              <a:avLst/>
              <a:gdLst/>
              <a:ahLst/>
              <a:cxnLst>
                <a:cxn ang="0">
                  <a:pos x="1269" y="0"/>
                </a:cxn>
                <a:cxn ang="0">
                  <a:pos x="0" y="555"/>
                </a:cxn>
                <a:cxn ang="0">
                  <a:pos x="891" y="422"/>
                </a:cxn>
                <a:cxn ang="0">
                  <a:pos x="1269" y="0"/>
                </a:cxn>
              </a:cxnLst>
              <a:rect l="0" t="0" r="r" b="b"/>
              <a:pathLst>
                <a:path w="1269" h="555">
                  <a:moveTo>
                    <a:pt x="1269" y="0"/>
                  </a:moveTo>
                  <a:lnTo>
                    <a:pt x="0" y="555"/>
                  </a:lnTo>
                  <a:lnTo>
                    <a:pt x="891" y="422"/>
                  </a:lnTo>
                  <a:lnTo>
                    <a:pt x="126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53" name="Freeform 254"/>
            <p:cNvSpPr>
              <a:spLocks/>
            </p:cNvSpPr>
            <p:nvPr/>
          </p:nvSpPr>
          <p:spPr bwMode="auto">
            <a:xfrm>
              <a:off x="3297245" y="6142642"/>
              <a:ext cx="34868" cy="14138"/>
            </a:xfrm>
            <a:custGeom>
              <a:avLst/>
              <a:gdLst/>
              <a:ahLst/>
              <a:cxnLst>
                <a:cxn ang="0">
                  <a:pos x="736" y="420"/>
                </a:cxn>
                <a:cxn ang="0">
                  <a:pos x="880" y="0"/>
                </a:cxn>
                <a:cxn ang="0">
                  <a:pos x="0" y="0"/>
                </a:cxn>
                <a:cxn ang="0">
                  <a:pos x="736" y="420"/>
                </a:cxn>
              </a:cxnLst>
              <a:rect l="0" t="0" r="r" b="b"/>
              <a:pathLst>
                <a:path w="880" h="420">
                  <a:moveTo>
                    <a:pt x="736" y="420"/>
                  </a:moveTo>
                  <a:lnTo>
                    <a:pt x="880" y="0"/>
                  </a:lnTo>
                  <a:lnTo>
                    <a:pt x="0" y="0"/>
                  </a:lnTo>
                  <a:lnTo>
                    <a:pt x="736" y="42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54" name="Freeform 255"/>
            <p:cNvSpPr>
              <a:spLocks/>
            </p:cNvSpPr>
            <p:nvPr/>
          </p:nvSpPr>
          <p:spPr bwMode="auto">
            <a:xfrm>
              <a:off x="3297245" y="6142642"/>
              <a:ext cx="34868" cy="14138"/>
            </a:xfrm>
            <a:custGeom>
              <a:avLst/>
              <a:gdLst/>
              <a:ahLst/>
              <a:cxnLst>
                <a:cxn ang="0">
                  <a:pos x="736" y="420"/>
                </a:cxn>
                <a:cxn ang="0">
                  <a:pos x="880" y="0"/>
                </a:cxn>
                <a:cxn ang="0">
                  <a:pos x="0" y="0"/>
                </a:cxn>
                <a:cxn ang="0">
                  <a:pos x="736" y="420"/>
                </a:cxn>
              </a:cxnLst>
              <a:rect l="0" t="0" r="r" b="b"/>
              <a:pathLst>
                <a:path w="880" h="420">
                  <a:moveTo>
                    <a:pt x="736" y="420"/>
                  </a:moveTo>
                  <a:lnTo>
                    <a:pt x="880" y="0"/>
                  </a:lnTo>
                  <a:lnTo>
                    <a:pt x="0" y="0"/>
                  </a:lnTo>
                  <a:lnTo>
                    <a:pt x="736" y="42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55" name="Freeform 256"/>
            <p:cNvSpPr>
              <a:spLocks/>
            </p:cNvSpPr>
            <p:nvPr/>
          </p:nvSpPr>
          <p:spPr bwMode="auto">
            <a:xfrm>
              <a:off x="3328376" y="6142642"/>
              <a:ext cx="24906" cy="14138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420"/>
                </a:cxn>
                <a:cxn ang="0">
                  <a:pos x="624" y="422"/>
                </a:cxn>
                <a:cxn ang="0">
                  <a:pos x="144" y="0"/>
                </a:cxn>
              </a:cxnLst>
              <a:rect l="0" t="0" r="r" b="b"/>
              <a:pathLst>
                <a:path w="624" h="422">
                  <a:moveTo>
                    <a:pt x="144" y="0"/>
                  </a:moveTo>
                  <a:lnTo>
                    <a:pt x="0" y="420"/>
                  </a:lnTo>
                  <a:lnTo>
                    <a:pt x="624" y="422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56" name="Freeform 257"/>
            <p:cNvSpPr>
              <a:spLocks/>
            </p:cNvSpPr>
            <p:nvPr/>
          </p:nvSpPr>
          <p:spPr bwMode="auto">
            <a:xfrm>
              <a:off x="3328376" y="6142642"/>
              <a:ext cx="24906" cy="14138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420"/>
                </a:cxn>
                <a:cxn ang="0">
                  <a:pos x="624" y="422"/>
                </a:cxn>
                <a:cxn ang="0">
                  <a:pos x="144" y="0"/>
                </a:cxn>
              </a:cxnLst>
              <a:rect l="0" t="0" r="r" b="b"/>
              <a:pathLst>
                <a:path w="624" h="422">
                  <a:moveTo>
                    <a:pt x="144" y="0"/>
                  </a:moveTo>
                  <a:lnTo>
                    <a:pt x="0" y="420"/>
                  </a:lnTo>
                  <a:lnTo>
                    <a:pt x="624" y="422"/>
                  </a:lnTo>
                  <a:lnTo>
                    <a:pt x="14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57" name="Freeform 258"/>
            <p:cNvSpPr>
              <a:spLocks/>
            </p:cNvSpPr>
            <p:nvPr/>
          </p:nvSpPr>
          <p:spPr bwMode="auto">
            <a:xfrm>
              <a:off x="3332113" y="6142642"/>
              <a:ext cx="52302" cy="176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0" y="422"/>
                </a:cxn>
                <a:cxn ang="0">
                  <a:pos x="1371" y="555"/>
                </a:cxn>
                <a:cxn ang="0">
                  <a:pos x="0" y="0"/>
                </a:cxn>
              </a:cxnLst>
              <a:rect l="0" t="0" r="r" b="b"/>
              <a:pathLst>
                <a:path w="1371" h="555">
                  <a:moveTo>
                    <a:pt x="0" y="0"/>
                  </a:moveTo>
                  <a:lnTo>
                    <a:pt x="480" y="422"/>
                  </a:lnTo>
                  <a:lnTo>
                    <a:pt x="1371" y="5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58" name="Freeform 259"/>
            <p:cNvSpPr>
              <a:spLocks/>
            </p:cNvSpPr>
            <p:nvPr/>
          </p:nvSpPr>
          <p:spPr bwMode="auto">
            <a:xfrm>
              <a:off x="3332113" y="6142642"/>
              <a:ext cx="52302" cy="176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0" y="422"/>
                </a:cxn>
                <a:cxn ang="0">
                  <a:pos x="1371" y="555"/>
                </a:cxn>
                <a:cxn ang="0">
                  <a:pos x="0" y="0"/>
                </a:cxn>
              </a:cxnLst>
              <a:rect l="0" t="0" r="r" b="b"/>
              <a:pathLst>
                <a:path w="1371" h="555">
                  <a:moveTo>
                    <a:pt x="0" y="0"/>
                  </a:moveTo>
                  <a:lnTo>
                    <a:pt x="480" y="422"/>
                  </a:lnTo>
                  <a:lnTo>
                    <a:pt x="1371" y="555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59" name="Freeform 260"/>
            <p:cNvSpPr>
              <a:spLocks/>
            </p:cNvSpPr>
            <p:nvPr/>
          </p:nvSpPr>
          <p:spPr bwMode="auto">
            <a:xfrm>
              <a:off x="3274830" y="6142642"/>
              <a:ext cx="53547" cy="14138"/>
            </a:xfrm>
            <a:custGeom>
              <a:avLst/>
              <a:gdLst/>
              <a:ahLst/>
              <a:cxnLst>
                <a:cxn ang="0">
                  <a:pos x="602" y="0"/>
                </a:cxn>
                <a:cxn ang="0">
                  <a:pos x="0" y="420"/>
                </a:cxn>
                <a:cxn ang="0">
                  <a:pos x="1338" y="420"/>
                </a:cxn>
                <a:cxn ang="0">
                  <a:pos x="602" y="0"/>
                </a:cxn>
              </a:cxnLst>
              <a:rect l="0" t="0" r="r" b="b"/>
              <a:pathLst>
                <a:path w="1338" h="420">
                  <a:moveTo>
                    <a:pt x="602" y="0"/>
                  </a:moveTo>
                  <a:lnTo>
                    <a:pt x="0" y="420"/>
                  </a:lnTo>
                  <a:lnTo>
                    <a:pt x="1338" y="420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60" name="Freeform 261"/>
            <p:cNvSpPr>
              <a:spLocks/>
            </p:cNvSpPr>
            <p:nvPr/>
          </p:nvSpPr>
          <p:spPr bwMode="auto">
            <a:xfrm>
              <a:off x="3274830" y="6142642"/>
              <a:ext cx="53547" cy="14138"/>
            </a:xfrm>
            <a:custGeom>
              <a:avLst/>
              <a:gdLst/>
              <a:ahLst/>
              <a:cxnLst>
                <a:cxn ang="0">
                  <a:pos x="602" y="0"/>
                </a:cxn>
                <a:cxn ang="0">
                  <a:pos x="0" y="420"/>
                </a:cxn>
                <a:cxn ang="0">
                  <a:pos x="1338" y="420"/>
                </a:cxn>
                <a:cxn ang="0">
                  <a:pos x="602" y="0"/>
                </a:cxn>
              </a:cxnLst>
              <a:rect l="0" t="0" r="r" b="b"/>
              <a:pathLst>
                <a:path w="1338" h="420">
                  <a:moveTo>
                    <a:pt x="602" y="0"/>
                  </a:moveTo>
                  <a:lnTo>
                    <a:pt x="0" y="420"/>
                  </a:lnTo>
                  <a:lnTo>
                    <a:pt x="1338" y="420"/>
                  </a:lnTo>
                  <a:lnTo>
                    <a:pt x="602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61" name="Freeform 262"/>
            <p:cNvSpPr>
              <a:spLocks/>
            </p:cNvSpPr>
            <p:nvPr/>
          </p:nvSpPr>
          <p:spPr bwMode="auto">
            <a:xfrm>
              <a:off x="3332113" y="6142642"/>
              <a:ext cx="52302" cy="17672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0" y="20"/>
                </a:cxn>
                <a:cxn ang="0">
                  <a:pos x="1371" y="575"/>
                </a:cxn>
                <a:cxn ang="0">
                  <a:pos x="90" y="0"/>
                </a:cxn>
              </a:cxnLst>
              <a:rect l="0" t="0" r="r" b="b"/>
              <a:pathLst>
                <a:path w="1371" h="575">
                  <a:moveTo>
                    <a:pt x="90" y="0"/>
                  </a:moveTo>
                  <a:lnTo>
                    <a:pt x="0" y="20"/>
                  </a:lnTo>
                  <a:lnTo>
                    <a:pt x="1371" y="575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62" name="Freeform 263"/>
            <p:cNvSpPr>
              <a:spLocks/>
            </p:cNvSpPr>
            <p:nvPr/>
          </p:nvSpPr>
          <p:spPr bwMode="auto">
            <a:xfrm>
              <a:off x="3332113" y="6142642"/>
              <a:ext cx="52302" cy="17672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0" y="20"/>
                </a:cxn>
                <a:cxn ang="0">
                  <a:pos x="1371" y="575"/>
                </a:cxn>
                <a:cxn ang="0">
                  <a:pos x="90" y="0"/>
                </a:cxn>
              </a:cxnLst>
              <a:rect l="0" t="0" r="r" b="b"/>
              <a:pathLst>
                <a:path w="1371" h="575">
                  <a:moveTo>
                    <a:pt x="90" y="0"/>
                  </a:moveTo>
                  <a:lnTo>
                    <a:pt x="0" y="20"/>
                  </a:lnTo>
                  <a:lnTo>
                    <a:pt x="1371" y="575"/>
                  </a:lnTo>
                  <a:lnTo>
                    <a:pt x="9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63" name="Freeform 264"/>
            <p:cNvSpPr>
              <a:spLocks/>
            </p:cNvSpPr>
            <p:nvPr/>
          </p:nvSpPr>
          <p:spPr bwMode="auto">
            <a:xfrm>
              <a:off x="3334603" y="6140286"/>
              <a:ext cx="49811" cy="20029"/>
            </a:xfrm>
            <a:custGeom>
              <a:avLst/>
              <a:gdLst/>
              <a:ahLst/>
              <a:cxnLst>
                <a:cxn ang="0">
                  <a:pos x="73" y="0"/>
                </a:cxn>
                <a:cxn ang="0">
                  <a:pos x="0" y="56"/>
                </a:cxn>
                <a:cxn ang="0">
                  <a:pos x="1281" y="631"/>
                </a:cxn>
                <a:cxn ang="0">
                  <a:pos x="73" y="0"/>
                </a:cxn>
              </a:cxnLst>
              <a:rect l="0" t="0" r="r" b="b"/>
              <a:pathLst>
                <a:path w="1281" h="631">
                  <a:moveTo>
                    <a:pt x="73" y="0"/>
                  </a:moveTo>
                  <a:lnTo>
                    <a:pt x="0" y="56"/>
                  </a:lnTo>
                  <a:lnTo>
                    <a:pt x="1281" y="631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64" name="Freeform 265"/>
            <p:cNvSpPr>
              <a:spLocks/>
            </p:cNvSpPr>
            <p:nvPr/>
          </p:nvSpPr>
          <p:spPr bwMode="auto">
            <a:xfrm>
              <a:off x="3334603" y="6140286"/>
              <a:ext cx="49811" cy="20029"/>
            </a:xfrm>
            <a:custGeom>
              <a:avLst/>
              <a:gdLst/>
              <a:ahLst/>
              <a:cxnLst>
                <a:cxn ang="0">
                  <a:pos x="73" y="0"/>
                </a:cxn>
                <a:cxn ang="0">
                  <a:pos x="0" y="56"/>
                </a:cxn>
                <a:cxn ang="0">
                  <a:pos x="1281" y="631"/>
                </a:cxn>
                <a:cxn ang="0">
                  <a:pos x="73" y="0"/>
                </a:cxn>
              </a:cxnLst>
              <a:rect l="0" t="0" r="r" b="b"/>
              <a:pathLst>
                <a:path w="1281" h="631">
                  <a:moveTo>
                    <a:pt x="73" y="0"/>
                  </a:moveTo>
                  <a:lnTo>
                    <a:pt x="0" y="56"/>
                  </a:lnTo>
                  <a:lnTo>
                    <a:pt x="1281" y="631"/>
                  </a:lnTo>
                  <a:lnTo>
                    <a:pt x="7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65" name="Freeform 266"/>
            <p:cNvSpPr>
              <a:spLocks/>
            </p:cNvSpPr>
            <p:nvPr/>
          </p:nvSpPr>
          <p:spPr bwMode="auto">
            <a:xfrm>
              <a:off x="3557508" y="6137929"/>
              <a:ext cx="41095" cy="223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9" y="703"/>
                </a:cxn>
                <a:cxn ang="0">
                  <a:pos x="1036" y="641"/>
                </a:cxn>
                <a:cxn ang="0">
                  <a:pos x="0" y="0"/>
                </a:cxn>
              </a:cxnLst>
              <a:rect l="0" t="0" r="r" b="b"/>
              <a:pathLst>
                <a:path w="1036" h="703">
                  <a:moveTo>
                    <a:pt x="0" y="0"/>
                  </a:moveTo>
                  <a:lnTo>
                    <a:pt x="189" y="703"/>
                  </a:lnTo>
                  <a:lnTo>
                    <a:pt x="1036" y="6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66" name="Freeform 267"/>
            <p:cNvSpPr>
              <a:spLocks/>
            </p:cNvSpPr>
            <p:nvPr/>
          </p:nvSpPr>
          <p:spPr bwMode="auto">
            <a:xfrm>
              <a:off x="3557508" y="6137929"/>
              <a:ext cx="41095" cy="223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9" y="703"/>
                </a:cxn>
                <a:cxn ang="0">
                  <a:pos x="1036" y="641"/>
                </a:cxn>
                <a:cxn ang="0">
                  <a:pos x="0" y="0"/>
                </a:cxn>
              </a:cxnLst>
              <a:rect l="0" t="0" r="r" b="b"/>
              <a:pathLst>
                <a:path w="1036" h="703">
                  <a:moveTo>
                    <a:pt x="0" y="0"/>
                  </a:moveTo>
                  <a:lnTo>
                    <a:pt x="189" y="703"/>
                  </a:lnTo>
                  <a:lnTo>
                    <a:pt x="1036" y="641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67" name="Freeform 268"/>
            <p:cNvSpPr>
              <a:spLocks/>
            </p:cNvSpPr>
            <p:nvPr/>
          </p:nvSpPr>
          <p:spPr bwMode="auto">
            <a:xfrm>
              <a:off x="3507697" y="6135573"/>
              <a:ext cx="23661" cy="21207"/>
            </a:xfrm>
            <a:custGeom>
              <a:avLst/>
              <a:gdLst/>
              <a:ahLst/>
              <a:cxnLst>
                <a:cxn ang="0">
                  <a:pos x="363" y="0"/>
                </a:cxn>
                <a:cxn ang="0">
                  <a:pos x="0" y="217"/>
                </a:cxn>
                <a:cxn ang="0">
                  <a:pos x="602" y="637"/>
                </a:cxn>
                <a:cxn ang="0">
                  <a:pos x="363" y="0"/>
                </a:cxn>
              </a:cxnLst>
              <a:rect l="0" t="0" r="r" b="b"/>
              <a:pathLst>
                <a:path w="602" h="637">
                  <a:moveTo>
                    <a:pt x="363" y="0"/>
                  </a:moveTo>
                  <a:lnTo>
                    <a:pt x="0" y="217"/>
                  </a:lnTo>
                  <a:lnTo>
                    <a:pt x="602" y="637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68" name="Freeform 269"/>
            <p:cNvSpPr>
              <a:spLocks/>
            </p:cNvSpPr>
            <p:nvPr/>
          </p:nvSpPr>
          <p:spPr bwMode="auto">
            <a:xfrm>
              <a:off x="3507697" y="6135573"/>
              <a:ext cx="23661" cy="21207"/>
            </a:xfrm>
            <a:custGeom>
              <a:avLst/>
              <a:gdLst/>
              <a:ahLst/>
              <a:cxnLst>
                <a:cxn ang="0">
                  <a:pos x="363" y="0"/>
                </a:cxn>
                <a:cxn ang="0">
                  <a:pos x="0" y="217"/>
                </a:cxn>
                <a:cxn ang="0">
                  <a:pos x="602" y="637"/>
                </a:cxn>
                <a:cxn ang="0">
                  <a:pos x="363" y="0"/>
                </a:cxn>
              </a:cxnLst>
              <a:rect l="0" t="0" r="r" b="b"/>
              <a:pathLst>
                <a:path w="602" h="637">
                  <a:moveTo>
                    <a:pt x="363" y="0"/>
                  </a:moveTo>
                  <a:lnTo>
                    <a:pt x="0" y="217"/>
                  </a:lnTo>
                  <a:lnTo>
                    <a:pt x="602" y="637"/>
                  </a:lnTo>
                  <a:lnTo>
                    <a:pt x="36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69" name="Freeform 270"/>
            <p:cNvSpPr>
              <a:spLocks/>
            </p:cNvSpPr>
            <p:nvPr/>
          </p:nvSpPr>
          <p:spPr bwMode="auto">
            <a:xfrm>
              <a:off x="3274830" y="6135573"/>
              <a:ext cx="23660" cy="21207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0" y="637"/>
                </a:cxn>
                <a:cxn ang="0">
                  <a:pos x="602" y="217"/>
                </a:cxn>
                <a:cxn ang="0">
                  <a:pos x="238" y="0"/>
                </a:cxn>
              </a:cxnLst>
              <a:rect l="0" t="0" r="r" b="b"/>
              <a:pathLst>
                <a:path w="602" h="637">
                  <a:moveTo>
                    <a:pt x="238" y="0"/>
                  </a:moveTo>
                  <a:lnTo>
                    <a:pt x="0" y="637"/>
                  </a:lnTo>
                  <a:lnTo>
                    <a:pt x="602" y="217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70" name="Freeform 271"/>
            <p:cNvSpPr>
              <a:spLocks/>
            </p:cNvSpPr>
            <p:nvPr/>
          </p:nvSpPr>
          <p:spPr bwMode="auto">
            <a:xfrm>
              <a:off x="3274830" y="6135573"/>
              <a:ext cx="23660" cy="21207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0" y="637"/>
                </a:cxn>
                <a:cxn ang="0">
                  <a:pos x="602" y="217"/>
                </a:cxn>
                <a:cxn ang="0">
                  <a:pos x="238" y="0"/>
                </a:cxn>
              </a:cxnLst>
              <a:rect l="0" t="0" r="r" b="b"/>
              <a:pathLst>
                <a:path w="602" h="637">
                  <a:moveTo>
                    <a:pt x="238" y="0"/>
                  </a:moveTo>
                  <a:lnTo>
                    <a:pt x="0" y="637"/>
                  </a:lnTo>
                  <a:lnTo>
                    <a:pt x="602" y="217"/>
                  </a:lnTo>
                  <a:lnTo>
                    <a:pt x="238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71" name="Freeform 272"/>
            <p:cNvSpPr>
              <a:spLocks/>
            </p:cNvSpPr>
            <p:nvPr/>
          </p:nvSpPr>
          <p:spPr bwMode="auto">
            <a:xfrm>
              <a:off x="3205094" y="6135573"/>
              <a:ext cx="44830" cy="22385"/>
            </a:xfrm>
            <a:custGeom>
              <a:avLst/>
              <a:gdLst/>
              <a:ahLst/>
              <a:cxnLst>
                <a:cxn ang="0">
                  <a:pos x="1056" y="0"/>
                </a:cxn>
                <a:cxn ang="0">
                  <a:pos x="0" y="695"/>
                </a:cxn>
                <a:cxn ang="0">
                  <a:pos x="857" y="700"/>
                </a:cxn>
                <a:cxn ang="0">
                  <a:pos x="1056" y="0"/>
                </a:cxn>
              </a:cxnLst>
              <a:rect l="0" t="0" r="r" b="b"/>
              <a:pathLst>
                <a:path w="1056" h="700">
                  <a:moveTo>
                    <a:pt x="1056" y="0"/>
                  </a:moveTo>
                  <a:lnTo>
                    <a:pt x="0" y="695"/>
                  </a:lnTo>
                  <a:lnTo>
                    <a:pt x="857" y="700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72" name="Freeform 273"/>
            <p:cNvSpPr>
              <a:spLocks/>
            </p:cNvSpPr>
            <p:nvPr/>
          </p:nvSpPr>
          <p:spPr bwMode="auto">
            <a:xfrm>
              <a:off x="3205094" y="6135573"/>
              <a:ext cx="44830" cy="22385"/>
            </a:xfrm>
            <a:custGeom>
              <a:avLst/>
              <a:gdLst/>
              <a:ahLst/>
              <a:cxnLst>
                <a:cxn ang="0">
                  <a:pos x="1056" y="0"/>
                </a:cxn>
                <a:cxn ang="0">
                  <a:pos x="0" y="695"/>
                </a:cxn>
                <a:cxn ang="0">
                  <a:pos x="857" y="700"/>
                </a:cxn>
                <a:cxn ang="0">
                  <a:pos x="1056" y="0"/>
                </a:cxn>
              </a:cxnLst>
              <a:rect l="0" t="0" r="r" b="b"/>
              <a:pathLst>
                <a:path w="1056" h="700">
                  <a:moveTo>
                    <a:pt x="1056" y="0"/>
                  </a:moveTo>
                  <a:lnTo>
                    <a:pt x="0" y="695"/>
                  </a:lnTo>
                  <a:lnTo>
                    <a:pt x="857" y="700"/>
                  </a:lnTo>
                  <a:lnTo>
                    <a:pt x="105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73" name="Freeform 274"/>
            <p:cNvSpPr>
              <a:spLocks/>
            </p:cNvSpPr>
            <p:nvPr/>
          </p:nvSpPr>
          <p:spPr bwMode="auto">
            <a:xfrm>
              <a:off x="3557508" y="6134394"/>
              <a:ext cx="41095" cy="23564"/>
            </a:xfrm>
            <a:custGeom>
              <a:avLst/>
              <a:gdLst/>
              <a:ahLst/>
              <a:cxnLst>
                <a:cxn ang="0">
                  <a:pos x="850" y="0"/>
                </a:cxn>
                <a:cxn ang="0">
                  <a:pos x="0" y="127"/>
                </a:cxn>
                <a:cxn ang="0">
                  <a:pos x="1036" y="768"/>
                </a:cxn>
                <a:cxn ang="0">
                  <a:pos x="850" y="0"/>
                </a:cxn>
              </a:cxnLst>
              <a:rect l="0" t="0" r="r" b="b"/>
              <a:pathLst>
                <a:path w="1036" h="768">
                  <a:moveTo>
                    <a:pt x="850" y="0"/>
                  </a:moveTo>
                  <a:lnTo>
                    <a:pt x="0" y="127"/>
                  </a:lnTo>
                  <a:lnTo>
                    <a:pt x="1036" y="768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74" name="Freeform 275"/>
            <p:cNvSpPr>
              <a:spLocks/>
            </p:cNvSpPr>
            <p:nvPr/>
          </p:nvSpPr>
          <p:spPr bwMode="auto">
            <a:xfrm>
              <a:off x="3557508" y="6134394"/>
              <a:ext cx="41095" cy="23564"/>
            </a:xfrm>
            <a:custGeom>
              <a:avLst/>
              <a:gdLst/>
              <a:ahLst/>
              <a:cxnLst>
                <a:cxn ang="0">
                  <a:pos x="850" y="0"/>
                </a:cxn>
                <a:cxn ang="0">
                  <a:pos x="0" y="127"/>
                </a:cxn>
                <a:cxn ang="0">
                  <a:pos x="1036" y="768"/>
                </a:cxn>
                <a:cxn ang="0">
                  <a:pos x="850" y="0"/>
                </a:cxn>
              </a:cxnLst>
              <a:rect l="0" t="0" r="r" b="b"/>
              <a:pathLst>
                <a:path w="1036" h="768">
                  <a:moveTo>
                    <a:pt x="850" y="0"/>
                  </a:moveTo>
                  <a:lnTo>
                    <a:pt x="0" y="127"/>
                  </a:lnTo>
                  <a:lnTo>
                    <a:pt x="1036" y="768"/>
                  </a:lnTo>
                  <a:lnTo>
                    <a:pt x="85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75" name="Freeform 276"/>
            <p:cNvSpPr>
              <a:spLocks/>
            </p:cNvSpPr>
            <p:nvPr/>
          </p:nvSpPr>
          <p:spPr bwMode="auto">
            <a:xfrm>
              <a:off x="3205094" y="6134394"/>
              <a:ext cx="44830" cy="23564"/>
            </a:xfrm>
            <a:custGeom>
              <a:avLst/>
              <a:gdLst/>
              <a:ahLst/>
              <a:cxnLst>
                <a:cxn ang="0">
                  <a:pos x="185" y="0"/>
                </a:cxn>
                <a:cxn ang="0">
                  <a:pos x="0" y="768"/>
                </a:cxn>
                <a:cxn ang="0">
                  <a:pos x="1056" y="73"/>
                </a:cxn>
                <a:cxn ang="0">
                  <a:pos x="185" y="0"/>
                </a:cxn>
              </a:cxnLst>
              <a:rect l="0" t="0" r="r" b="b"/>
              <a:pathLst>
                <a:path w="1056" h="768">
                  <a:moveTo>
                    <a:pt x="185" y="0"/>
                  </a:moveTo>
                  <a:lnTo>
                    <a:pt x="0" y="768"/>
                  </a:lnTo>
                  <a:lnTo>
                    <a:pt x="1056" y="73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76" name="Freeform 277"/>
            <p:cNvSpPr>
              <a:spLocks/>
            </p:cNvSpPr>
            <p:nvPr/>
          </p:nvSpPr>
          <p:spPr bwMode="auto">
            <a:xfrm>
              <a:off x="3205094" y="6134394"/>
              <a:ext cx="44830" cy="23564"/>
            </a:xfrm>
            <a:custGeom>
              <a:avLst/>
              <a:gdLst/>
              <a:ahLst/>
              <a:cxnLst>
                <a:cxn ang="0">
                  <a:pos x="185" y="0"/>
                </a:cxn>
                <a:cxn ang="0">
                  <a:pos x="0" y="768"/>
                </a:cxn>
                <a:cxn ang="0">
                  <a:pos x="1056" y="73"/>
                </a:cxn>
                <a:cxn ang="0">
                  <a:pos x="185" y="0"/>
                </a:cxn>
              </a:cxnLst>
              <a:rect l="0" t="0" r="r" b="b"/>
              <a:pathLst>
                <a:path w="1056" h="768">
                  <a:moveTo>
                    <a:pt x="185" y="0"/>
                  </a:moveTo>
                  <a:lnTo>
                    <a:pt x="0" y="768"/>
                  </a:lnTo>
                  <a:lnTo>
                    <a:pt x="1056" y="73"/>
                  </a:lnTo>
                  <a:lnTo>
                    <a:pt x="185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77" name="Freeform 278"/>
            <p:cNvSpPr>
              <a:spLocks/>
            </p:cNvSpPr>
            <p:nvPr/>
          </p:nvSpPr>
          <p:spPr bwMode="auto">
            <a:xfrm>
              <a:off x="3419282" y="6132038"/>
              <a:ext cx="48566" cy="28276"/>
            </a:xfrm>
            <a:custGeom>
              <a:avLst/>
              <a:gdLst/>
              <a:ahLst/>
              <a:cxnLst>
                <a:cxn ang="0">
                  <a:pos x="916" y="0"/>
                </a:cxn>
                <a:cxn ang="0">
                  <a:pos x="0" y="920"/>
                </a:cxn>
                <a:cxn ang="0">
                  <a:pos x="1269" y="365"/>
                </a:cxn>
                <a:cxn ang="0">
                  <a:pos x="916" y="0"/>
                </a:cxn>
              </a:cxnLst>
              <a:rect l="0" t="0" r="r" b="b"/>
              <a:pathLst>
                <a:path w="1269" h="920">
                  <a:moveTo>
                    <a:pt x="916" y="0"/>
                  </a:moveTo>
                  <a:lnTo>
                    <a:pt x="0" y="920"/>
                  </a:lnTo>
                  <a:lnTo>
                    <a:pt x="1269" y="365"/>
                  </a:lnTo>
                  <a:lnTo>
                    <a:pt x="91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78" name="Freeform 279"/>
            <p:cNvSpPr>
              <a:spLocks/>
            </p:cNvSpPr>
            <p:nvPr/>
          </p:nvSpPr>
          <p:spPr bwMode="auto">
            <a:xfrm>
              <a:off x="3419282" y="6132038"/>
              <a:ext cx="48566" cy="28276"/>
            </a:xfrm>
            <a:custGeom>
              <a:avLst/>
              <a:gdLst/>
              <a:ahLst/>
              <a:cxnLst>
                <a:cxn ang="0">
                  <a:pos x="916" y="0"/>
                </a:cxn>
                <a:cxn ang="0">
                  <a:pos x="0" y="920"/>
                </a:cxn>
                <a:cxn ang="0">
                  <a:pos x="1269" y="365"/>
                </a:cxn>
                <a:cxn ang="0">
                  <a:pos x="916" y="0"/>
                </a:cxn>
              </a:cxnLst>
              <a:rect l="0" t="0" r="r" b="b"/>
              <a:pathLst>
                <a:path w="1269" h="920">
                  <a:moveTo>
                    <a:pt x="916" y="0"/>
                  </a:moveTo>
                  <a:lnTo>
                    <a:pt x="0" y="920"/>
                  </a:lnTo>
                  <a:lnTo>
                    <a:pt x="1269" y="365"/>
                  </a:lnTo>
                  <a:lnTo>
                    <a:pt x="91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79" name="Freeform 280"/>
            <p:cNvSpPr>
              <a:spLocks/>
            </p:cNvSpPr>
            <p:nvPr/>
          </p:nvSpPr>
          <p:spPr bwMode="auto">
            <a:xfrm>
              <a:off x="3339584" y="6130860"/>
              <a:ext cx="44830" cy="29454"/>
            </a:xfrm>
            <a:custGeom>
              <a:avLst/>
              <a:gdLst/>
              <a:ahLst/>
              <a:cxnLst>
                <a:cxn ang="0">
                  <a:pos x="344" y="0"/>
                </a:cxn>
                <a:cxn ang="0">
                  <a:pos x="0" y="329"/>
                </a:cxn>
                <a:cxn ang="0">
                  <a:pos x="1208" y="960"/>
                </a:cxn>
                <a:cxn ang="0">
                  <a:pos x="344" y="0"/>
                </a:cxn>
              </a:cxnLst>
              <a:rect l="0" t="0" r="r" b="b"/>
              <a:pathLst>
                <a:path w="1208" h="960">
                  <a:moveTo>
                    <a:pt x="344" y="0"/>
                  </a:moveTo>
                  <a:lnTo>
                    <a:pt x="0" y="329"/>
                  </a:lnTo>
                  <a:lnTo>
                    <a:pt x="1208" y="960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80" name="Freeform 281"/>
            <p:cNvSpPr>
              <a:spLocks/>
            </p:cNvSpPr>
            <p:nvPr/>
          </p:nvSpPr>
          <p:spPr bwMode="auto">
            <a:xfrm>
              <a:off x="3339584" y="6130860"/>
              <a:ext cx="44830" cy="29454"/>
            </a:xfrm>
            <a:custGeom>
              <a:avLst/>
              <a:gdLst/>
              <a:ahLst/>
              <a:cxnLst>
                <a:cxn ang="0">
                  <a:pos x="344" y="0"/>
                </a:cxn>
                <a:cxn ang="0">
                  <a:pos x="0" y="329"/>
                </a:cxn>
                <a:cxn ang="0">
                  <a:pos x="1208" y="960"/>
                </a:cxn>
                <a:cxn ang="0">
                  <a:pos x="344" y="0"/>
                </a:cxn>
              </a:cxnLst>
              <a:rect l="0" t="0" r="r" b="b"/>
              <a:pathLst>
                <a:path w="1208" h="960">
                  <a:moveTo>
                    <a:pt x="344" y="0"/>
                  </a:moveTo>
                  <a:lnTo>
                    <a:pt x="0" y="329"/>
                  </a:lnTo>
                  <a:lnTo>
                    <a:pt x="1208" y="960"/>
                  </a:lnTo>
                  <a:lnTo>
                    <a:pt x="34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81" name="Freeform 282"/>
            <p:cNvSpPr>
              <a:spLocks/>
            </p:cNvSpPr>
            <p:nvPr/>
          </p:nvSpPr>
          <p:spPr bwMode="auto">
            <a:xfrm>
              <a:off x="3286037" y="6127325"/>
              <a:ext cx="26151" cy="15317"/>
            </a:xfrm>
            <a:custGeom>
              <a:avLst/>
              <a:gdLst/>
              <a:ahLst/>
              <a:cxnLst>
                <a:cxn ang="0">
                  <a:pos x="678" y="0"/>
                </a:cxn>
                <a:cxn ang="0">
                  <a:pos x="0" y="296"/>
                </a:cxn>
                <a:cxn ang="0">
                  <a:pos x="364" y="513"/>
                </a:cxn>
                <a:cxn ang="0">
                  <a:pos x="678" y="0"/>
                </a:cxn>
              </a:cxnLst>
              <a:rect l="0" t="0" r="r" b="b"/>
              <a:pathLst>
                <a:path w="678" h="513">
                  <a:moveTo>
                    <a:pt x="678" y="0"/>
                  </a:moveTo>
                  <a:lnTo>
                    <a:pt x="0" y="296"/>
                  </a:lnTo>
                  <a:lnTo>
                    <a:pt x="364" y="513"/>
                  </a:lnTo>
                  <a:lnTo>
                    <a:pt x="678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82" name="Freeform 283"/>
            <p:cNvSpPr>
              <a:spLocks/>
            </p:cNvSpPr>
            <p:nvPr/>
          </p:nvSpPr>
          <p:spPr bwMode="auto">
            <a:xfrm>
              <a:off x="3286037" y="6127325"/>
              <a:ext cx="26151" cy="15317"/>
            </a:xfrm>
            <a:custGeom>
              <a:avLst/>
              <a:gdLst/>
              <a:ahLst/>
              <a:cxnLst>
                <a:cxn ang="0">
                  <a:pos x="678" y="0"/>
                </a:cxn>
                <a:cxn ang="0">
                  <a:pos x="0" y="296"/>
                </a:cxn>
                <a:cxn ang="0">
                  <a:pos x="364" y="513"/>
                </a:cxn>
                <a:cxn ang="0">
                  <a:pos x="678" y="0"/>
                </a:cxn>
              </a:cxnLst>
              <a:rect l="0" t="0" r="r" b="b"/>
              <a:pathLst>
                <a:path w="678" h="513">
                  <a:moveTo>
                    <a:pt x="678" y="0"/>
                  </a:moveTo>
                  <a:lnTo>
                    <a:pt x="0" y="296"/>
                  </a:lnTo>
                  <a:lnTo>
                    <a:pt x="364" y="513"/>
                  </a:lnTo>
                  <a:lnTo>
                    <a:pt x="678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83" name="Freeform 284"/>
            <p:cNvSpPr>
              <a:spLocks/>
            </p:cNvSpPr>
            <p:nvPr/>
          </p:nvSpPr>
          <p:spPr bwMode="auto">
            <a:xfrm>
              <a:off x="3493999" y="6127325"/>
              <a:ext cx="26151" cy="153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" y="513"/>
                </a:cxn>
                <a:cxn ang="0">
                  <a:pos x="677" y="296"/>
                </a:cxn>
                <a:cxn ang="0">
                  <a:pos x="0" y="0"/>
                </a:cxn>
              </a:cxnLst>
              <a:rect l="0" t="0" r="r" b="b"/>
              <a:pathLst>
                <a:path w="677" h="513">
                  <a:moveTo>
                    <a:pt x="0" y="0"/>
                  </a:moveTo>
                  <a:lnTo>
                    <a:pt x="314" y="513"/>
                  </a:lnTo>
                  <a:lnTo>
                    <a:pt x="677" y="2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84" name="Freeform 285"/>
            <p:cNvSpPr>
              <a:spLocks/>
            </p:cNvSpPr>
            <p:nvPr/>
          </p:nvSpPr>
          <p:spPr bwMode="auto">
            <a:xfrm>
              <a:off x="3493999" y="6127325"/>
              <a:ext cx="26151" cy="153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" y="513"/>
                </a:cxn>
                <a:cxn ang="0">
                  <a:pos x="677" y="296"/>
                </a:cxn>
                <a:cxn ang="0">
                  <a:pos x="0" y="0"/>
                </a:cxn>
              </a:cxnLst>
              <a:rect l="0" t="0" r="r" b="b"/>
              <a:pathLst>
                <a:path w="677" h="513">
                  <a:moveTo>
                    <a:pt x="0" y="0"/>
                  </a:moveTo>
                  <a:lnTo>
                    <a:pt x="314" y="513"/>
                  </a:lnTo>
                  <a:lnTo>
                    <a:pt x="677" y="296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85" name="Freeform 286"/>
            <p:cNvSpPr>
              <a:spLocks/>
            </p:cNvSpPr>
            <p:nvPr/>
          </p:nvSpPr>
          <p:spPr bwMode="auto">
            <a:xfrm>
              <a:off x="3419282" y="6121435"/>
              <a:ext cx="33622" cy="38880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0" y="1191"/>
                </a:cxn>
                <a:cxn ang="0">
                  <a:pos x="916" y="271"/>
                </a:cxn>
                <a:cxn ang="0">
                  <a:pos x="484" y="0"/>
                </a:cxn>
              </a:cxnLst>
              <a:rect l="0" t="0" r="r" b="b"/>
              <a:pathLst>
                <a:path w="916" h="1191">
                  <a:moveTo>
                    <a:pt x="484" y="0"/>
                  </a:moveTo>
                  <a:lnTo>
                    <a:pt x="0" y="1191"/>
                  </a:lnTo>
                  <a:lnTo>
                    <a:pt x="916" y="271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86" name="Freeform 287"/>
            <p:cNvSpPr>
              <a:spLocks/>
            </p:cNvSpPr>
            <p:nvPr/>
          </p:nvSpPr>
          <p:spPr bwMode="auto">
            <a:xfrm>
              <a:off x="3419282" y="6121435"/>
              <a:ext cx="33622" cy="38880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0" y="1191"/>
                </a:cxn>
                <a:cxn ang="0">
                  <a:pos x="916" y="271"/>
                </a:cxn>
                <a:cxn ang="0">
                  <a:pos x="484" y="0"/>
                </a:cxn>
              </a:cxnLst>
              <a:rect l="0" t="0" r="r" b="b"/>
              <a:pathLst>
                <a:path w="916" h="1191">
                  <a:moveTo>
                    <a:pt x="484" y="0"/>
                  </a:moveTo>
                  <a:lnTo>
                    <a:pt x="0" y="1191"/>
                  </a:lnTo>
                  <a:lnTo>
                    <a:pt x="916" y="271"/>
                  </a:lnTo>
                  <a:lnTo>
                    <a:pt x="48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87" name="Freeform 288"/>
            <p:cNvSpPr>
              <a:spLocks/>
            </p:cNvSpPr>
            <p:nvPr/>
          </p:nvSpPr>
          <p:spPr bwMode="auto">
            <a:xfrm>
              <a:off x="3353282" y="6121435"/>
              <a:ext cx="31132" cy="38880"/>
            </a:xfrm>
            <a:custGeom>
              <a:avLst/>
              <a:gdLst/>
              <a:ahLst/>
              <a:cxnLst>
                <a:cxn ang="0">
                  <a:pos x="409" y="0"/>
                </a:cxn>
                <a:cxn ang="0">
                  <a:pos x="0" y="244"/>
                </a:cxn>
                <a:cxn ang="0">
                  <a:pos x="864" y="1204"/>
                </a:cxn>
                <a:cxn ang="0">
                  <a:pos x="409" y="0"/>
                </a:cxn>
              </a:cxnLst>
              <a:rect l="0" t="0" r="r" b="b"/>
              <a:pathLst>
                <a:path w="864" h="1204">
                  <a:moveTo>
                    <a:pt x="409" y="0"/>
                  </a:moveTo>
                  <a:lnTo>
                    <a:pt x="0" y="244"/>
                  </a:lnTo>
                  <a:lnTo>
                    <a:pt x="864" y="1204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88" name="Freeform 289"/>
            <p:cNvSpPr>
              <a:spLocks/>
            </p:cNvSpPr>
            <p:nvPr/>
          </p:nvSpPr>
          <p:spPr bwMode="auto">
            <a:xfrm>
              <a:off x="3353282" y="6121435"/>
              <a:ext cx="31132" cy="38880"/>
            </a:xfrm>
            <a:custGeom>
              <a:avLst/>
              <a:gdLst/>
              <a:ahLst/>
              <a:cxnLst>
                <a:cxn ang="0">
                  <a:pos x="409" y="0"/>
                </a:cxn>
                <a:cxn ang="0">
                  <a:pos x="0" y="244"/>
                </a:cxn>
                <a:cxn ang="0">
                  <a:pos x="864" y="1204"/>
                </a:cxn>
                <a:cxn ang="0">
                  <a:pos x="409" y="0"/>
                </a:cxn>
              </a:cxnLst>
              <a:rect l="0" t="0" r="r" b="b"/>
              <a:pathLst>
                <a:path w="864" h="1204">
                  <a:moveTo>
                    <a:pt x="409" y="0"/>
                  </a:moveTo>
                  <a:lnTo>
                    <a:pt x="0" y="244"/>
                  </a:lnTo>
                  <a:lnTo>
                    <a:pt x="864" y="1204"/>
                  </a:lnTo>
                  <a:lnTo>
                    <a:pt x="40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89" name="Freeform 290"/>
            <p:cNvSpPr>
              <a:spLocks/>
            </p:cNvSpPr>
            <p:nvPr/>
          </p:nvSpPr>
          <p:spPr bwMode="auto">
            <a:xfrm>
              <a:off x="3493999" y="6117900"/>
              <a:ext cx="26151" cy="17673"/>
            </a:xfrm>
            <a:custGeom>
              <a:avLst/>
              <a:gdLst/>
              <a:ahLst/>
              <a:cxnLst>
                <a:cxn ang="0">
                  <a:pos x="316" y="0"/>
                </a:cxn>
                <a:cxn ang="0">
                  <a:pos x="0" y="281"/>
                </a:cxn>
                <a:cxn ang="0">
                  <a:pos x="677" y="577"/>
                </a:cxn>
                <a:cxn ang="0">
                  <a:pos x="316" y="0"/>
                </a:cxn>
              </a:cxnLst>
              <a:rect l="0" t="0" r="r" b="b"/>
              <a:pathLst>
                <a:path w="677" h="577">
                  <a:moveTo>
                    <a:pt x="316" y="0"/>
                  </a:moveTo>
                  <a:lnTo>
                    <a:pt x="0" y="281"/>
                  </a:lnTo>
                  <a:lnTo>
                    <a:pt x="677" y="577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90" name="Freeform 291"/>
            <p:cNvSpPr>
              <a:spLocks/>
            </p:cNvSpPr>
            <p:nvPr/>
          </p:nvSpPr>
          <p:spPr bwMode="auto">
            <a:xfrm>
              <a:off x="3493999" y="6117900"/>
              <a:ext cx="26151" cy="17673"/>
            </a:xfrm>
            <a:custGeom>
              <a:avLst/>
              <a:gdLst/>
              <a:ahLst/>
              <a:cxnLst>
                <a:cxn ang="0">
                  <a:pos x="316" y="0"/>
                </a:cxn>
                <a:cxn ang="0">
                  <a:pos x="0" y="281"/>
                </a:cxn>
                <a:cxn ang="0">
                  <a:pos x="677" y="577"/>
                </a:cxn>
                <a:cxn ang="0">
                  <a:pos x="316" y="0"/>
                </a:cxn>
              </a:cxnLst>
              <a:rect l="0" t="0" r="r" b="b"/>
              <a:pathLst>
                <a:path w="677" h="577">
                  <a:moveTo>
                    <a:pt x="316" y="0"/>
                  </a:moveTo>
                  <a:lnTo>
                    <a:pt x="0" y="281"/>
                  </a:lnTo>
                  <a:lnTo>
                    <a:pt x="677" y="577"/>
                  </a:lnTo>
                  <a:lnTo>
                    <a:pt x="31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91" name="Freeform 292"/>
            <p:cNvSpPr>
              <a:spLocks/>
            </p:cNvSpPr>
            <p:nvPr/>
          </p:nvSpPr>
          <p:spPr bwMode="auto">
            <a:xfrm>
              <a:off x="3286037" y="6117900"/>
              <a:ext cx="26151" cy="17673"/>
            </a:xfrm>
            <a:custGeom>
              <a:avLst/>
              <a:gdLst/>
              <a:ahLst/>
              <a:cxnLst>
                <a:cxn ang="0">
                  <a:pos x="362" y="0"/>
                </a:cxn>
                <a:cxn ang="0">
                  <a:pos x="0" y="577"/>
                </a:cxn>
                <a:cxn ang="0">
                  <a:pos x="678" y="281"/>
                </a:cxn>
                <a:cxn ang="0">
                  <a:pos x="362" y="0"/>
                </a:cxn>
              </a:cxnLst>
              <a:rect l="0" t="0" r="r" b="b"/>
              <a:pathLst>
                <a:path w="678" h="577">
                  <a:moveTo>
                    <a:pt x="362" y="0"/>
                  </a:moveTo>
                  <a:lnTo>
                    <a:pt x="0" y="577"/>
                  </a:lnTo>
                  <a:lnTo>
                    <a:pt x="678" y="281"/>
                  </a:lnTo>
                  <a:lnTo>
                    <a:pt x="362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92" name="Freeform 293"/>
            <p:cNvSpPr>
              <a:spLocks/>
            </p:cNvSpPr>
            <p:nvPr/>
          </p:nvSpPr>
          <p:spPr bwMode="auto">
            <a:xfrm>
              <a:off x="3286037" y="6117900"/>
              <a:ext cx="26151" cy="17673"/>
            </a:xfrm>
            <a:custGeom>
              <a:avLst/>
              <a:gdLst/>
              <a:ahLst/>
              <a:cxnLst>
                <a:cxn ang="0">
                  <a:pos x="362" y="0"/>
                </a:cxn>
                <a:cxn ang="0">
                  <a:pos x="0" y="577"/>
                </a:cxn>
                <a:cxn ang="0">
                  <a:pos x="678" y="281"/>
                </a:cxn>
                <a:cxn ang="0">
                  <a:pos x="362" y="0"/>
                </a:cxn>
              </a:cxnLst>
              <a:rect l="0" t="0" r="r" b="b"/>
              <a:pathLst>
                <a:path w="678" h="577">
                  <a:moveTo>
                    <a:pt x="362" y="0"/>
                  </a:moveTo>
                  <a:lnTo>
                    <a:pt x="0" y="577"/>
                  </a:lnTo>
                  <a:lnTo>
                    <a:pt x="678" y="281"/>
                  </a:lnTo>
                  <a:lnTo>
                    <a:pt x="362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93" name="Freeform 294"/>
            <p:cNvSpPr>
              <a:spLocks/>
            </p:cNvSpPr>
            <p:nvPr/>
          </p:nvSpPr>
          <p:spPr bwMode="auto">
            <a:xfrm>
              <a:off x="3419282" y="6117900"/>
              <a:ext cx="17434" cy="400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51"/>
                </a:cxn>
                <a:cxn ang="0">
                  <a:pos x="484" y="160"/>
                </a:cxn>
                <a:cxn ang="0">
                  <a:pos x="0" y="0"/>
                </a:cxn>
              </a:cxnLst>
              <a:rect l="0" t="0" r="r" b="b"/>
              <a:pathLst>
                <a:path w="484" h="1351">
                  <a:moveTo>
                    <a:pt x="0" y="0"/>
                  </a:moveTo>
                  <a:lnTo>
                    <a:pt x="0" y="1351"/>
                  </a:lnTo>
                  <a:lnTo>
                    <a:pt x="484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94" name="Freeform 295"/>
            <p:cNvSpPr>
              <a:spLocks/>
            </p:cNvSpPr>
            <p:nvPr/>
          </p:nvSpPr>
          <p:spPr bwMode="auto">
            <a:xfrm>
              <a:off x="3419282" y="6117900"/>
              <a:ext cx="17434" cy="400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51"/>
                </a:cxn>
                <a:cxn ang="0">
                  <a:pos x="484" y="160"/>
                </a:cxn>
                <a:cxn ang="0">
                  <a:pos x="0" y="0"/>
                </a:cxn>
              </a:cxnLst>
              <a:rect l="0" t="0" r="r" b="b"/>
              <a:pathLst>
                <a:path w="484" h="1351">
                  <a:moveTo>
                    <a:pt x="0" y="0"/>
                  </a:moveTo>
                  <a:lnTo>
                    <a:pt x="0" y="1351"/>
                  </a:lnTo>
                  <a:lnTo>
                    <a:pt x="484" y="16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95" name="Freeform 296"/>
            <p:cNvSpPr>
              <a:spLocks/>
            </p:cNvSpPr>
            <p:nvPr/>
          </p:nvSpPr>
          <p:spPr bwMode="auto">
            <a:xfrm>
              <a:off x="3368225" y="6117900"/>
              <a:ext cx="16189" cy="40058"/>
            </a:xfrm>
            <a:custGeom>
              <a:avLst/>
              <a:gdLst/>
              <a:ahLst/>
              <a:cxnLst>
                <a:cxn ang="0">
                  <a:pos x="455" y="0"/>
                </a:cxn>
                <a:cxn ang="0">
                  <a:pos x="0" y="147"/>
                </a:cxn>
                <a:cxn ang="0">
                  <a:pos x="455" y="1351"/>
                </a:cxn>
                <a:cxn ang="0">
                  <a:pos x="455" y="0"/>
                </a:cxn>
              </a:cxnLst>
              <a:rect l="0" t="0" r="r" b="b"/>
              <a:pathLst>
                <a:path w="455" h="1351">
                  <a:moveTo>
                    <a:pt x="455" y="0"/>
                  </a:moveTo>
                  <a:lnTo>
                    <a:pt x="0" y="147"/>
                  </a:lnTo>
                  <a:lnTo>
                    <a:pt x="455" y="135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96" name="Freeform 297"/>
            <p:cNvSpPr>
              <a:spLocks/>
            </p:cNvSpPr>
            <p:nvPr/>
          </p:nvSpPr>
          <p:spPr bwMode="auto">
            <a:xfrm>
              <a:off x="3368225" y="6117900"/>
              <a:ext cx="16189" cy="40058"/>
            </a:xfrm>
            <a:custGeom>
              <a:avLst/>
              <a:gdLst/>
              <a:ahLst/>
              <a:cxnLst>
                <a:cxn ang="0">
                  <a:pos x="455" y="0"/>
                </a:cxn>
                <a:cxn ang="0">
                  <a:pos x="0" y="147"/>
                </a:cxn>
                <a:cxn ang="0">
                  <a:pos x="455" y="1351"/>
                </a:cxn>
                <a:cxn ang="0">
                  <a:pos x="455" y="0"/>
                </a:cxn>
              </a:cxnLst>
              <a:rect l="0" t="0" r="r" b="b"/>
              <a:pathLst>
                <a:path w="455" h="1351">
                  <a:moveTo>
                    <a:pt x="455" y="0"/>
                  </a:moveTo>
                  <a:lnTo>
                    <a:pt x="0" y="147"/>
                  </a:lnTo>
                  <a:lnTo>
                    <a:pt x="455" y="1351"/>
                  </a:lnTo>
                  <a:lnTo>
                    <a:pt x="455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97" name="Freeform 298"/>
            <p:cNvSpPr>
              <a:spLocks/>
            </p:cNvSpPr>
            <p:nvPr/>
          </p:nvSpPr>
          <p:spPr bwMode="auto">
            <a:xfrm>
              <a:off x="3542565" y="6116722"/>
              <a:ext cx="48566" cy="2120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9" y="661"/>
                </a:cxn>
                <a:cxn ang="0">
                  <a:pos x="1159" y="534"/>
                </a:cxn>
                <a:cxn ang="0">
                  <a:pos x="0" y="0"/>
                </a:cxn>
              </a:cxnLst>
              <a:rect l="0" t="0" r="r" b="b"/>
              <a:pathLst>
                <a:path w="1159" h="661">
                  <a:moveTo>
                    <a:pt x="0" y="0"/>
                  </a:moveTo>
                  <a:lnTo>
                    <a:pt x="309" y="661"/>
                  </a:lnTo>
                  <a:lnTo>
                    <a:pt x="1159" y="5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98" name="Freeform 299"/>
            <p:cNvSpPr>
              <a:spLocks/>
            </p:cNvSpPr>
            <p:nvPr/>
          </p:nvSpPr>
          <p:spPr bwMode="auto">
            <a:xfrm>
              <a:off x="3542565" y="6116722"/>
              <a:ext cx="48566" cy="2120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9" y="661"/>
                </a:cxn>
                <a:cxn ang="0">
                  <a:pos x="1159" y="534"/>
                </a:cxn>
                <a:cxn ang="0">
                  <a:pos x="0" y="0"/>
                </a:cxn>
              </a:cxnLst>
              <a:rect l="0" t="0" r="r" b="b"/>
              <a:pathLst>
                <a:path w="1159" h="661">
                  <a:moveTo>
                    <a:pt x="0" y="0"/>
                  </a:moveTo>
                  <a:lnTo>
                    <a:pt x="309" y="661"/>
                  </a:lnTo>
                  <a:lnTo>
                    <a:pt x="1159" y="534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99" name="Freeform 300"/>
            <p:cNvSpPr>
              <a:spLocks/>
            </p:cNvSpPr>
            <p:nvPr/>
          </p:nvSpPr>
          <p:spPr bwMode="auto">
            <a:xfrm>
              <a:off x="3212565" y="6114366"/>
              <a:ext cx="48566" cy="21207"/>
            </a:xfrm>
            <a:custGeom>
              <a:avLst/>
              <a:gdLst/>
              <a:ahLst/>
              <a:cxnLst>
                <a:cxn ang="0">
                  <a:pos x="1189" y="0"/>
                </a:cxn>
                <a:cxn ang="0">
                  <a:pos x="0" y="584"/>
                </a:cxn>
                <a:cxn ang="0">
                  <a:pos x="871" y="657"/>
                </a:cxn>
                <a:cxn ang="0">
                  <a:pos x="1189" y="0"/>
                </a:cxn>
              </a:cxnLst>
              <a:rect l="0" t="0" r="r" b="b"/>
              <a:pathLst>
                <a:path w="1189" h="657">
                  <a:moveTo>
                    <a:pt x="1189" y="0"/>
                  </a:moveTo>
                  <a:lnTo>
                    <a:pt x="0" y="584"/>
                  </a:lnTo>
                  <a:lnTo>
                    <a:pt x="871" y="657"/>
                  </a:lnTo>
                  <a:lnTo>
                    <a:pt x="118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00" name="Freeform 301"/>
            <p:cNvSpPr>
              <a:spLocks/>
            </p:cNvSpPr>
            <p:nvPr/>
          </p:nvSpPr>
          <p:spPr bwMode="auto">
            <a:xfrm>
              <a:off x="3212565" y="6114366"/>
              <a:ext cx="48566" cy="21207"/>
            </a:xfrm>
            <a:custGeom>
              <a:avLst/>
              <a:gdLst/>
              <a:ahLst/>
              <a:cxnLst>
                <a:cxn ang="0">
                  <a:pos x="1189" y="0"/>
                </a:cxn>
                <a:cxn ang="0">
                  <a:pos x="0" y="584"/>
                </a:cxn>
                <a:cxn ang="0">
                  <a:pos x="871" y="657"/>
                </a:cxn>
                <a:cxn ang="0">
                  <a:pos x="1189" y="0"/>
                </a:cxn>
              </a:cxnLst>
              <a:rect l="0" t="0" r="r" b="b"/>
              <a:pathLst>
                <a:path w="1189" h="657">
                  <a:moveTo>
                    <a:pt x="1189" y="0"/>
                  </a:moveTo>
                  <a:lnTo>
                    <a:pt x="0" y="584"/>
                  </a:lnTo>
                  <a:lnTo>
                    <a:pt x="871" y="657"/>
                  </a:lnTo>
                  <a:lnTo>
                    <a:pt x="118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01" name="Freeform 302"/>
            <p:cNvSpPr>
              <a:spLocks/>
            </p:cNvSpPr>
            <p:nvPr/>
          </p:nvSpPr>
          <p:spPr bwMode="auto">
            <a:xfrm>
              <a:off x="3297245" y="6113187"/>
              <a:ext cx="26151" cy="14138"/>
            </a:xfrm>
            <a:custGeom>
              <a:avLst/>
              <a:gdLst/>
              <a:ahLst/>
              <a:cxnLst>
                <a:cxn ang="0">
                  <a:pos x="729" y="0"/>
                </a:cxn>
                <a:cxn ang="0">
                  <a:pos x="0" y="160"/>
                </a:cxn>
                <a:cxn ang="0">
                  <a:pos x="316" y="441"/>
                </a:cxn>
                <a:cxn ang="0">
                  <a:pos x="729" y="0"/>
                </a:cxn>
              </a:cxnLst>
              <a:rect l="0" t="0" r="r" b="b"/>
              <a:pathLst>
                <a:path w="729" h="441">
                  <a:moveTo>
                    <a:pt x="729" y="0"/>
                  </a:moveTo>
                  <a:lnTo>
                    <a:pt x="0" y="160"/>
                  </a:lnTo>
                  <a:lnTo>
                    <a:pt x="316" y="441"/>
                  </a:lnTo>
                  <a:lnTo>
                    <a:pt x="72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02" name="Freeform 303"/>
            <p:cNvSpPr>
              <a:spLocks/>
            </p:cNvSpPr>
            <p:nvPr/>
          </p:nvSpPr>
          <p:spPr bwMode="auto">
            <a:xfrm>
              <a:off x="3297245" y="6113187"/>
              <a:ext cx="26151" cy="14138"/>
            </a:xfrm>
            <a:custGeom>
              <a:avLst/>
              <a:gdLst/>
              <a:ahLst/>
              <a:cxnLst>
                <a:cxn ang="0">
                  <a:pos x="729" y="0"/>
                </a:cxn>
                <a:cxn ang="0">
                  <a:pos x="0" y="160"/>
                </a:cxn>
                <a:cxn ang="0">
                  <a:pos x="316" y="441"/>
                </a:cxn>
                <a:cxn ang="0">
                  <a:pos x="729" y="0"/>
                </a:cxn>
              </a:cxnLst>
              <a:rect l="0" t="0" r="r" b="b"/>
              <a:pathLst>
                <a:path w="729" h="441">
                  <a:moveTo>
                    <a:pt x="729" y="0"/>
                  </a:moveTo>
                  <a:lnTo>
                    <a:pt x="0" y="160"/>
                  </a:lnTo>
                  <a:lnTo>
                    <a:pt x="316" y="441"/>
                  </a:lnTo>
                  <a:lnTo>
                    <a:pt x="72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03" name="Freeform 304"/>
            <p:cNvSpPr>
              <a:spLocks/>
            </p:cNvSpPr>
            <p:nvPr/>
          </p:nvSpPr>
          <p:spPr bwMode="auto">
            <a:xfrm>
              <a:off x="3477810" y="6113187"/>
              <a:ext cx="27396" cy="14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3" y="441"/>
                </a:cxn>
                <a:cxn ang="0">
                  <a:pos x="729" y="160"/>
                </a:cxn>
                <a:cxn ang="0">
                  <a:pos x="0" y="0"/>
                </a:cxn>
              </a:cxnLst>
              <a:rect l="0" t="0" r="r" b="b"/>
              <a:pathLst>
                <a:path w="729" h="441">
                  <a:moveTo>
                    <a:pt x="0" y="0"/>
                  </a:moveTo>
                  <a:lnTo>
                    <a:pt x="413" y="441"/>
                  </a:lnTo>
                  <a:lnTo>
                    <a:pt x="729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04" name="Freeform 305"/>
            <p:cNvSpPr>
              <a:spLocks/>
            </p:cNvSpPr>
            <p:nvPr/>
          </p:nvSpPr>
          <p:spPr bwMode="auto">
            <a:xfrm>
              <a:off x="3477810" y="6113187"/>
              <a:ext cx="27396" cy="14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3" y="441"/>
                </a:cxn>
                <a:cxn ang="0">
                  <a:pos x="729" y="160"/>
                </a:cxn>
                <a:cxn ang="0">
                  <a:pos x="0" y="0"/>
                </a:cxn>
              </a:cxnLst>
              <a:rect l="0" t="0" r="r" b="b"/>
              <a:pathLst>
                <a:path w="729" h="441">
                  <a:moveTo>
                    <a:pt x="0" y="0"/>
                  </a:moveTo>
                  <a:lnTo>
                    <a:pt x="413" y="441"/>
                  </a:lnTo>
                  <a:lnTo>
                    <a:pt x="729" y="16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05" name="Freeform 306"/>
            <p:cNvSpPr>
              <a:spLocks/>
            </p:cNvSpPr>
            <p:nvPr/>
          </p:nvSpPr>
          <p:spPr bwMode="auto">
            <a:xfrm>
              <a:off x="3542565" y="6110831"/>
              <a:ext cx="48566" cy="23564"/>
            </a:xfrm>
            <a:custGeom>
              <a:avLst/>
              <a:gdLst/>
              <a:ahLst/>
              <a:cxnLst>
                <a:cxn ang="0">
                  <a:pos x="854" y="0"/>
                </a:cxn>
                <a:cxn ang="0">
                  <a:pos x="0" y="196"/>
                </a:cxn>
                <a:cxn ang="0">
                  <a:pos x="1159" y="730"/>
                </a:cxn>
                <a:cxn ang="0">
                  <a:pos x="854" y="0"/>
                </a:cxn>
              </a:cxnLst>
              <a:rect l="0" t="0" r="r" b="b"/>
              <a:pathLst>
                <a:path w="1159" h="730">
                  <a:moveTo>
                    <a:pt x="854" y="0"/>
                  </a:moveTo>
                  <a:lnTo>
                    <a:pt x="0" y="196"/>
                  </a:lnTo>
                  <a:lnTo>
                    <a:pt x="1159" y="730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06" name="Freeform 307"/>
            <p:cNvSpPr>
              <a:spLocks/>
            </p:cNvSpPr>
            <p:nvPr/>
          </p:nvSpPr>
          <p:spPr bwMode="auto">
            <a:xfrm>
              <a:off x="3542565" y="6110831"/>
              <a:ext cx="48566" cy="23564"/>
            </a:xfrm>
            <a:custGeom>
              <a:avLst/>
              <a:gdLst/>
              <a:ahLst/>
              <a:cxnLst>
                <a:cxn ang="0">
                  <a:pos x="854" y="0"/>
                </a:cxn>
                <a:cxn ang="0">
                  <a:pos x="0" y="196"/>
                </a:cxn>
                <a:cxn ang="0">
                  <a:pos x="1159" y="730"/>
                </a:cxn>
                <a:cxn ang="0">
                  <a:pos x="854" y="0"/>
                </a:cxn>
              </a:cxnLst>
              <a:rect l="0" t="0" r="r" b="b"/>
              <a:pathLst>
                <a:path w="1159" h="730">
                  <a:moveTo>
                    <a:pt x="854" y="0"/>
                  </a:moveTo>
                  <a:lnTo>
                    <a:pt x="0" y="196"/>
                  </a:lnTo>
                  <a:lnTo>
                    <a:pt x="1159" y="730"/>
                  </a:lnTo>
                  <a:lnTo>
                    <a:pt x="85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07" name="Freeform 308"/>
            <p:cNvSpPr>
              <a:spLocks/>
            </p:cNvSpPr>
            <p:nvPr/>
          </p:nvSpPr>
          <p:spPr bwMode="auto">
            <a:xfrm>
              <a:off x="3212565" y="6110831"/>
              <a:ext cx="48566" cy="23564"/>
            </a:xfrm>
            <a:custGeom>
              <a:avLst/>
              <a:gdLst/>
              <a:ahLst/>
              <a:cxnLst>
                <a:cxn ang="0">
                  <a:pos x="305" y="0"/>
                </a:cxn>
                <a:cxn ang="0">
                  <a:pos x="0" y="730"/>
                </a:cxn>
                <a:cxn ang="0">
                  <a:pos x="1189" y="146"/>
                </a:cxn>
                <a:cxn ang="0">
                  <a:pos x="305" y="0"/>
                </a:cxn>
              </a:cxnLst>
              <a:rect l="0" t="0" r="r" b="b"/>
              <a:pathLst>
                <a:path w="1189" h="730">
                  <a:moveTo>
                    <a:pt x="305" y="0"/>
                  </a:moveTo>
                  <a:lnTo>
                    <a:pt x="0" y="730"/>
                  </a:lnTo>
                  <a:lnTo>
                    <a:pt x="1189" y="146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08" name="Freeform 309"/>
            <p:cNvSpPr>
              <a:spLocks/>
            </p:cNvSpPr>
            <p:nvPr/>
          </p:nvSpPr>
          <p:spPr bwMode="auto">
            <a:xfrm>
              <a:off x="3212565" y="6110831"/>
              <a:ext cx="48566" cy="23564"/>
            </a:xfrm>
            <a:custGeom>
              <a:avLst/>
              <a:gdLst/>
              <a:ahLst/>
              <a:cxnLst>
                <a:cxn ang="0">
                  <a:pos x="305" y="0"/>
                </a:cxn>
                <a:cxn ang="0">
                  <a:pos x="0" y="730"/>
                </a:cxn>
                <a:cxn ang="0">
                  <a:pos x="1189" y="146"/>
                </a:cxn>
                <a:cxn ang="0">
                  <a:pos x="305" y="0"/>
                </a:cxn>
              </a:cxnLst>
              <a:rect l="0" t="0" r="r" b="b"/>
              <a:pathLst>
                <a:path w="1189" h="730">
                  <a:moveTo>
                    <a:pt x="305" y="0"/>
                  </a:moveTo>
                  <a:lnTo>
                    <a:pt x="0" y="730"/>
                  </a:lnTo>
                  <a:lnTo>
                    <a:pt x="1189" y="146"/>
                  </a:lnTo>
                  <a:lnTo>
                    <a:pt x="305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09" name="Freeform 310"/>
            <p:cNvSpPr>
              <a:spLocks/>
            </p:cNvSpPr>
            <p:nvPr/>
          </p:nvSpPr>
          <p:spPr bwMode="auto">
            <a:xfrm>
              <a:off x="3477810" y="6100227"/>
              <a:ext cx="27396" cy="17672"/>
            </a:xfrm>
            <a:custGeom>
              <a:avLst/>
              <a:gdLst/>
              <a:ahLst/>
              <a:cxnLst>
                <a:cxn ang="0">
                  <a:pos x="257" y="0"/>
                </a:cxn>
                <a:cxn ang="0">
                  <a:pos x="0" y="333"/>
                </a:cxn>
                <a:cxn ang="0">
                  <a:pos x="729" y="493"/>
                </a:cxn>
                <a:cxn ang="0">
                  <a:pos x="257" y="0"/>
                </a:cxn>
              </a:cxnLst>
              <a:rect l="0" t="0" r="r" b="b"/>
              <a:pathLst>
                <a:path w="729" h="493">
                  <a:moveTo>
                    <a:pt x="257" y="0"/>
                  </a:moveTo>
                  <a:lnTo>
                    <a:pt x="0" y="333"/>
                  </a:lnTo>
                  <a:lnTo>
                    <a:pt x="729" y="493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10" name="Freeform 311"/>
            <p:cNvSpPr>
              <a:spLocks/>
            </p:cNvSpPr>
            <p:nvPr/>
          </p:nvSpPr>
          <p:spPr bwMode="auto">
            <a:xfrm>
              <a:off x="3477810" y="6100227"/>
              <a:ext cx="27396" cy="17672"/>
            </a:xfrm>
            <a:custGeom>
              <a:avLst/>
              <a:gdLst/>
              <a:ahLst/>
              <a:cxnLst>
                <a:cxn ang="0">
                  <a:pos x="257" y="0"/>
                </a:cxn>
                <a:cxn ang="0">
                  <a:pos x="0" y="333"/>
                </a:cxn>
                <a:cxn ang="0">
                  <a:pos x="729" y="493"/>
                </a:cxn>
                <a:cxn ang="0">
                  <a:pos x="257" y="0"/>
                </a:cxn>
              </a:cxnLst>
              <a:rect l="0" t="0" r="r" b="b"/>
              <a:pathLst>
                <a:path w="729" h="493">
                  <a:moveTo>
                    <a:pt x="257" y="0"/>
                  </a:moveTo>
                  <a:lnTo>
                    <a:pt x="0" y="333"/>
                  </a:lnTo>
                  <a:lnTo>
                    <a:pt x="729" y="493"/>
                  </a:lnTo>
                  <a:lnTo>
                    <a:pt x="257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11" name="Freeform 312"/>
            <p:cNvSpPr>
              <a:spLocks/>
            </p:cNvSpPr>
            <p:nvPr/>
          </p:nvSpPr>
          <p:spPr bwMode="auto">
            <a:xfrm>
              <a:off x="3297245" y="6100227"/>
              <a:ext cx="26151" cy="17672"/>
            </a:xfrm>
            <a:custGeom>
              <a:avLst/>
              <a:gdLst/>
              <a:ahLst/>
              <a:cxnLst>
                <a:cxn ang="0">
                  <a:pos x="471" y="0"/>
                </a:cxn>
                <a:cxn ang="0">
                  <a:pos x="0" y="493"/>
                </a:cxn>
                <a:cxn ang="0">
                  <a:pos x="729" y="333"/>
                </a:cxn>
                <a:cxn ang="0">
                  <a:pos x="471" y="0"/>
                </a:cxn>
              </a:cxnLst>
              <a:rect l="0" t="0" r="r" b="b"/>
              <a:pathLst>
                <a:path w="729" h="493">
                  <a:moveTo>
                    <a:pt x="471" y="0"/>
                  </a:moveTo>
                  <a:lnTo>
                    <a:pt x="0" y="493"/>
                  </a:lnTo>
                  <a:lnTo>
                    <a:pt x="729" y="33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12" name="Freeform 313"/>
            <p:cNvSpPr>
              <a:spLocks/>
            </p:cNvSpPr>
            <p:nvPr/>
          </p:nvSpPr>
          <p:spPr bwMode="auto">
            <a:xfrm>
              <a:off x="3297245" y="6100227"/>
              <a:ext cx="26151" cy="17672"/>
            </a:xfrm>
            <a:custGeom>
              <a:avLst/>
              <a:gdLst/>
              <a:ahLst/>
              <a:cxnLst>
                <a:cxn ang="0">
                  <a:pos x="471" y="0"/>
                </a:cxn>
                <a:cxn ang="0">
                  <a:pos x="0" y="493"/>
                </a:cxn>
                <a:cxn ang="0">
                  <a:pos x="729" y="333"/>
                </a:cxn>
                <a:cxn ang="0">
                  <a:pos x="471" y="0"/>
                </a:cxn>
              </a:cxnLst>
              <a:rect l="0" t="0" r="r" b="b"/>
              <a:pathLst>
                <a:path w="729" h="493">
                  <a:moveTo>
                    <a:pt x="471" y="0"/>
                  </a:moveTo>
                  <a:lnTo>
                    <a:pt x="0" y="493"/>
                  </a:lnTo>
                  <a:lnTo>
                    <a:pt x="729" y="333"/>
                  </a:lnTo>
                  <a:lnTo>
                    <a:pt x="471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13" name="Freeform 314"/>
            <p:cNvSpPr>
              <a:spLocks/>
            </p:cNvSpPr>
            <p:nvPr/>
          </p:nvSpPr>
          <p:spPr bwMode="auto">
            <a:xfrm>
              <a:off x="3317169" y="6100227"/>
              <a:ext cx="28641" cy="12960"/>
            </a:xfrm>
            <a:custGeom>
              <a:avLst/>
              <a:gdLst/>
              <a:ahLst/>
              <a:cxnLst>
                <a:cxn ang="0">
                  <a:pos x="753" y="0"/>
                </a:cxn>
                <a:cxn ang="0">
                  <a:pos x="0" y="14"/>
                </a:cxn>
                <a:cxn ang="0">
                  <a:pos x="258" y="347"/>
                </a:cxn>
                <a:cxn ang="0">
                  <a:pos x="753" y="0"/>
                </a:cxn>
              </a:cxnLst>
              <a:rect l="0" t="0" r="r" b="b"/>
              <a:pathLst>
                <a:path w="753" h="347">
                  <a:moveTo>
                    <a:pt x="753" y="0"/>
                  </a:moveTo>
                  <a:lnTo>
                    <a:pt x="0" y="14"/>
                  </a:lnTo>
                  <a:lnTo>
                    <a:pt x="258" y="347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14" name="Freeform 315"/>
            <p:cNvSpPr>
              <a:spLocks/>
            </p:cNvSpPr>
            <p:nvPr/>
          </p:nvSpPr>
          <p:spPr bwMode="auto">
            <a:xfrm>
              <a:off x="3317169" y="6100227"/>
              <a:ext cx="28641" cy="12960"/>
            </a:xfrm>
            <a:custGeom>
              <a:avLst/>
              <a:gdLst/>
              <a:ahLst/>
              <a:cxnLst>
                <a:cxn ang="0">
                  <a:pos x="753" y="0"/>
                </a:cxn>
                <a:cxn ang="0">
                  <a:pos x="0" y="14"/>
                </a:cxn>
                <a:cxn ang="0">
                  <a:pos x="258" y="347"/>
                </a:cxn>
                <a:cxn ang="0">
                  <a:pos x="753" y="0"/>
                </a:cxn>
              </a:cxnLst>
              <a:rect l="0" t="0" r="r" b="b"/>
              <a:pathLst>
                <a:path w="753" h="347">
                  <a:moveTo>
                    <a:pt x="753" y="0"/>
                  </a:moveTo>
                  <a:lnTo>
                    <a:pt x="0" y="14"/>
                  </a:lnTo>
                  <a:lnTo>
                    <a:pt x="258" y="347"/>
                  </a:lnTo>
                  <a:lnTo>
                    <a:pt x="75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15" name="Freeform 316"/>
            <p:cNvSpPr>
              <a:spLocks/>
            </p:cNvSpPr>
            <p:nvPr/>
          </p:nvSpPr>
          <p:spPr bwMode="auto">
            <a:xfrm>
              <a:off x="3459131" y="6100227"/>
              <a:ext cx="27396" cy="129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6" y="347"/>
                </a:cxn>
                <a:cxn ang="0">
                  <a:pos x="753" y="14"/>
                </a:cxn>
                <a:cxn ang="0">
                  <a:pos x="0" y="0"/>
                </a:cxn>
              </a:cxnLst>
              <a:rect l="0" t="0" r="r" b="b"/>
              <a:pathLst>
                <a:path w="753" h="347">
                  <a:moveTo>
                    <a:pt x="0" y="0"/>
                  </a:moveTo>
                  <a:lnTo>
                    <a:pt x="496" y="347"/>
                  </a:lnTo>
                  <a:lnTo>
                    <a:pt x="753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16" name="Freeform 317"/>
            <p:cNvSpPr>
              <a:spLocks/>
            </p:cNvSpPr>
            <p:nvPr/>
          </p:nvSpPr>
          <p:spPr bwMode="auto">
            <a:xfrm>
              <a:off x="3459131" y="6100227"/>
              <a:ext cx="27396" cy="129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6" y="347"/>
                </a:cxn>
                <a:cxn ang="0">
                  <a:pos x="753" y="14"/>
                </a:cxn>
                <a:cxn ang="0">
                  <a:pos x="0" y="0"/>
                </a:cxn>
              </a:cxnLst>
              <a:rect l="0" t="0" r="r" b="b"/>
              <a:pathLst>
                <a:path w="753" h="347">
                  <a:moveTo>
                    <a:pt x="0" y="0"/>
                  </a:moveTo>
                  <a:lnTo>
                    <a:pt x="496" y="347"/>
                  </a:lnTo>
                  <a:lnTo>
                    <a:pt x="753" y="14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17" name="Freeform 318"/>
            <p:cNvSpPr>
              <a:spLocks/>
            </p:cNvSpPr>
            <p:nvPr/>
          </p:nvSpPr>
          <p:spPr bwMode="auto">
            <a:xfrm>
              <a:off x="3530112" y="6096693"/>
              <a:ext cx="47321" cy="200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0" y="597"/>
                </a:cxn>
                <a:cxn ang="0">
                  <a:pos x="1274" y="401"/>
                </a:cxn>
                <a:cxn ang="0">
                  <a:pos x="0" y="0"/>
                </a:cxn>
              </a:cxnLst>
              <a:rect l="0" t="0" r="r" b="b"/>
              <a:pathLst>
                <a:path w="1274" h="597">
                  <a:moveTo>
                    <a:pt x="0" y="0"/>
                  </a:moveTo>
                  <a:lnTo>
                    <a:pt x="420" y="597"/>
                  </a:lnTo>
                  <a:lnTo>
                    <a:pt x="1274" y="4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18" name="Freeform 319"/>
            <p:cNvSpPr>
              <a:spLocks/>
            </p:cNvSpPr>
            <p:nvPr/>
          </p:nvSpPr>
          <p:spPr bwMode="auto">
            <a:xfrm>
              <a:off x="3530112" y="6096693"/>
              <a:ext cx="47321" cy="200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0" y="597"/>
                </a:cxn>
                <a:cxn ang="0">
                  <a:pos x="1274" y="401"/>
                </a:cxn>
                <a:cxn ang="0">
                  <a:pos x="0" y="0"/>
                </a:cxn>
              </a:cxnLst>
              <a:rect l="0" t="0" r="r" b="b"/>
              <a:pathLst>
                <a:path w="1274" h="597">
                  <a:moveTo>
                    <a:pt x="0" y="0"/>
                  </a:moveTo>
                  <a:lnTo>
                    <a:pt x="420" y="597"/>
                  </a:lnTo>
                  <a:lnTo>
                    <a:pt x="1274" y="401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19" name="Freeform 320"/>
            <p:cNvSpPr>
              <a:spLocks/>
            </p:cNvSpPr>
            <p:nvPr/>
          </p:nvSpPr>
          <p:spPr bwMode="auto">
            <a:xfrm>
              <a:off x="3226263" y="6093158"/>
              <a:ext cx="52302" cy="21207"/>
            </a:xfrm>
            <a:custGeom>
              <a:avLst/>
              <a:gdLst/>
              <a:ahLst/>
              <a:cxnLst>
                <a:cxn ang="0">
                  <a:pos x="1312" y="0"/>
                </a:cxn>
                <a:cxn ang="0">
                  <a:pos x="0" y="445"/>
                </a:cxn>
                <a:cxn ang="0">
                  <a:pos x="884" y="591"/>
                </a:cxn>
                <a:cxn ang="0">
                  <a:pos x="1312" y="0"/>
                </a:cxn>
              </a:cxnLst>
              <a:rect l="0" t="0" r="r" b="b"/>
              <a:pathLst>
                <a:path w="1312" h="591">
                  <a:moveTo>
                    <a:pt x="1312" y="0"/>
                  </a:moveTo>
                  <a:lnTo>
                    <a:pt x="0" y="445"/>
                  </a:lnTo>
                  <a:lnTo>
                    <a:pt x="884" y="591"/>
                  </a:lnTo>
                  <a:lnTo>
                    <a:pt x="1312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20" name="Freeform 321"/>
            <p:cNvSpPr>
              <a:spLocks/>
            </p:cNvSpPr>
            <p:nvPr/>
          </p:nvSpPr>
          <p:spPr bwMode="auto">
            <a:xfrm>
              <a:off x="3226263" y="6093158"/>
              <a:ext cx="52302" cy="21207"/>
            </a:xfrm>
            <a:custGeom>
              <a:avLst/>
              <a:gdLst/>
              <a:ahLst/>
              <a:cxnLst>
                <a:cxn ang="0">
                  <a:pos x="1312" y="0"/>
                </a:cxn>
                <a:cxn ang="0">
                  <a:pos x="0" y="445"/>
                </a:cxn>
                <a:cxn ang="0">
                  <a:pos x="884" y="591"/>
                </a:cxn>
                <a:cxn ang="0">
                  <a:pos x="1312" y="0"/>
                </a:cxn>
              </a:cxnLst>
              <a:rect l="0" t="0" r="r" b="b"/>
              <a:pathLst>
                <a:path w="1312" h="591">
                  <a:moveTo>
                    <a:pt x="1312" y="0"/>
                  </a:moveTo>
                  <a:lnTo>
                    <a:pt x="0" y="445"/>
                  </a:lnTo>
                  <a:lnTo>
                    <a:pt x="884" y="591"/>
                  </a:lnTo>
                  <a:lnTo>
                    <a:pt x="1312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21" name="Freeform 322"/>
            <p:cNvSpPr>
              <a:spLocks/>
            </p:cNvSpPr>
            <p:nvPr/>
          </p:nvSpPr>
          <p:spPr bwMode="auto">
            <a:xfrm>
              <a:off x="3317169" y="6091980"/>
              <a:ext cx="51056" cy="8248"/>
            </a:xfrm>
            <a:custGeom>
              <a:avLst/>
              <a:gdLst/>
              <a:ahLst/>
              <a:cxnLst>
                <a:cxn ang="0">
                  <a:pos x="1309" y="0"/>
                </a:cxn>
                <a:cxn ang="0">
                  <a:pos x="0" y="253"/>
                </a:cxn>
                <a:cxn ang="0">
                  <a:pos x="753" y="239"/>
                </a:cxn>
                <a:cxn ang="0">
                  <a:pos x="1309" y="0"/>
                </a:cxn>
              </a:cxnLst>
              <a:rect l="0" t="0" r="r" b="b"/>
              <a:pathLst>
                <a:path w="1309" h="253">
                  <a:moveTo>
                    <a:pt x="1309" y="0"/>
                  </a:moveTo>
                  <a:lnTo>
                    <a:pt x="0" y="253"/>
                  </a:lnTo>
                  <a:lnTo>
                    <a:pt x="753" y="239"/>
                  </a:lnTo>
                  <a:lnTo>
                    <a:pt x="130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22" name="Freeform 323"/>
            <p:cNvSpPr>
              <a:spLocks/>
            </p:cNvSpPr>
            <p:nvPr/>
          </p:nvSpPr>
          <p:spPr bwMode="auto">
            <a:xfrm>
              <a:off x="3317169" y="6091980"/>
              <a:ext cx="51056" cy="8248"/>
            </a:xfrm>
            <a:custGeom>
              <a:avLst/>
              <a:gdLst/>
              <a:ahLst/>
              <a:cxnLst>
                <a:cxn ang="0">
                  <a:pos x="1309" y="0"/>
                </a:cxn>
                <a:cxn ang="0">
                  <a:pos x="0" y="253"/>
                </a:cxn>
                <a:cxn ang="0">
                  <a:pos x="753" y="239"/>
                </a:cxn>
                <a:cxn ang="0">
                  <a:pos x="1309" y="0"/>
                </a:cxn>
              </a:cxnLst>
              <a:rect l="0" t="0" r="r" b="b"/>
              <a:pathLst>
                <a:path w="1309" h="253">
                  <a:moveTo>
                    <a:pt x="1309" y="0"/>
                  </a:moveTo>
                  <a:lnTo>
                    <a:pt x="0" y="253"/>
                  </a:lnTo>
                  <a:lnTo>
                    <a:pt x="753" y="239"/>
                  </a:lnTo>
                  <a:lnTo>
                    <a:pt x="130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23" name="Freeform 324"/>
            <p:cNvSpPr>
              <a:spLocks/>
            </p:cNvSpPr>
            <p:nvPr/>
          </p:nvSpPr>
          <p:spPr bwMode="auto">
            <a:xfrm>
              <a:off x="3436716" y="6091980"/>
              <a:ext cx="49811" cy="82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5" y="239"/>
                </a:cxn>
                <a:cxn ang="0">
                  <a:pos x="1308" y="253"/>
                </a:cxn>
                <a:cxn ang="0">
                  <a:pos x="0" y="0"/>
                </a:cxn>
              </a:cxnLst>
              <a:rect l="0" t="0" r="r" b="b"/>
              <a:pathLst>
                <a:path w="1308" h="253">
                  <a:moveTo>
                    <a:pt x="0" y="0"/>
                  </a:moveTo>
                  <a:lnTo>
                    <a:pt x="555" y="239"/>
                  </a:lnTo>
                  <a:lnTo>
                    <a:pt x="1308" y="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24" name="Freeform 325"/>
            <p:cNvSpPr>
              <a:spLocks/>
            </p:cNvSpPr>
            <p:nvPr/>
          </p:nvSpPr>
          <p:spPr bwMode="auto">
            <a:xfrm>
              <a:off x="3436716" y="6091980"/>
              <a:ext cx="49811" cy="82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5" y="239"/>
                </a:cxn>
                <a:cxn ang="0">
                  <a:pos x="1308" y="253"/>
                </a:cxn>
                <a:cxn ang="0">
                  <a:pos x="0" y="0"/>
                </a:cxn>
              </a:cxnLst>
              <a:rect l="0" t="0" r="r" b="b"/>
              <a:pathLst>
                <a:path w="1308" h="253">
                  <a:moveTo>
                    <a:pt x="0" y="0"/>
                  </a:moveTo>
                  <a:lnTo>
                    <a:pt x="555" y="239"/>
                  </a:lnTo>
                  <a:lnTo>
                    <a:pt x="1308" y="253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25" name="Freeform 326"/>
            <p:cNvSpPr>
              <a:spLocks/>
            </p:cNvSpPr>
            <p:nvPr/>
          </p:nvSpPr>
          <p:spPr bwMode="auto">
            <a:xfrm>
              <a:off x="3317169" y="6088446"/>
              <a:ext cx="70981" cy="11782"/>
            </a:xfrm>
            <a:custGeom>
              <a:avLst/>
              <a:gdLst/>
              <a:ahLst/>
              <a:cxnLst>
                <a:cxn ang="0">
                  <a:pos x="1903" y="0"/>
                </a:cxn>
                <a:cxn ang="0">
                  <a:pos x="0" y="376"/>
                </a:cxn>
                <a:cxn ang="0">
                  <a:pos x="1309" y="123"/>
                </a:cxn>
                <a:cxn ang="0">
                  <a:pos x="1903" y="0"/>
                </a:cxn>
              </a:cxnLst>
              <a:rect l="0" t="0" r="r" b="b"/>
              <a:pathLst>
                <a:path w="1903" h="376">
                  <a:moveTo>
                    <a:pt x="1903" y="0"/>
                  </a:moveTo>
                  <a:lnTo>
                    <a:pt x="0" y="376"/>
                  </a:lnTo>
                  <a:lnTo>
                    <a:pt x="1309" y="123"/>
                  </a:lnTo>
                  <a:lnTo>
                    <a:pt x="190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26" name="Freeform 327"/>
            <p:cNvSpPr>
              <a:spLocks/>
            </p:cNvSpPr>
            <p:nvPr/>
          </p:nvSpPr>
          <p:spPr bwMode="auto">
            <a:xfrm>
              <a:off x="3317169" y="6088446"/>
              <a:ext cx="70981" cy="11782"/>
            </a:xfrm>
            <a:custGeom>
              <a:avLst/>
              <a:gdLst/>
              <a:ahLst/>
              <a:cxnLst>
                <a:cxn ang="0">
                  <a:pos x="1903" y="0"/>
                </a:cxn>
                <a:cxn ang="0">
                  <a:pos x="0" y="376"/>
                </a:cxn>
                <a:cxn ang="0">
                  <a:pos x="1309" y="123"/>
                </a:cxn>
                <a:cxn ang="0">
                  <a:pos x="1903" y="0"/>
                </a:cxn>
              </a:cxnLst>
              <a:rect l="0" t="0" r="r" b="b"/>
              <a:pathLst>
                <a:path w="1903" h="376">
                  <a:moveTo>
                    <a:pt x="1903" y="0"/>
                  </a:moveTo>
                  <a:lnTo>
                    <a:pt x="0" y="376"/>
                  </a:lnTo>
                  <a:lnTo>
                    <a:pt x="1309" y="123"/>
                  </a:lnTo>
                  <a:lnTo>
                    <a:pt x="190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27" name="Freeform 328"/>
            <p:cNvSpPr>
              <a:spLocks/>
            </p:cNvSpPr>
            <p:nvPr/>
          </p:nvSpPr>
          <p:spPr bwMode="auto">
            <a:xfrm>
              <a:off x="3415546" y="6088446"/>
              <a:ext cx="70982" cy="117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94" y="123"/>
                </a:cxn>
                <a:cxn ang="0">
                  <a:pos x="1902" y="376"/>
                </a:cxn>
                <a:cxn ang="0">
                  <a:pos x="0" y="0"/>
                </a:cxn>
              </a:cxnLst>
              <a:rect l="0" t="0" r="r" b="b"/>
              <a:pathLst>
                <a:path w="1902" h="376">
                  <a:moveTo>
                    <a:pt x="0" y="0"/>
                  </a:moveTo>
                  <a:lnTo>
                    <a:pt x="594" y="123"/>
                  </a:lnTo>
                  <a:lnTo>
                    <a:pt x="1902" y="3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28" name="Freeform 329"/>
            <p:cNvSpPr>
              <a:spLocks/>
            </p:cNvSpPr>
            <p:nvPr/>
          </p:nvSpPr>
          <p:spPr bwMode="auto">
            <a:xfrm>
              <a:off x="3415546" y="6088446"/>
              <a:ext cx="70982" cy="117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94" y="123"/>
                </a:cxn>
                <a:cxn ang="0">
                  <a:pos x="1902" y="376"/>
                </a:cxn>
                <a:cxn ang="0">
                  <a:pos x="0" y="0"/>
                </a:cxn>
              </a:cxnLst>
              <a:rect l="0" t="0" r="r" b="b"/>
              <a:pathLst>
                <a:path w="1902" h="376">
                  <a:moveTo>
                    <a:pt x="0" y="0"/>
                  </a:moveTo>
                  <a:lnTo>
                    <a:pt x="594" y="123"/>
                  </a:lnTo>
                  <a:lnTo>
                    <a:pt x="1902" y="376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29" name="Freeform 330"/>
            <p:cNvSpPr>
              <a:spLocks/>
            </p:cNvSpPr>
            <p:nvPr/>
          </p:nvSpPr>
          <p:spPr bwMode="auto">
            <a:xfrm>
              <a:off x="3388150" y="6088446"/>
              <a:ext cx="75963" cy="0"/>
            </a:xfrm>
            <a:custGeom>
              <a:avLst/>
              <a:gdLst/>
              <a:ahLst/>
              <a:cxnLst>
                <a:cxn ang="0">
                  <a:pos x="1945" y="0"/>
                </a:cxn>
                <a:cxn ang="0">
                  <a:pos x="0" y="12"/>
                </a:cxn>
                <a:cxn ang="0">
                  <a:pos x="605" y="12"/>
                </a:cxn>
                <a:cxn ang="0">
                  <a:pos x="1945" y="0"/>
                </a:cxn>
              </a:cxnLst>
              <a:rect l="0" t="0" r="r" b="b"/>
              <a:pathLst>
                <a:path w="1945" h="12">
                  <a:moveTo>
                    <a:pt x="1945" y="0"/>
                  </a:moveTo>
                  <a:lnTo>
                    <a:pt x="0" y="12"/>
                  </a:lnTo>
                  <a:lnTo>
                    <a:pt x="605" y="12"/>
                  </a:lnTo>
                  <a:lnTo>
                    <a:pt x="1945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30" name="Freeform 331"/>
            <p:cNvSpPr>
              <a:spLocks/>
            </p:cNvSpPr>
            <p:nvPr/>
          </p:nvSpPr>
          <p:spPr bwMode="auto">
            <a:xfrm>
              <a:off x="3388150" y="6088446"/>
              <a:ext cx="75963" cy="0"/>
            </a:xfrm>
            <a:custGeom>
              <a:avLst/>
              <a:gdLst/>
              <a:ahLst/>
              <a:cxnLst>
                <a:cxn ang="0">
                  <a:pos x="1945" y="0"/>
                </a:cxn>
                <a:cxn ang="0">
                  <a:pos x="0" y="12"/>
                </a:cxn>
                <a:cxn ang="0">
                  <a:pos x="605" y="12"/>
                </a:cxn>
                <a:cxn ang="0">
                  <a:pos x="1945" y="0"/>
                </a:cxn>
              </a:cxnLst>
              <a:rect l="0" t="0" r="r" b="b"/>
              <a:pathLst>
                <a:path w="1945" h="12">
                  <a:moveTo>
                    <a:pt x="1945" y="0"/>
                  </a:moveTo>
                  <a:lnTo>
                    <a:pt x="0" y="12"/>
                  </a:lnTo>
                  <a:lnTo>
                    <a:pt x="605" y="12"/>
                  </a:lnTo>
                  <a:lnTo>
                    <a:pt x="1945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31" name="Freeform 332"/>
            <p:cNvSpPr>
              <a:spLocks/>
            </p:cNvSpPr>
            <p:nvPr/>
          </p:nvSpPr>
          <p:spPr bwMode="auto">
            <a:xfrm>
              <a:off x="3415546" y="6088446"/>
              <a:ext cx="70982" cy="11782"/>
            </a:xfrm>
            <a:custGeom>
              <a:avLst/>
              <a:gdLst/>
              <a:ahLst/>
              <a:cxnLst>
                <a:cxn ang="0">
                  <a:pos x="1340" y="0"/>
                </a:cxn>
                <a:cxn ang="0">
                  <a:pos x="0" y="12"/>
                </a:cxn>
                <a:cxn ang="0">
                  <a:pos x="1902" y="388"/>
                </a:cxn>
                <a:cxn ang="0">
                  <a:pos x="1340" y="0"/>
                </a:cxn>
              </a:cxnLst>
              <a:rect l="0" t="0" r="r" b="b"/>
              <a:pathLst>
                <a:path w="1902" h="388">
                  <a:moveTo>
                    <a:pt x="1340" y="0"/>
                  </a:moveTo>
                  <a:lnTo>
                    <a:pt x="0" y="12"/>
                  </a:lnTo>
                  <a:lnTo>
                    <a:pt x="1902" y="388"/>
                  </a:lnTo>
                  <a:lnTo>
                    <a:pt x="134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32" name="Freeform 333"/>
            <p:cNvSpPr>
              <a:spLocks/>
            </p:cNvSpPr>
            <p:nvPr/>
          </p:nvSpPr>
          <p:spPr bwMode="auto">
            <a:xfrm>
              <a:off x="3415546" y="6088446"/>
              <a:ext cx="70982" cy="11782"/>
            </a:xfrm>
            <a:custGeom>
              <a:avLst/>
              <a:gdLst/>
              <a:ahLst/>
              <a:cxnLst>
                <a:cxn ang="0">
                  <a:pos x="1340" y="0"/>
                </a:cxn>
                <a:cxn ang="0">
                  <a:pos x="0" y="12"/>
                </a:cxn>
                <a:cxn ang="0">
                  <a:pos x="1902" y="388"/>
                </a:cxn>
                <a:cxn ang="0">
                  <a:pos x="1340" y="0"/>
                </a:cxn>
              </a:cxnLst>
              <a:rect l="0" t="0" r="r" b="b"/>
              <a:pathLst>
                <a:path w="1902" h="388">
                  <a:moveTo>
                    <a:pt x="1340" y="0"/>
                  </a:moveTo>
                  <a:lnTo>
                    <a:pt x="0" y="12"/>
                  </a:lnTo>
                  <a:lnTo>
                    <a:pt x="1902" y="388"/>
                  </a:lnTo>
                  <a:lnTo>
                    <a:pt x="134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33" name="Freeform 334"/>
            <p:cNvSpPr>
              <a:spLocks/>
            </p:cNvSpPr>
            <p:nvPr/>
          </p:nvSpPr>
          <p:spPr bwMode="auto">
            <a:xfrm>
              <a:off x="3339584" y="6088446"/>
              <a:ext cx="127019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1" y="12"/>
                </a:cxn>
                <a:cxn ang="0">
                  <a:pos x="3286" y="0"/>
                </a:cxn>
                <a:cxn ang="0">
                  <a:pos x="0" y="0"/>
                </a:cxn>
              </a:cxnLst>
              <a:rect l="0" t="0" r="r" b="b"/>
              <a:pathLst>
                <a:path w="3286" h="12">
                  <a:moveTo>
                    <a:pt x="0" y="0"/>
                  </a:moveTo>
                  <a:lnTo>
                    <a:pt x="1341" y="12"/>
                  </a:lnTo>
                  <a:lnTo>
                    <a:pt x="32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34" name="Freeform 335"/>
            <p:cNvSpPr>
              <a:spLocks/>
            </p:cNvSpPr>
            <p:nvPr/>
          </p:nvSpPr>
          <p:spPr bwMode="auto">
            <a:xfrm>
              <a:off x="3339584" y="6088446"/>
              <a:ext cx="127019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1" y="12"/>
                </a:cxn>
                <a:cxn ang="0">
                  <a:pos x="3286" y="0"/>
                </a:cxn>
                <a:cxn ang="0">
                  <a:pos x="0" y="0"/>
                </a:cxn>
              </a:cxnLst>
              <a:rect l="0" t="0" r="r" b="b"/>
              <a:pathLst>
                <a:path w="3286" h="12">
                  <a:moveTo>
                    <a:pt x="0" y="0"/>
                  </a:moveTo>
                  <a:lnTo>
                    <a:pt x="1341" y="12"/>
                  </a:lnTo>
                  <a:lnTo>
                    <a:pt x="3286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35" name="Freeform 336"/>
            <p:cNvSpPr>
              <a:spLocks/>
            </p:cNvSpPr>
            <p:nvPr/>
          </p:nvSpPr>
          <p:spPr bwMode="auto">
            <a:xfrm>
              <a:off x="3317169" y="6088446"/>
              <a:ext cx="70981" cy="11782"/>
            </a:xfrm>
            <a:custGeom>
              <a:avLst/>
              <a:gdLst/>
              <a:ahLst/>
              <a:cxnLst>
                <a:cxn ang="0">
                  <a:pos x="562" y="0"/>
                </a:cxn>
                <a:cxn ang="0">
                  <a:pos x="0" y="388"/>
                </a:cxn>
                <a:cxn ang="0">
                  <a:pos x="1903" y="12"/>
                </a:cxn>
                <a:cxn ang="0">
                  <a:pos x="562" y="0"/>
                </a:cxn>
              </a:cxnLst>
              <a:rect l="0" t="0" r="r" b="b"/>
              <a:pathLst>
                <a:path w="1903" h="388">
                  <a:moveTo>
                    <a:pt x="562" y="0"/>
                  </a:moveTo>
                  <a:lnTo>
                    <a:pt x="0" y="388"/>
                  </a:lnTo>
                  <a:lnTo>
                    <a:pt x="1903" y="12"/>
                  </a:lnTo>
                  <a:lnTo>
                    <a:pt x="562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36" name="Freeform 337"/>
            <p:cNvSpPr>
              <a:spLocks/>
            </p:cNvSpPr>
            <p:nvPr/>
          </p:nvSpPr>
          <p:spPr bwMode="auto">
            <a:xfrm>
              <a:off x="3317169" y="6088446"/>
              <a:ext cx="70981" cy="11782"/>
            </a:xfrm>
            <a:custGeom>
              <a:avLst/>
              <a:gdLst/>
              <a:ahLst/>
              <a:cxnLst>
                <a:cxn ang="0">
                  <a:pos x="562" y="0"/>
                </a:cxn>
                <a:cxn ang="0">
                  <a:pos x="0" y="388"/>
                </a:cxn>
                <a:cxn ang="0">
                  <a:pos x="1903" y="12"/>
                </a:cxn>
                <a:cxn ang="0">
                  <a:pos x="562" y="0"/>
                </a:cxn>
              </a:cxnLst>
              <a:rect l="0" t="0" r="r" b="b"/>
              <a:pathLst>
                <a:path w="1903" h="388">
                  <a:moveTo>
                    <a:pt x="562" y="0"/>
                  </a:moveTo>
                  <a:lnTo>
                    <a:pt x="0" y="388"/>
                  </a:lnTo>
                  <a:lnTo>
                    <a:pt x="1903" y="12"/>
                  </a:lnTo>
                  <a:lnTo>
                    <a:pt x="562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37" name="Freeform 338"/>
            <p:cNvSpPr>
              <a:spLocks/>
            </p:cNvSpPr>
            <p:nvPr/>
          </p:nvSpPr>
          <p:spPr bwMode="auto">
            <a:xfrm>
              <a:off x="3530112" y="6086089"/>
              <a:ext cx="47321" cy="24741"/>
            </a:xfrm>
            <a:custGeom>
              <a:avLst/>
              <a:gdLst/>
              <a:ahLst/>
              <a:cxnLst>
                <a:cxn ang="0">
                  <a:pos x="858" y="0"/>
                </a:cxn>
                <a:cxn ang="0">
                  <a:pos x="0" y="272"/>
                </a:cxn>
                <a:cxn ang="0">
                  <a:pos x="1274" y="673"/>
                </a:cxn>
                <a:cxn ang="0">
                  <a:pos x="858" y="0"/>
                </a:cxn>
              </a:cxnLst>
              <a:rect l="0" t="0" r="r" b="b"/>
              <a:pathLst>
                <a:path w="1274" h="673">
                  <a:moveTo>
                    <a:pt x="858" y="0"/>
                  </a:moveTo>
                  <a:lnTo>
                    <a:pt x="0" y="272"/>
                  </a:lnTo>
                  <a:lnTo>
                    <a:pt x="1274" y="673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38" name="Freeform 339"/>
            <p:cNvSpPr>
              <a:spLocks/>
            </p:cNvSpPr>
            <p:nvPr/>
          </p:nvSpPr>
          <p:spPr bwMode="auto">
            <a:xfrm>
              <a:off x="3530112" y="6086089"/>
              <a:ext cx="47321" cy="24741"/>
            </a:xfrm>
            <a:custGeom>
              <a:avLst/>
              <a:gdLst/>
              <a:ahLst/>
              <a:cxnLst>
                <a:cxn ang="0">
                  <a:pos x="858" y="0"/>
                </a:cxn>
                <a:cxn ang="0">
                  <a:pos x="0" y="272"/>
                </a:cxn>
                <a:cxn ang="0">
                  <a:pos x="1274" y="673"/>
                </a:cxn>
                <a:cxn ang="0">
                  <a:pos x="858" y="0"/>
                </a:cxn>
              </a:cxnLst>
              <a:rect l="0" t="0" r="r" b="b"/>
              <a:pathLst>
                <a:path w="1274" h="673">
                  <a:moveTo>
                    <a:pt x="858" y="0"/>
                  </a:moveTo>
                  <a:lnTo>
                    <a:pt x="0" y="272"/>
                  </a:lnTo>
                  <a:lnTo>
                    <a:pt x="1274" y="673"/>
                  </a:lnTo>
                  <a:lnTo>
                    <a:pt x="858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39" name="Freeform 340"/>
            <p:cNvSpPr>
              <a:spLocks/>
            </p:cNvSpPr>
            <p:nvPr/>
          </p:nvSpPr>
          <p:spPr bwMode="auto">
            <a:xfrm>
              <a:off x="3226263" y="6086089"/>
              <a:ext cx="52302" cy="24741"/>
            </a:xfrm>
            <a:custGeom>
              <a:avLst/>
              <a:gdLst/>
              <a:ahLst/>
              <a:cxnLst>
                <a:cxn ang="0">
                  <a:pos x="416" y="0"/>
                </a:cxn>
                <a:cxn ang="0">
                  <a:pos x="0" y="673"/>
                </a:cxn>
                <a:cxn ang="0">
                  <a:pos x="1312" y="228"/>
                </a:cxn>
                <a:cxn ang="0">
                  <a:pos x="416" y="0"/>
                </a:cxn>
              </a:cxnLst>
              <a:rect l="0" t="0" r="r" b="b"/>
              <a:pathLst>
                <a:path w="1312" h="673">
                  <a:moveTo>
                    <a:pt x="416" y="0"/>
                  </a:moveTo>
                  <a:lnTo>
                    <a:pt x="0" y="673"/>
                  </a:lnTo>
                  <a:lnTo>
                    <a:pt x="1312" y="228"/>
                  </a:lnTo>
                  <a:lnTo>
                    <a:pt x="41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40" name="Freeform 341"/>
            <p:cNvSpPr>
              <a:spLocks/>
            </p:cNvSpPr>
            <p:nvPr/>
          </p:nvSpPr>
          <p:spPr bwMode="auto">
            <a:xfrm>
              <a:off x="3226263" y="6086089"/>
              <a:ext cx="52302" cy="24741"/>
            </a:xfrm>
            <a:custGeom>
              <a:avLst/>
              <a:gdLst/>
              <a:ahLst/>
              <a:cxnLst>
                <a:cxn ang="0">
                  <a:pos x="416" y="0"/>
                </a:cxn>
                <a:cxn ang="0">
                  <a:pos x="0" y="673"/>
                </a:cxn>
                <a:cxn ang="0">
                  <a:pos x="1312" y="228"/>
                </a:cxn>
                <a:cxn ang="0">
                  <a:pos x="416" y="0"/>
                </a:cxn>
              </a:cxnLst>
              <a:rect l="0" t="0" r="r" b="b"/>
              <a:pathLst>
                <a:path w="1312" h="673">
                  <a:moveTo>
                    <a:pt x="416" y="0"/>
                  </a:moveTo>
                  <a:lnTo>
                    <a:pt x="0" y="673"/>
                  </a:lnTo>
                  <a:lnTo>
                    <a:pt x="1312" y="228"/>
                  </a:lnTo>
                  <a:lnTo>
                    <a:pt x="41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41" name="Freeform 342"/>
            <p:cNvSpPr>
              <a:spLocks/>
            </p:cNvSpPr>
            <p:nvPr/>
          </p:nvSpPr>
          <p:spPr bwMode="auto">
            <a:xfrm>
              <a:off x="3339584" y="6081377"/>
              <a:ext cx="127019" cy="7069"/>
            </a:xfrm>
            <a:custGeom>
              <a:avLst/>
              <a:gdLst/>
              <a:ahLst/>
              <a:cxnLst>
                <a:cxn ang="0">
                  <a:pos x="2656" y="0"/>
                </a:cxn>
                <a:cxn ang="0">
                  <a:pos x="0" y="269"/>
                </a:cxn>
                <a:cxn ang="0">
                  <a:pos x="3286" y="269"/>
                </a:cxn>
                <a:cxn ang="0">
                  <a:pos x="2656" y="0"/>
                </a:cxn>
              </a:cxnLst>
              <a:rect l="0" t="0" r="r" b="b"/>
              <a:pathLst>
                <a:path w="3286" h="269">
                  <a:moveTo>
                    <a:pt x="2656" y="0"/>
                  </a:moveTo>
                  <a:lnTo>
                    <a:pt x="0" y="269"/>
                  </a:lnTo>
                  <a:lnTo>
                    <a:pt x="3286" y="269"/>
                  </a:lnTo>
                  <a:lnTo>
                    <a:pt x="265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42" name="Freeform 343"/>
            <p:cNvSpPr>
              <a:spLocks/>
            </p:cNvSpPr>
            <p:nvPr/>
          </p:nvSpPr>
          <p:spPr bwMode="auto">
            <a:xfrm>
              <a:off x="3339584" y="6081377"/>
              <a:ext cx="127019" cy="7069"/>
            </a:xfrm>
            <a:custGeom>
              <a:avLst/>
              <a:gdLst/>
              <a:ahLst/>
              <a:cxnLst>
                <a:cxn ang="0">
                  <a:pos x="2656" y="0"/>
                </a:cxn>
                <a:cxn ang="0">
                  <a:pos x="0" y="269"/>
                </a:cxn>
                <a:cxn ang="0">
                  <a:pos x="3286" y="269"/>
                </a:cxn>
                <a:cxn ang="0">
                  <a:pos x="2656" y="0"/>
                </a:cxn>
              </a:cxnLst>
              <a:rect l="0" t="0" r="r" b="b"/>
              <a:pathLst>
                <a:path w="3286" h="269">
                  <a:moveTo>
                    <a:pt x="2656" y="0"/>
                  </a:moveTo>
                  <a:lnTo>
                    <a:pt x="0" y="269"/>
                  </a:lnTo>
                  <a:lnTo>
                    <a:pt x="3286" y="269"/>
                  </a:lnTo>
                  <a:lnTo>
                    <a:pt x="265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43" name="Freeform 344"/>
            <p:cNvSpPr>
              <a:spLocks/>
            </p:cNvSpPr>
            <p:nvPr/>
          </p:nvSpPr>
          <p:spPr bwMode="auto">
            <a:xfrm>
              <a:off x="3339584" y="6081377"/>
              <a:ext cx="102113" cy="7069"/>
            </a:xfrm>
            <a:custGeom>
              <a:avLst/>
              <a:gdLst/>
              <a:ahLst/>
              <a:cxnLst>
                <a:cxn ang="0">
                  <a:pos x="629" y="0"/>
                </a:cxn>
                <a:cxn ang="0">
                  <a:pos x="0" y="269"/>
                </a:cxn>
                <a:cxn ang="0">
                  <a:pos x="2656" y="0"/>
                </a:cxn>
                <a:cxn ang="0">
                  <a:pos x="629" y="0"/>
                </a:cxn>
              </a:cxnLst>
              <a:rect l="0" t="0" r="r" b="b"/>
              <a:pathLst>
                <a:path w="2656" h="269">
                  <a:moveTo>
                    <a:pt x="629" y="0"/>
                  </a:moveTo>
                  <a:lnTo>
                    <a:pt x="0" y="269"/>
                  </a:lnTo>
                  <a:lnTo>
                    <a:pt x="2656" y="0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44" name="Freeform 345"/>
            <p:cNvSpPr>
              <a:spLocks/>
            </p:cNvSpPr>
            <p:nvPr/>
          </p:nvSpPr>
          <p:spPr bwMode="auto">
            <a:xfrm>
              <a:off x="3339584" y="6081377"/>
              <a:ext cx="102113" cy="7069"/>
            </a:xfrm>
            <a:custGeom>
              <a:avLst/>
              <a:gdLst/>
              <a:ahLst/>
              <a:cxnLst>
                <a:cxn ang="0">
                  <a:pos x="629" y="0"/>
                </a:cxn>
                <a:cxn ang="0">
                  <a:pos x="0" y="269"/>
                </a:cxn>
                <a:cxn ang="0">
                  <a:pos x="2656" y="0"/>
                </a:cxn>
                <a:cxn ang="0">
                  <a:pos x="629" y="0"/>
                </a:cxn>
              </a:cxnLst>
              <a:rect l="0" t="0" r="r" b="b"/>
              <a:pathLst>
                <a:path w="2656" h="269">
                  <a:moveTo>
                    <a:pt x="629" y="0"/>
                  </a:moveTo>
                  <a:lnTo>
                    <a:pt x="0" y="269"/>
                  </a:lnTo>
                  <a:lnTo>
                    <a:pt x="2656" y="0"/>
                  </a:lnTo>
                  <a:lnTo>
                    <a:pt x="62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45" name="Freeform 346"/>
            <p:cNvSpPr>
              <a:spLocks/>
            </p:cNvSpPr>
            <p:nvPr/>
          </p:nvSpPr>
          <p:spPr bwMode="auto">
            <a:xfrm>
              <a:off x="3508943" y="6081377"/>
              <a:ext cx="53547" cy="153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517"/>
                </a:cxn>
                <a:cxn ang="0">
                  <a:pos x="1375" y="245"/>
                </a:cxn>
                <a:cxn ang="0">
                  <a:pos x="0" y="0"/>
                </a:cxn>
              </a:cxnLst>
              <a:rect l="0" t="0" r="r" b="b"/>
              <a:pathLst>
                <a:path w="1375" h="517">
                  <a:moveTo>
                    <a:pt x="0" y="0"/>
                  </a:moveTo>
                  <a:lnTo>
                    <a:pt x="517" y="517"/>
                  </a:lnTo>
                  <a:lnTo>
                    <a:pt x="1375" y="2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46" name="Freeform 347"/>
            <p:cNvSpPr>
              <a:spLocks/>
            </p:cNvSpPr>
            <p:nvPr/>
          </p:nvSpPr>
          <p:spPr bwMode="auto">
            <a:xfrm>
              <a:off x="3508943" y="6081377"/>
              <a:ext cx="53547" cy="153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517"/>
                </a:cxn>
                <a:cxn ang="0">
                  <a:pos x="1375" y="245"/>
                </a:cxn>
                <a:cxn ang="0">
                  <a:pos x="0" y="0"/>
                </a:cxn>
              </a:cxnLst>
              <a:rect l="0" t="0" r="r" b="b"/>
              <a:pathLst>
                <a:path w="1375" h="517">
                  <a:moveTo>
                    <a:pt x="0" y="0"/>
                  </a:moveTo>
                  <a:lnTo>
                    <a:pt x="517" y="517"/>
                  </a:lnTo>
                  <a:lnTo>
                    <a:pt x="1375" y="245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47" name="Freeform 348"/>
            <p:cNvSpPr>
              <a:spLocks/>
            </p:cNvSpPr>
            <p:nvPr/>
          </p:nvSpPr>
          <p:spPr bwMode="auto">
            <a:xfrm>
              <a:off x="3242452" y="6077842"/>
              <a:ext cx="54792" cy="15317"/>
            </a:xfrm>
            <a:custGeom>
              <a:avLst/>
              <a:gdLst/>
              <a:ahLst/>
              <a:cxnLst>
                <a:cxn ang="0">
                  <a:pos x="1421" y="0"/>
                </a:cxn>
                <a:cxn ang="0">
                  <a:pos x="0" y="281"/>
                </a:cxn>
                <a:cxn ang="0">
                  <a:pos x="896" y="509"/>
                </a:cxn>
                <a:cxn ang="0">
                  <a:pos x="1421" y="0"/>
                </a:cxn>
              </a:cxnLst>
              <a:rect l="0" t="0" r="r" b="b"/>
              <a:pathLst>
                <a:path w="1421" h="509">
                  <a:moveTo>
                    <a:pt x="1421" y="0"/>
                  </a:moveTo>
                  <a:lnTo>
                    <a:pt x="0" y="281"/>
                  </a:lnTo>
                  <a:lnTo>
                    <a:pt x="896" y="50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48" name="Freeform 349"/>
            <p:cNvSpPr>
              <a:spLocks/>
            </p:cNvSpPr>
            <p:nvPr/>
          </p:nvSpPr>
          <p:spPr bwMode="auto">
            <a:xfrm>
              <a:off x="3242452" y="6077842"/>
              <a:ext cx="54792" cy="15317"/>
            </a:xfrm>
            <a:custGeom>
              <a:avLst/>
              <a:gdLst/>
              <a:ahLst/>
              <a:cxnLst>
                <a:cxn ang="0">
                  <a:pos x="1421" y="0"/>
                </a:cxn>
                <a:cxn ang="0">
                  <a:pos x="0" y="281"/>
                </a:cxn>
                <a:cxn ang="0">
                  <a:pos x="896" y="509"/>
                </a:cxn>
                <a:cxn ang="0">
                  <a:pos x="1421" y="0"/>
                </a:cxn>
              </a:cxnLst>
              <a:rect l="0" t="0" r="r" b="b"/>
              <a:pathLst>
                <a:path w="1421" h="509">
                  <a:moveTo>
                    <a:pt x="1421" y="0"/>
                  </a:moveTo>
                  <a:lnTo>
                    <a:pt x="0" y="281"/>
                  </a:lnTo>
                  <a:lnTo>
                    <a:pt x="896" y="509"/>
                  </a:lnTo>
                  <a:lnTo>
                    <a:pt x="1421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49" name="Freeform 350"/>
            <p:cNvSpPr>
              <a:spLocks/>
            </p:cNvSpPr>
            <p:nvPr/>
          </p:nvSpPr>
          <p:spPr bwMode="auto">
            <a:xfrm>
              <a:off x="3364490" y="6074307"/>
              <a:ext cx="77208" cy="7069"/>
            </a:xfrm>
            <a:custGeom>
              <a:avLst/>
              <a:gdLst/>
              <a:ahLst/>
              <a:cxnLst>
                <a:cxn ang="0">
                  <a:pos x="1356" y="0"/>
                </a:cxn>
                <a:cxn ang="0">
                  <a:pos x="0" y="136"/>
                </a:cxn>
                <a:cxn ang="0">
                  <a:pos x="2027" y="136"/>
                </a:cxn>
                <a:cxn ang="0">
                  <a:pos x="1356" y="0"/>
                </a:cxn>
              </a:cxnLst>
              <a:rect l="0" t="0" r="r" b="b"/>
              <a:pathLst>
                <a:path w="2027" h="136">
                  <a:moveTo>
                    <a:pt x="1356" y="0"/>
                  </a:moveTo>
                  <a:lnTo>
                    <a:pt x="0" y="136"/>
                  </a:lnTo>
                  <a:lnTo>
                    <a:pt x="2027" y="136"/>
                  </a:lnTo>
                  <a:lnTo>
                    <a:pt x="135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50" name="Freeform 351"/>
            <p:cNvSpPr>
              <a:spLocks/>
            </p:cNvSpPr>
            <p:nvPr/>
          </p:nvSpPr>
          <p:spPr bwMode="auto">
            <a:xfrm>
              <a:off x="3364490" y="6074307"/>
              <a:ext cx="77208" cy="7069"/>
            </a:xfrm>
            <a:custGeom>
              <a:avLst/>
              <a:gdLst/>
              <a:ahLst/>
              <a:cxnLst>
                <a:cxn ang="0">
                  <a:pos x="1356" y="0"/>
                </a:cxn>
                <a:cxn ang="0">
                  <a:pos x="0" y="136"/>
                </a:cxn>
                <a:cxn ang="0">
                  <a:pos x="2027" y="136"/>
                </a:cxn>
                <a:cxn ang="0">
                  <a:pos x="1356" y="0"/>
                </a:cxn>
              </a:cxnLst>
              <a:rect l="0" t="0" r="r" b="b"/>
              <a:pathLst>
                <a:path w="2027" h="136">
                  <a:moveTo>
                    <a:pt x="1356" y="0"/>
                  </a:moveTo>
                  <a:lnTo>
                    <a:pt x="0" y="136"/>
                  </a:lnTo>
                  <a:lnTo>
                    <a:pt x="2027" y="136"/>
                  </a:lnTo>
                  <a:lnTo>
                    <a:pt x="135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51" name="Freeform 352"/>
            <p:cNvSpPr>
              <a:spLocks/>
            </p:cNvSpPr>
            <p:nvPr/>
          </p:nvSpPr>
          <p:spPr bwMode="auto">
            <a:xfrm>
              <a:off x="3364490" y="6074307"/>
              <a:ext cx="51056" cy="7069"/>
            </a:xfrm>
            <a:custGeom>
              <a:avLst/>
              <a:gdLst/>
              <a:ahLst/>
              <a:cxnLst>
                <a:cxn ang="0">
                  <a:pos x="672" y="0"/>
                </a:cxn>
                <a:cxn ang="0">
                  <a:pos x="0" y="136"/>
                </a:cxn>
                <a:cxn ang="0">
                  <a:pos x="1356" y="0"/>
                </a:cxn>
                <a:cxn ang="0">
                  <a:pos x="672" y="0"/>
                </a:cxn>
              </a:cxnLst>
              <a:rect l="0" t="0" r="r" b="b"/>
              <a:pathLst>
                <a:path w="1356" h="136">
                  <a:moveTo>
                    <a:pt x="672" y="0"/>
                  </a:moveTo>
                  <a:lnTo>
                    <a:pt x="0" y="136"/>
                  </a:lnTo>
                  <a:lnTo>
                    <a:pt x="1356" y="0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52" name="Freeform 353"/>
            <p:cNvSpPr>
              <a:spLocks/>
            </p:cNvSpPr>
            <p:nvPr/>
          </p:nvSpPr>
          <p:spPr bwMode="auto">
            <a:xfrm>
              <a:off x="3364490" y="6074307"/>
              <a:ext cx="51056" cy="7069"/>
            </a:xfrm>
            <a:custGeom>
              <a:avLst/>
              <a:gdLst/>
              <a:ahLst/>
              <a:cxnLst>
                <a:cxn ang="0">
                  <a:pos x="672" y="0"/>
                </a:cxn>
                <a:cxn ang="0">
                  <a:pos x="0" y="136"/>
                </a:cxn>
                <a:cxn ang="0">
                  <a:pos x="1356" y="0"/>
                </a:cxn>
                <a:cxn ang="0">
                  <a:pos x="672" y="0"/>
                </a:cxn>
              </a:cxnLst>
              <a:rect l="0" t="0" r="r" b="b"/>
              <a:pathLst>
                <a:path w="1356" h="136">
                  <a:moveTo>
                    <a:pt x="672" y="0"/>
                  </a:moveTo>
                  <a:lnTo>
                    <a:pt x="0" y="136"/>
                  </a:lnTo>
                  <a:lnTo>
                    <a:pt x="1356" y="0"/>
                  </a:lnTo>
                  <a:lnTo>
                    <a:pt x="672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53" name="Freeform 354"/>
            <p:cNvSpPr>
              <a:spLocks/>
            </p:cNvSpPr>
            <p:nvPr/>
          </p:nvSpPr>
          <p:spPr bwMode="auto">
            <a:xfrm>
              <a:off x="3508943" y="6068416"/>
              <a:ext cx="53547" cy="17673"/>
            </a:xfrm>
            <a:custGeom>
              <a:avLst/>
              <a:gdLst/>
              <a:ahLst/>
              <a:cxnLst>
                <a:cxn ang="0">
                  <a:pos x="858" y="0"/>
                </a:cxn>
                <a:cxn ang="0">
                  <a:pos x="0" y="356"/>
                </a:cxn>
                <a:cxn ang="0">
                  <a:pos x="1375" y="601"/>
                </a:cxn>
                <a:cxn ang="0">
                  <a:pos x="858" y="0"/>
                </a:cxn>
              </a:cxnLst>
              <a:rect l="0" t="0" r="r" b="b"/>
              <a:pathLst>
                <a:path w="1375" h="601">
                  <a:moveTo>
                    <a:pt x="858" y="0"/>
                  </a:moveTo>
                  <a:lnTo>
                    <a:pt x="0" y="356"/>
                  </a:lnTo>
                  <a:lnTo>
                    <a:pt x="1375" y="601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54" name="Freeform 355"/>
            <p:cNvSpPr>
              <a:spLocks/>
            </p:cNvSpPr>
            <p:nvPr/>
          </p:nvSpPr>
          <p:spPr bwMode="auto">
            <a:xfrm>
              <a:off x="3508943" y="6068416"/>
              <a:ext cx="53547" cy="17673"/>
            </a:xfrm>
            <a:custGeom>
              <a:avLst/>
              <a:gdLst/>
              <a:ahLst/>
              <a:cxnLst>
                <a:cxn ang="0">
                  <a:pos x="858" y="0"/>
                </a:cxn>
                <a:cxn ang="0">
                  <a:pos x="0" y="356"/>
                </a:cxn>
                <a:cxn ang="0">
                  <a:pos x="1375" y="601"/>
                </a:cxn>
                <a:cxn ang="0">
                  <a:pos x="858" y="0"/>
                </a:cxn>
              </a:cxnLst>
              <a:rect l="0" t="0" r="r" b="b"/>
              <a:pathLst>
                <a:path w="1375" h="601">
                  <a:moveTo>
                    <a:pt x="858" y="0"/>
                  </a:moveTo>
                  <a:lnTo>
                    <a:pt x="0" y="356"/>
                  </a:lnTo>
                  <a:lnTo>
                    <a:pt x="1375" y="601"/>
                  </a:lnTo>
                  <a:lnTo>
                    <a:pt x="858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55" name="Freeform 356"/>
            <p:cNvSpPr>
              <a:spLocks/>
            </p:cNvSpPr>
            <p:nvPr/>
          </p:nvSpPr>
          <p:spPr bwMode="auto">
            <a:xfrm>
              <a:off x="3242452" y="6068416"/>
              <a:ext cx="54792" cy="17673"/>
            </a:xfrm>
            <a:custGeom>
              <a:avLst/>
              <a:gdLst/>
              <a:ahLst/>
              <a:cxnLst>
                <a:cxn ang="0">
                  <a:pos x="517" y="0"/>
                </a:cxn>
                <a:cxn ang="0">
                  <a:pos x="0" y="601"/>
                </a:cxn>
                <a:cxn ang="0">
                  <a:pos x="1421" y="320"/>
                </a:cxn>
                <a:cxn ang="0">
                  <a:pos x="517" y="0"/>
                </a:cxn>
              </a:cxnLst>
              <a:rect l="0" t="0" r="r" b="b"/>
              <a:pathLst>
                <a:path w="1421" h="601">
                  <a:moveTo>
                    <a:pt x="517" y="0"/>
                  </a:moveTo>
                  <a:lnTo>
                    <a:pt x="0" y="601"/>
                  </a:lnTo>
                  <a:lnTo>
                    <a:pt x="1421" y="320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56" name="Freeform 357"/>
            <p:cNvSpPr>
              <a:spLocks/>
            </p:cNvSpPr>
            <p:nvPr/>
          </p:nvSpPr>
          <p:spPr bwMode="auto">
            <a:xfrm>
              <a:off x="3242452" y="6068416"/>
              <a:ext cx="54792" cy="17673"/>
            </a:xfrm>
            <a:custGeom>
              <a:avLst/>
              <a:gdLst/>
              <a:ahLst/>
              <a:cxnLst>
                <a:cxn ang="0">
                  <a:pos x="517" y="0"/>
                </a:cxn>
                <a:cxn ang="0">
                  <a:pos x="0" y="601"/>
                </a:cxn>
                <a:cxn ang="0">
                  <a:pos x="1421" y="320"/>
                </a:cxn>
                <a:cxn ang="0">
                  <a:pos x="517" y="0"/>
                </a:cxn>
              </a:cxnLst>
              <a:rect l="0" t="0" r="r" b="b"/>
              <a:pathLst>
                <a:path w="1421" h="601">
                  <a:moveTo>
                    <a:pt x="517" y="0"/>
                  </a:moveTo>
                  <a:lnTo>
                    <a:pt x="0" y="601"/>
                  </a:lnTo>
                  <a:lnTo>
                    <a:pt x="1421" y="320"/>
                  </a:lnTo>
                  <a:lnTo>
                    <a:pt x="517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57" name="Freeform 358"/>
            <p:cNvSpPr>
              <a:spLocks/>
            </p:cNvSpPr>
            <p:nvPr/>
          </p:nvSpPr>
          <p:spPr bwMode="auto">
            <a:xfrm>
              <a:off x="3485282" y="6067238"/>
              <a:ext cx="56038" cy="14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99" y="419"/>
                </a:cxn>
                <a:cxn ang="0">
                  <a:pos x="1457" y="63"/>
                </a:cxn>
                <a:cxn ang="0">
                  <a:pos x="0" y="0"/>
                </a:cxn>
              </a:cxnLst>
              <a:rect l="0" t="0" r="r" b="b"/>
              <a:pathLst>
                <a:path w="1457" h="419">
                  <a:moveTo>
                    <a:pt x="0" y="0"/>
                  </a:moveTo>
                  <a:lnTo>
                    <a:pt x="599" y="419"/>
                  </a:lnTo>
                  <a:lnTo>
                    <a:pt x="1457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58" name="Freeform 359"/>
            <p:cNvSpPr>
              <a:spLocks/>
            </p:cNvSpPr>
            <p:nvPr/>
          </p:nvSpPr>
          <p:spPr bwMode="auto">
            <a:xfrm>
              <a:off x="3485282" y="6067238"/>
              <a:ext cx="56038" cy="14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99" y="419"/>
                </a:cxn>
                <a:cxn ang="0">
                  <a:pos x="1457" y="63"/>
                </a:cxn>
                <a:cxn ang="0">
                  <a:pos x="0" y="0"/>
                </a:cxn>
              </a:cxnLst>
              <a:rect l="0" t="0" r="r" b="b"/>
              <a:pathLst>
                <a:path w="1457" h="419">
                  <a:moveTo>
                    <a:pt x="0" y="0"/>
                  </a:moveTo>
                  <a:lnTo>
                    <a:pt x="599" y="419"/>
                  </a:lnTo>
                  <a:lnTo>
                    <a:pt x="1457" y="63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59" name="Freeform 360"/>
            <p:cNvSpPr>
              <a:spLocks/>
            </p:cNvSpPr>
            <p:nvPr/>
          </p:nvSpPr>
          <p:spPr bwMode="auto">
            <a:xfrm>
              <a:off x="3263622" y="6063703"/>
              <a:ext cx="59774" cy="14138"/>
            </a:xfrm>
            <a:custGeom>
              <a:avLst/>
              <a:gdLst/>
              <a:ahLst/>
              <a:cxnLst>
                <a:cxn ang="0">
                  <a:pos x="1508" y="0"/>
                </a:cxn>
                <a:cxn ang="0">
                  <a:pos x="0" y="93"/>
                </a:cxn>
                <a:cxn ang="0">
                  <a:pos x="904" y="413"/>
                </a:cxn>
                <a:cxn ang="0">
                  <a:pos x="1508" y="0"/>
                </a:cxn>
              </a:cxnLst>
              <a:rect l="0" t="0" r="r" b="b"/>
              <a:pathLst>
                <a:path w="1508" h="413">
                  <a:moveTo>
                    <a:pt x="1508" y="0"/>
                  </a:moveTo>
                  <a:lnTo>
                    <a:pt x="0" y="93"/>
                  </a:lnTo>
                  <a:lnTo>
                    <a:pt x="904" y="413"/>
                  </a:lnTo>
                  <a:lnTo>
                    <a:pt x="1508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60" name="Freeform 361"/>
            <p:cNvSpPr>
              <a:spLocks/>
            </p:cNvSpPr>
            <p:nvPr/>
          </p:nvSpPr>
          <p:spPr bwMode="auto">
            <a:xfrm>
              <a:off x="3263622" y="6063703"/>
              <a:ext cx="59774" cy="14138"/>
            </a:xfrm>
            <a:custGeom>
              <a:avLst/>
              <a:gdLst/>
              <a:ahLst/>
              <a:cxnLst>
                <a:cxn ang="0">
                  <a:pos x="1508" y="0"/>
                </a:cxn>
                <a:cxn ang="0">
                  <a:pos x="0" y="93"/>
                </a:cxn>
                <a:cxn ang="0">
                  <a:pos x="904" y="413"/>
                </a:cxn>
                <a:cxn ang="0">
                  <a:pos x="1508" y="0"/>
                </a:cxn>
              </a:cxnLst>
              <a:rect l="0" t="0" r="r" b="b"/>
              <a:pathLst>
                <a:path w="1508" h="413">
                  <a:moveTo>
                    <a:pt x="1508" y="0"/>
                  </a:moveTo>
                  <a:lnTo>
                    <a:pt x="0" y="93"/>
                  </a:lnTo>
                  <a:lnTo>
                    <a:pt x="904" y="413"/>
                  </a:lnTo>
                  <a:lnTo>
                    <a:pt x="1508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61" name="Freeform 362"/>
            <p:cNvSpPr>
              <a:spLocks/>
            </p:cNvSpPr>
            <p:nvPr/>
          </p:nvSpPr>
          <p:spPr bwMode="auto">
            <a:xfrm>
              <a:off x="3459131" y="6056634"/>
              <a:ext cx="82189" cy="117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4" y="312"/>
                </a:cxn>
                <a:cxn ang="0">
                  <a:pos x="2121" y="375"/>
                </a:cxn>
                <a:cxn ang="0">
                  <a:pos x="0" y="0"/>
                </a:cxn>
              </a:cxnLst>
              <a:rect l="0" t="0" r="r" b="b"/>
              <a:pathLst>
                <a:path w="2121" h="375">
                  <a:moveTo>
                    <a:pt x="0" y="0"/>
                  </a:moveTo>
                  <a:lnTo>
                    <a:pt x="664" y="312"/>
                  </a:lnTo>
                  <a:lnTo>
                    <a:pt x="2121" y="3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62" name="Freeform 363"/>
            <p:cNvSpPr>
              <a:spLocks/>
            </p:cNvSpPr>
            <p:nvPr/>
          </p:nvSpPr>
          <p:spPr bwMode="auto">
            <a:xfrm>
              <a:off x="3459131" y="6056634"/>
              <a:ext cx="82189" cy="117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4" y="312"/>
                </a:cxn>
                <a:cxn ang="0">
                  <a:pos x="2121" y="375"/>
                </a:cxn>
                <a:cxn ang="0">
                  <a:pos x="0" y="0"/>
                </a:cxn>
              </a:cxnLst>
              <a:rect l="0" t="0" r="r" b="b"/>
              <a:pathLst>
                <a:path w="2121" h="375">
                  <a:moveTo>
                    <a:pt x="0" y="0"/>
                  </a:moveTo>
                  <a:lnTo>
                    <a:pt x="664" y="312"/>
                  </a:lnTo>
                  <a:lnTo>
                    <a:pt x="2121" y="375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63" name="Freeform 364"/>
            <p:cNvSpPr>
              <a:spLocks/>
            </p:cNvSpPr>
            <p:nvPr/>
          </p:nvSpPr>
          <p:spPr bwMode="auto">
            <a:xfrm>
              <a:off x="3263622" y="6054278"/>
              <a:ext cx="83434" cy="14138"/>
            </a:xfrm>
            <a:custGeom>
              <a:avLst/>
              <a:gdLst/>
              <a:ahLst/>
              <a:cxnLst>
                <a:cxn ang="0">
                  <a:pos x="2176" y="0"/>
                </a:cxn>
                <a:cxn ang="0">
                  <a:pos x="0" y="394"/>
                </a:cxn>
                <a:cxn ang="0">
                  <a:pos x="1508" y="301"/>
                </a:cxn>
                <a:cxn ang="0">
                  <a:pos x="2176" y="0"/>
                </a:cxn>
              </a:cxnLst>
              <a:rect l="0" t="0" r="r" b="b"/>
              <a:pathLst>
                <a:path w="2176" h="394">
                  <a:moveTo>
                    <a:pt x="2176" y="0"/>
                  </a:moveTo>
                  <a:lnTo>
                    <a:pt x="0" y="394"/>
                  </a:lnTo>
                  <a:lnTo>
                    <a:pt x="1508" y="301"/>
                  </a:lnTo>
                  <a:lnTo>
                    <a:pt x="217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64" name="Freeform 365"/>
            <p:cNvSpPr>
              <a:spLocks/>
            </p:cNvSpPr>
            <p:nvPr/>
          </p:nvSpPr>
          <p:spPr bwMode="auto">
            <a:xfrm>
              <a:off x="3263622" y="6054278"/>
              <a:ext cx="83434" cy="14138"/>
            </a:xfrm>
            <a:custGeom>
              <a:avLst/>
              <a:gdLst/>
              <a:ahLst/>
              <a:cxnLst>
                <a:cxn ang="0">
                  <a:pos x="2176" y="0"/>
                </a:cxn>
                <a:cxn ang="0">
                  <a:pos x="0" y="394"/>
                </a:cxn>
                <a:cxn ang="0">
                  <a:pos x="1508" y="301"/>
                </a:cxn>
                <a:cxn ang="0">
                  <a:pos x="2176" y="0"/>
                </a:cxn>
              </a:cxnLst>
              <a:rect l="0" t="0" r="r" b="b"/>
              <a:pathLst>
                <a:path w="2176" h="394">
                  <a:moveTo>
                    <a:pt x="2176" y="0"/>
                  </a:moveTo>
                  <a:lnTo>
                    <a:pt x="0" y="394"/>
                  </a:lnTo>
                  <a:lnTo>
                    <a:pt x="1508" y="301"/>
                  </a:lnTo>
                  <a:lnTo>
                    <a:pt x="217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65" name="Freeform 366"/>
            <p:cNvSpPr>
              <a:spLocks/>
            </p:cNvSpPr>
            <p:nvPr/>
          </p:nvSpPr>
          <p:spPr bwMode="auto">
            <a:xfrm>
              <a:off x="3459131" y="6053100"/>
              <a:ext cx="82189" cy="15316"/>
            </a:xfrm>
            <a:custGeom>
              <a:avLst/>
              <a:gdLst/>
              <a:ahLst/>
              <a:cxnLst>
                <a:cxn ang="0">
                  <a:pos x="1515" y="0"/>
                </a:cxn>
                <a:cxn ang="0">
                  <a:pos x="0" y="138"/>
                </a:cxn>
                <a:cxn ang="0">
                  <a:pos x="2121" y="513"/>
                </a:cxn>
                <a:cxn ang="0">
                  <a:pos x="1515" y="0"/>
                </a:cxn>
              </a:cxnLst>
              <a:rect l="0" t="0" r="r" b="b"/>
              <a:pathLst>
                <a:path w="2121" h="513">
                  <a:moveTo>
                    <a:pt x="1515" y="0"/>
                  </a:moveTo>
                  <a:lnTo>
                    <a:pt x="0" y="138"/>
                  </a:lnTo>
                  <a:lnTo>
                    <a:pt x="2121" y="513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66" name="Freeform 367"/>
            <p:cNvSpPr>
              <a:spLocks/>
            </p:cNvSpPr>
            <p:nvPr/>
          </p:nvSpPr>
          <p:spPr bwMode="auto">
            <a:xfrm>
              <a:off x="3459131" y="6053100"/>
              <a:ext cx="82189" cy="15316"/>
            </a:xfrm>
            <a:custGeom>
              <a:avLst/>
              <a:gdLst/>
              <a:ahLst/>
              <a:cxnLst>
                <a:cxn ang="0">
                  <a:pos x="1515" y="0"/>
                </a:cxn>
                <a:cxn ang="0">
                  <a:pos x="0" y="138"/>
                </a:cxn>
                <a:cxn ang="0">
                  <a:pos x="2121" y="513"/>
                </a:cxn>
                <a:cxn ang="0">
                  <a:pos x="1515" y="0"/>
                </a:cxn>
              </a:cxnLst>
              <a:rect l="0" t="0" r="r" b="b"/>
              <a:pathLst>
                <a:path w="2121" h="513">
                  <a:moveTo>
                    <a:pt x="1515" y="0"/>
                  </a:moveTo>
                  <a:lnTo>
                    <a:pt x="0" y="138"/>
                  </a:lnTo>
                  <a:lnTo>
                    <a:pt x="2121" y="513"/>
                  </a:lnTo>
                  <a:lnTo>
                    <a:pt x="1515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67" name="Freeform 368"/>
            <p:cNvSpPr>
              <a:spLocks/>
            </p:cNvSpPr>
            <p:nvPr/>
          </p:nvSpPr>
          <p:spPr bwMode="auto">
            <a:xfrm>
              <a:off x="3263622" y="6053100"/>
              <a:ext cx="83434" cy="15316"/>
            </a:xfrm>
            <a:custGeom>
              <a:avLst/>
              <a:gdLst/>
              <a:ahLst/>
              <a:cxnLst>
                <a:cxn ang="0">
                  <a:pos x="606" y="0"/>
                </a:cxn>
                <a:cxn ang="0">
                  <a:pos x="0" y="513"/>
                </a:cxn>
                <a:cxn ang="0">
                  <a:pos x="2176" y="119"/>
                </a:cxn>
                <a:cxn ang="0">
                  <a:pos x="606" y="0"/>
                </a:cxn>
              </a:cxnLst>
              <a:rect l="0" t="0" r="r" b="b"/>
              <a:pathLst>
                <a:path w="2176" h="513">
                  <a:moveTo>
                    <a:pt x="606" y="0"/>
                  </a:moveTo>
                  <a:lnTo>
                    <a:pt x="0" y="513"/>
                  </a:lnTo>
                  <a:lnTo>
                    <a:pt x="2176" y="119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68" name="Freeform 369"/>
            <p:cNvSpPr>
              <a:spLocks/>
            </p:cNvSpPr>
            <p:nvPr/>
          </p:nvSpPr>
          <p:spPr bwMode="auto">
            <a:xfrm>
              <a:off x="3263622" y="6053100"/>
              <a:ext cx="83434" cy="15316"/>
            </a:xfrm>
            <a:custGeom>
              <a:avLst/>
              <a:gdLst/>
              <a:ahLst/>
              <a:cxnLst>
                <a:cxn ang="0">
                  <a:pos x="606" y="0"/>
                </a:cxn>
                <a:cxn ang="0">
                  <a:pos x="0" y="513"/>
                </a:cxn>
                <a:cxn ang="0">
                  <a:pos x="2176" y="119"/>
                </a:cxn>
                <a:cxn ang="0">
                  <a:pos x="606" y="0"/>
                </a:cxn>
              </a:cxnLst>
              <a:rect l="0" t="0" r="r" b="b"/>
              <a:pathLst>
                <a:path w="2176" h="513">
                  <a:moveTo>
                    <a:pt x="606" y="0"/>
                  </a:moveTo>
                  <a:lnTo>
                    <a:pt x="0" y="513"/>
                  </a:lnTo>
                  <a:lnTo>
                    <a:pt x="2176" y="119"/>
                  </a:lnTo>
                  <a:lnTo>
                    <a:pt x="60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69" name="Freeform 370"/>
            <p:cNvSpPr>
              <a:spLocks/>
            </p:cNvSpPr>
            <p:nvPr/>
          </p:nvSpPr>
          <p:spPr bwMode="auto">
            <a:xfrm>
              <a:off x="3432980" y="6050744"/>
              <a:ext cx="83434" cy="58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08" y="191"/>
                </a:cxn>
                <a:cxn ang="0">
                  <a:pos x="2223" y="53"/>
                </a:cxn>
                <a:cxn ang="0">
                  <a:pos x="0" y="0"/>
                </a:cxn>
              </a:cxnLst>
              <a:rect l="0" t="0" r="r" b="b"/>
              <a:pathLst>
                <a:path w="2223" h="191">
                  <a:moveTo>
                    <a:pt x="0" y="0"/>
                  </a:moveTo>
                  <a:lnTo>
                    <a:pt x="708" y="191"/>
                  </a:lnTo>
                  <a:lnTo>
                    <a:pt x="2223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70" name="Freeform 371"/>
            <p:cNvSpPr>
              <a:spLocks/>
            </p:cNvSpPr>
            <p:nvPr/>
          </p:nvSpPr>
          <p:spPr bwMode="auto">
            <a:xfrm>
              <a:off x="3432980" y="6050744"/>
              <a:ext cx="83434" cy="58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08" y="191"/>
                </a:cxn>
                <a:cxn ang="0">
                  <a:pos x="2223" y="53"/>
                </a:cxn>
                <a:cxn ang="0">
                  <a:pos x="0" y="0"/>
                </a:cxn>
              </a:cxnLst>
              <a:rect l="0" t="0" r="r" b="b"/>
              <a:pathLst>
                <a:path w="2223" h="191">
                  <a:moveTo>
                    <a:pt x="0" y="0"/>
                  </a:moveTo>
                  <a:lnTo>
                    <a:pt x="708" y="191"/>
                  </a:lnTo>
                  <a:lnTo>
                    <a:pt x="2223" y="53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71" name="Freeform 372"/>
            <p:cNvSpPr>
              <a:spLocks/>
            </p:cNvSpPr>
            <p:nvPr/>
          </p:nvSpPr>
          <p:spPr bwMode="auto">
            <a:xfrm>
              <a:off x="3286037" y="6049565"/>
              <a:ext cx="87170" cy="4713"/>
            </a:xfrm>
            <a:custGeom>
              <a:avLst/>
              <a:gdLst/>
              <a:ahLst/>
              <a:cxnLst>
                <a:cxn ang="0">
                  <a:pos x="2280" y="0"/>
                </a:cxn>
                <a:cxn ang="0">
                  <a:pos x="0" y="64"/>
                </a:cxn>
                <a:cxn ang="0">
                  <a:pos x="1570" y="183"/>
                </a:cxn>
                <a:cxn ang="0">
                  <a:pos x="2280" y="0"/>
                </a:cxn>
              </a:cxnLst>
              <a:rect l="0" t="0" r="r" b="b"/>
              <a:pathLst>
                <a:path w="2280" h="183">
                  <a:moveTo>
                    <a:pt x="2280" y="0"/>
                  </a:moveTo>
                  <a:lnTo>
                    <a:pt x="0" y="64"/>
                  </a:lnTo>
                  <a:lnTo>
                    <a:pt x="1570" y="183"/>
                  </a:lnTo>
                  <a:lnTo>
                    <a:pt x="228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72" name="Freeform 373"/>
            <p:cNvSpPr>
              <a:spLocks/>
            </p:cNvSpPr>
            <p:nvPr/>
          </p:nvSpPr>
          <p:spPr bwMode="auto">
            <a:xfrm>
              <a:off x="3286037" y="6049565"/>
              <a:ext cx="87170" cy="4713"/>
            </a:xfrm>
            <a:custGeom>
              <a:avLst/>
              <a:gdLst/>
              <a:ahLst/>
              <a:cxnLst>
                <a:cxn ang="0">
                  <a:pos x="2280" y="0"/>
                </a:cxn>
                <a:cxn ang="0">
                  <a:pos x="0" y="64"/>
                </a:cxn>
                <a:cxn ang="0">
                  <a:pos x="1570" y="183"/>
                </a:cxn>
                <a:cxn ang="0">
                  <a:pos x="2280" y="0"/>
                </a:cxn>
              </a:cxnLst>
              <a:rect l="0" t="0" r="r" b="b"/>
              <a:pathLst>
                <a:path w="2280" h="183">
                  <a:moveTo>
                    <a:pt x="2280" y="0"/>
                  </a:moveTo>
                  <a:lnTo>
                    <a:pt x="0" y="64"/>
                  </a:lnTo>
                  <a:lnTo>
                    <a:pt x="1570" y="183"/>
                  </a:lnTo>
                  <a:lnTo>
                    <a:pt x="228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73" name="Freeform 374"/>
            <p:cNvSpPr>
              <a:spLocks/>
            </p:cNvSpPr>
            <p:nvPr/>
          </p:nvSpPr>
          <p:spPr bwMode="auto">
            <a:xfrm>
              <a:off x="3286037" y="6049565"/>
              <a:ext cx="117057" cy="3535"/>
            </a:xfrm>
            <a:custGeom>
              <a:avLst/>
              <a:gdLst/>
              <a:ahLst/>
              <a:cxnLst>
                <a:cxn ang="0">
                  <a:pos x="3012" y="0"/>
                </a:cxn>
                <a:cxn ang="0">
                  <a:pos x="0" y="122"/>
                </a:cxn>
                <a:cxn ang="0">
                  <a:pos x="2280" y="58"/>
                </a:cxn>
                <a:cxn ang="0">
                  <a:pos x="3012" y="0"/>
                </a:cxn>
              </a:cxnLst>
              <a:rect l="0" t="0" r="r" b="b"/>
              <a:pathLst>
                <a:path w="3012" h="122">
                  <a:moveTo>
                    <a:pt x="3012" y="0"/>
                  </a:moveTo>
                  <a:lnTo>
                    <a:pt x="0" y="122"/>
                  </a:lnTo>
                  <a:lnTo>
                    <a:pt x="2280" y="58"/>
                  </a:lnTo>
                  <a:lnTo>
                    <a:pt x="3012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74" name="Freeform 375"/>
            <p:cNvSpPr>
              <a:spLocks/>
            </p:cNvSpPr>
            <p:nvPr/>
          </p:nvSpPr>
          <p:spPr bwMode="auto">
            <a:xfrm>
              <a:off x="3286037" y="6049565"/>
              <a:ext cx="117057" cy="3535"/>
            </a:xfrm>
            <a:custGeom>
              <a:avLst/>
              <a:gdLst/>
              <a:ahLst/>
              <a:cxnLst>
                <a:cxn ang="0">
                  <a:pos x="3012" y="0"/>
                </a:cxn>
                <a:cxn ang="0">
                  <a:pos x="0" y="122"/>
                </a:cxn>
                <a:cxn ang="0">
                  <a:pos x="2280" y="58"/>
                </a:cxn>
                <a:cxn ang="0">
                  <a:pos x="3012" y="0"/>
                </a:cxn>
              </a:cxnLst>
              <a:rect l="0" t="0" r="r" b="b"/>
              <a:pathLst>
                <a:path w="3012" h="122">
                  <a:moveTo>
                    <a:pt x="3012" y="0"/>
                  </a:moveTo>
                  <a:lnTo>
                    <a:pt x="0" y="122"/>
                  </a:lnTo>
                  <a:lnTo>
                    <a:pt x="2280" y="58"/>
                  </a:lnTo>
                  <a:lnTo>
                    <a:pt x="3012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75" name="Freeform 376"/>
            <p:cNvSpPr>
              <a:spLocks/>
            </p:cNvSpPr>
            <p:nvPr/>
          </p:nvSpPr>
          <p:spPr bwMode="auto">
            <a:xfrm>
              <a:off x="3404339" y="6049565"/>
              <a:ext cx="114566" cy="35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31" y="69"/>
                </a:cxn>
                <a:cxn ang="0">
                  <a:pos x="2954" y="122"/>
                </a:cxn>
                <a:cxn ang="0">
                  <a:pos x="0" y="0"/>
                </a:cxn>
              </a:cxnLst>
              <a:rect l="0" t="0" r="r" b="b"/>
              <a:pathLst>
                <a:path w="2954" h="122">
                  <a:moveTo>
                    <a:pt x="0" y="0"/>
                  </a:moveTo>
                  <a:lnTo>
                    <a:pt x="731" y="69"/>
                  </a:lnTo>
                  <a:lnTo>
                    <a:pt x="2954" y="1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76" name="Freeform 377"/>
            <p:cNvSpPr>
              <a:spLocks/>
            </p:cNvSpPr>
            <p:nvPr/>
          </p:nvSpPr>
          <p:spPr bwMode="auto">
            <a:xfrm>
              <a:off x="3404339" y="6049565"/>
              <a:ext cx="114566" cy="35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31" y="69"/>
                </a:cxn>
                <a:cxn ang="0">
                  <a:pos x="2954" y="122"/>
                </a:cxn>
                <a:cxn ang="0">
                  <a:pos x="0" y="0"/>
                </a:cxn>
              </a:cxnLst>
              <a:rect l="0" t="0" r="r" b="b"/>
              <a:pathLst>
                <a:path w="2954" h="122">
                  <a:moveTo>
                    <a:pt x="0" y="0"/>
                  </a:moveTo>
                  <a:lnTo>
                    <a:pt x="731" y="69"/>
                  </a:lnTo>
                  <a:lnTo>
                    <a:pt x="2954" y="122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77" name="Freeform 378"/>
            <p:cNvSpPr>
              <a:spLocks/>
            </p:cNvSpPr>
            <p:nvPr/>
          </p:nvSpPr>
          <p:spPr bwMode="auto">
            <a:xfrm>
              <a:off x="3404339" y="6038962"/>
              <a:ext cx="114566" cy="14138"/>
            </a:xfrm>
            <a:custGeom>
              <a:avLst/>
              <a:gdLst/>
              <a:ahLst/>
              <a:cxnLst>
                <a:cxn ang="0">
                  <a:pos x="2276" y="0"/>
                </a:cxn>
                <a:cxn ang="0">
                  <a:pos x="0" y="290"/>
                </a:cxn>
                <a:cxn ang="0">
                  <a:pos x="2954" y="412"/>
                </a:cxn>
                <a:cxn ang="0">
                  <a:pos x="2276" y="0"/>
                </a:cxn>
              </a:cxnLst>
              <a:rect l="0" t="0" r="r" b="b"/>
              <a:pathLst>
                <a:path w="2954" h="412">
                  <a:moveTo>
                    <a:pt x="2276" y="0"/>
                  </a:moveTo>
                  <a:lnTo>
                    <a:pt x="0" y="290"/>
                  </a:lnTo>
                  <a:lnTo>
                    <a:pt x="2954" y="412"/>
                  </a:lnTo>
                  <a:lnTo>
                    <a:pt x="227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78" name="Freeform 379"/>
            <p:cNvSpPr>
              <a:spLocks/>
            </p:cNvSpPr>
            <p:nvPr/>
          </p:nvSpPr>
          <p:spPr bwMode="auto">
            <a:xfrm>
              <a:off x="3404339" y="6038962"/>
              <a:ext cx="114566" cy="14138"/>
            </a:xfrm>
            <a:custGeom>
              <a:avLst/>
              <a:gdLst/>
              <a:ahLst/>
              <a:cxnLst>
                <a:cxn ang="0">
                  <a:pos x="2276" y="0"/>
                </a:cxn>
                <a:cxn ang="0">
                  <a:pos x="0" y="290"/>
                </a:cxn>
                <a:cxn ang="0">
                  <a:pos x="2954" y="412"/>
                </a:cxn>
                <a:cxn ang="0">
                  <a:pos x="2276" y="0"/>
                </a:cxn>
              </a:cxnLst>
              <a:rect l="0" t="0" r="r" b="b"/>
              <a:pathLst>
                <a:path w="2954" h="412">
                  <a:moveTo>
                    <a:pt x="2276" y="0"/>
                  </a:moveTo>
                  <a:lnTo>
                    <a:pt x="0" y="290"/>
                  </a:lnTo>
                  <a:lnTo>
                    <a:pt x="2954" y="412"/>
                  </a:lnTo>
                  <a:lnTo>
                    <a:pt x="227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79" name="Freeform 380"/>
            <p:cNvSpPr>
              <a:spLocks/>
            </p:cNvSpPr>
            <p:nvPr/>
          </p:nvSpPr>
          <p:spPr bwMode="auto">
            <a:xfrm>
              <a:off x="3312188" y="6038962"/>
              <a:ext cx="180566" cy="106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33" y="290"/>
                </a:cxn>
                <a:cxn ang="0">
                  <a:pos x="4609" y="0"/>
                </a:cxn>
                <a:cxn ang="0">
                  <a:pos x="0" y="0"/>
                </a:cxn>
              </a:cxnLst>
              <a:rect l="0" t="0" r="r" b="b"/>
              <a:pathLst>
                <a:path w="4609" h="290">
                  <a:moveTo>
                    <a:pt x="0" y="0"/>
                  </a:moveTo>
                  <a:lnTo>
                    <a:pt x="2333" y="290"/>
                  </a:lnTo>
                  <a:lnTo>
                    <a:pt x="46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80" name="Freeform 381"/>
            <p:cNvSpPr>
              <a:spLocks/>
            </p:cNvSpPr>
            <p:nvPr/>
          </p:nvSpPr>
          <p:spPr bwMode="auto">
            <a:xfrm>
              <a:off x="3312188" y="6038962"/>
              <a:ext cx="180566" cy="106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33" y="290"/>
                </a:cxn>
                <a:cxn ang="0">
                  <a:pos x="4609" y="0"/>
                </a:cxn>
                <a:cxn ang="0">
                  <a:pos x="0" y="0"/>
                </a:cxn>
              </a:cxnLst>
              <a:rect l="0" t="0" r="r" b="b"/>
              <a:pathLst>
                <a:path w="4609" h="290">
                  <a:moveTo>
                    <a:pt x="0" y="0"/>
                  </a:moveTo>
                  <a:lnTo>
                    <a:pt x="2333" y="290"/>
                  </a:lnTo>
                  <a:lnTo>
                    <a:pt x="4609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81" name="Freeform 382"/>
            <p:cNvSpPr>
              <a:spLocks/>
            </p:cNvSpPr>
            <p:nvPr/>
          </p:nvSpPr>
          <p:spPr bwMode="auto">
            <a:xfrm>
              <a:off x="3286037" y="6038962"/>
              <a:ext cx="117057" cy="14138"/>
            </a:xfrm>
            <a:custGeom>
              <a:avLst/>
              <a:gdLst/>
              <a:ahLst/>
              <a:cxnLst>
                <a:cxn ang="0">
                  <a:pos x="679" y="0"/>
                </a:cxn>
                <a:cxn ang="0">
                  <a:pos x="0" y="412"/>
                </a:cxn>
                <a:cxn ang="0">
                  <a:pos x="3012" y="290"/>
                </a:cxn>
                <a:cxn ang="0">
                  <a:pos x="679" y="0"/>
                </a:cxn>
              </a:cxnLst>
              <a:rect l="0" t="0" r="r" b="b"/>
              <a:pathLst>
                <a:path w="3012" h="412">
                  <a:moveTo>
                    <a:pt x="679" y="0"/>
                  </a:moveTo>
                  <a:lnTo>
                    <a:pt x="0" y="412"/>
                  </a:lnTo>
                  <a:lnTo>
                    <a:pt x="3012" y="290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82" name="Freeform 383"/>
            <p:cNvSpPr>
              <a:spLocks/>
            </p:cNvSpPr>
            <p:nvPr/>
          </p:nvSpPr>
          <p:spPr bwMode="auto">
            <a:xfrm>
              <a:off x="3286037" y="6038962"/>
              <a:ext cx="117057" cy="14138"/>
            </a:xfrm>
            <a:custGeom>
              <a:avLst/>
              <a:gdLst/>
              <a:ahLst/>
              <a:cxnLst>
                <a:cxn ang="0">
                  <a:pos x="679" y="0"/>
                </a:cxn>
                <a:cxn ang="0">
                  <a:pos x="0" y="412"/>
                </a:cxn>
                <a:cxn ang="0">
                  <a:pos x="3012" y="290"/>
                </a:cxn>
                <a:cxn ang="0">
                  <a:pos x="679" y="0"/>
                </a:cxn>
              </a:cxnLst>
              <a:rect l="0" t="0" r="r" b="b"/>
              <a:pathLst>
                <a:path w="3012" h="412">
                  <a:moveTo>
                    <a:pt x="679" y="0"/>
                  </a:moveTo>
                  <a:lnTo>
                    <a:pt x="0" y="412"/>
                  </a:lnTo>
                  <a:lnTo>
                    <a:pt x="3012" y="290"/>
                  </a:lnTo>
                  <a:lnTo>
                    <a:pt x="67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83" name="Freeform 384"/>
            <p:cNvSpPr>
              <a:spLocks/>
            </p:cNvSpPr>
            <p:nvPr/>
          </p:nvSpPr>
          <p:spPr bwMode="auto">
            <a:xfrm>
              <a:off x="3312188" y="6029537"/>
              <a:ext cx="180566" cy="9425"/>
            </a:xfrm>
            <a:custGeom>
              <a:avLst/>
              <a:gdLst/>
              <a:ahLst/>
              <a:cxnLst>
                <a:cxn ang="0">
                  <a:pos x="3873" y="0"/>
                </a:cxn>
                <a:cxn ang="0">
                  <a:pos x="0" y="303"/>
                </a:cxn>
                <a:cxn ang="0">
                  <a:pos x="4609" y="303"/>
                </a:cxn>
                <a:cxn ang="0">
                  <a:pos x="3873" y="0"/>
                </a:cxn>
              </a:cxnLst>
              <a:rect l="0" t="0" r="r" b="b"/>
              <a:pathLst>
                <a:path w="4609" h="303">
                  <a:moveTo>
                    <a:pt x="3873" y="0"/>
                  </a:moveTo>
                  <a:lnTo>
                    <a:pt x="0" y="303"/>
                  </a:lnTo>
                  <a:lnTo>
                    <a:pt x="4609" y="303"/>
                  </a:lnTo>
                  <a:lnTo>
                    <a:pt x="387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84" name="Freeform 385"/>
            <p:cNvSpPr>
              <a:spLocks/>
            </p:cNvSpPr>
            <p:nvPr/>
          </p:nvSpPr>
          <p:spPr bwMode="auto">
            <a:xfrm>
              <a:off x="3312188" y="6029537"/>
              <a:ext cx="180566" cy="9425"/>
            </a:xfrm>
            <a:custGeom>
              <a:avLst/>
              <a:gdLst/>
              <a:ahLst/>
              <a:cxnLst>
                <a:cxn ang="0">
                  <a:pos x="3873" y="0"/>
                </a:cxn>
                <a:cxn ang="0">
                  <a:pos x="0" y="303"/>
                </a:cxn>
                <a:cxn ang="0">
                  <a:pos x="4609" y="303"/>
                </a:cxn>
                <a:cxn ang="0">
                  <a:pos x="3873" y="0"/>
                </a:cxn>
              </a:cxnLst>
              <a:rect l="0" t="0" r="r" b="b"/>
              <a:pathLst>
                <a:path w="4609" h="303">
                  <a:moveTo>
                    <a:pt x="3873" y="0"/>
                  </a:moveTo>
                  <a:lnTo>
                    <a:pt x="0" y="303"/>
                  </a:lnTo>
                  <a:lnTo>
                    <a:pt x="4609" y="303"/>
                  </a:lnTo>
                  <a:lnTo>
                    <a:pt x="387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85" name="Freeform 386"/>
            <p:cNvSpPr>
              <a:spLocks/>
            </p:cNvSpPr>
            <p:nvPr/>
          </p:nvSpPr>
          <p:spPr bwMode="auto">
            <a:xfrm>
              <a:off x="3312188" y="6029537"/>
              <a:ext cx="150679" cy="9425"/>
            </a:xfrm>
            <a:custGeom>
              <a:avLst/>
              <a:gdLst/>
              <a:ahLst/>
              <a:cxnLst>
                <a:cxn ang="0">
                  <a:pos x="736" y="0"/>
                </a:cxn>
                <a:cxn ang="0">
                  <a:pos x="0" y="303"/>
                </a:cxn>
                <a:cxn ang="0">
                  <a:pos x="3873" y="0"/>
                </a:cxn>
                <a:cxn ang="0">
                  <a:pos x="736" y="0"/>
                </a:cxn>
              </a:cxnLst>
              <a:rect l="0" t="0" r="r" b="b"/>
              <a:pathLst>
                <a:path w="3873" h="303">
                  <a:moveTo>
                    <a:pt x="736" y="0"/>
                  </a:moveTo>
                  <a:lnTo>
                    <a:pt x="0" y="303"/>
                  </a:lnTo>
                  <a:lnTo>
                    <a:pt x="3873" y="0"/>
                  </a:lnTo>
                  <a:lnTo>
                    <a:pt x="73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86" name="Freeform 387"/>
            <p:cNvSpPr>
              <a:spLocks/>
            </p:cNvSpPr>
            <p:nvPr/>
          </p:nvSpPr>
          <p:spPr bwMode="auto">
            <a:xfrm>
              <a:off x="3312188" y="6029537"/>
              <a:ext cx="150679" cy="9425"/>
            </a:xfrm>
            <a:custGeom>
              <a:avLst/>
              <a:gdLst/>
              <a:ahLst/>
              <a:cxnLst>
                <a:cxn ang="0">
                  <a:pos x="736" y="0"/>
                </a:cxn>
                <a:cxn ang="0">
                  <a:pos x="0" y="303"/>
                </a:cxn>
                <a:cxn ang="0">
                  <a:pos x="3873" y="0"/>
                </a:cxn>
                <a:cxn ang="0">
                  <a:pos x="736" y="0"/>
                </a:cxn>
              </a:cxnLst>
              <a:rect l="0" t="0" r="r" b="b"/>
              <a:pathLst>
                <a:path w="3873" h="303">
                  <a:moveTo>
                    <a:pt x="736" y="0"/>
                  </a:moveTo>
                  <a:lnTo>
                    <a:pt x="0" y="303"/>
                  </a:lnTo>
                  <a:lnTo>
                    <a:pt x="3873" y="0"/>
                  </a:lnTo>
                  <a:lnTo>
                    <a:pt x="73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87" name="Freeform 388"/>
            <p:cNvSpPr>
              <a:spLocks/>
            </p:cNvSpPr>
            <p:nvPr/>
          </p:nvSpPr>
          <p:spPr bwMode="auto">
            <a:xfrm>
              <a:off x="3342075" y="6022468"/>
              <a:ext cx="122038" cy="7069"/>
            </a:xfrm>
            <a:custGeom>
              <a:avLst/>
              <a:gdLst/>
              <a:ahLst/>
              <a:cxnLst>
                <a:cxn ang="0">
                  <a:pos x="2362" y="0"/>
                </a:cxn>
                <a:cxn ang="0">
                  <a:pos x="0" y="184"/>
                </a:cxn>
                <a:cxn ang="0">
                  <a:pos x="3137" y="184"/>
                </a:cxn>
                <a:cxn ang="0">
                  <a:pos x="2362" y="0"/>
                </a:cxn>
              </a:cxnLst>
              <a:rect l="0" t="0" r="r" b="b"/>
              <a:pathLst>
                <a:path w="3137" h="184">
                  <a:moveTo>
                    <a:pt x="2362" y="0"/>
                  </a:moveTo>
                  <a:lnTo>
                    <a:pt x="0" y="184"/>
                  </a:lnTo>
                  <a:lnTo>
                    <a:pt x="3137" y="184"/>
                  </a:lnTo>
                  <a:lnTo>
                    <a:pt x="2362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88" name="Freeform 389"/>
            <p:cNvSpPr>
              <a:spLocks/>
            </p:cNvSpPr>
            <p:nvPr/>
          </p:nvSpPr>
          <p:spPr bwMode="auto">
            <a:xfrm>
              <a:off x="3342075" y="6022468"/>
              <a:ext cx="122038" cy="7069"/>
            </a:xfrm>
            <a:custGeom>
              <a:avLst/>
              <a:gdLst/>
              <a:ahLst/>
              <a:cxnLst>
                <a:cxn ang="0">
                  <a:pos x="2362" y="0"/>
                </a:cxn>
                <a:cxn ang="0">
                  <a:pos x="0" y="184"/>
                </a:cxn>
                <a:cxn ang="0">
                  <a:pos x="3137" y="184"/>
                </a:cxn>
                <a:cxn ang="0">
                  <a:pos x="2362" y="0"/>
                </a:cxn>
              </a:cxnLst>
              <a:rect l="0" t="0" r="r" b="b"/>
              <a:pathLst>
                <a:path w="3137" h="184">
                  <a:moveTo>
                    <a:pt x="2362" y="0"/>
                  </a:moveTo>
                  <a:lnTo>
                    <a:pt x="0" y="184"/>
                  </a:lnTo>
                  <a:lnTo>
                    <a:pt x="3137" y="184"/>
                  </a:lnTo>
                  <a:lnTo>
                    <a:pt x="2362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89" name="Freeform 390"/>
            <p:cNvSpPr>
              <a:spLocks/>
            </p:cNvSpPr>
            <p:nvPr/>
          </p:nvSpPr>
          <p:spPr bwMode="auto">
            <a:xfrm>
              <a:off x="3342075" y="6022468"/>
              <a:ext cx="90905" cy="7069"/>
            </a:xfrm>
            <a:custGeom>
              <a:avLst/>
              <a:gdLst/>
              <a:ahLst/>
              <a:cxnLst>
                <a:cxn ang="0">
                  <a:pos x="774" y="0"/>
                </a:cxn>
                <a:cxn ang="0">
                  <a:pos x="0" y="184"/>
                </a:cxn>
                <a:cxn ang="0">
                  <a:pos x="2362" y="0"/>
                </a:cxn>
                <a:cxn ang="0">
                  <a:pos x="774" y="0"/>
                </a:cxn>
              </a:cxnLst>
              <a:rect l="0" t="0" r="r" b="b"/>
              <a:pathLst>
                <a:path w="2362" h="184">
                  <a:moveTo>
                    <a:pt x="774" y="0"/>
                  </a:moveTo>
                  <a:lnTo>
                    <a:pt x="0" y="184"/>
                  </a:lnTo>
                  <a:lnTo>
                    <a:pt x="2362" y="0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90" name="Freeform 391"/>
            <p:cNvSpPr>
              <a:spLocks/>
            </p:cNvSpPr>
            <p:nvPr/>
          </p:nvSpPr>
          <p:spPr bwMode="auto">
            <a:xfrm>
              <a:off x="3342075" y="6022468"/>
              <a:ext cx="90905" cy="7069"/>
            </a:xfrm>
            <a:custGeom>
              <a:avLst/>
              <a:gdLst/>
              <a:ahLst/>
              <a:cxnLst>
                <a:cxn ang="0">
                  <a:pos x="774" y="0"/>
                </a:cxn>
                <a:cxn ang="0">
                  <a:pos x="0" y="184"/>
                </a:cxn>
                <a:cxn ang="0">
                  <a:pos x="2362" y="0"/>
                </a:cxn>
                <a:cxn ang="0">
                  <a:pos x="774" y="0"/>
                </a:cxn>
              </a:cxnLst>
              <a:rect l="0" t="0" r="r" b="b"/>
              <a:pathLst>
                <a:path w="2362" h="184">
                  <a:moveTo>
                    <a:pt x="774" y="0"/>
                  </a:moveTo>
                  <a:lnTo>
                    <a:pt x="0" y="184"/>
                  </a:lnTo>
                  <a:lnTo>
                    <a:pt x="2362" y="0"/>
                  </a:lnTo>
                  <a:lnTo>
                    <a:pt x="77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91" name="Freeform 392"/>
            <p:cNvSpPr>
              <a:spLocks/>
            </p:cNvSpPr>
            <p:nvPr/>
          </p:nvSpPr>
          <p:spPr bwMode="auto">
            <a:xfrm>
              <a:off x="3371962" y="6021289"/>
              <a:ext cx="61018" cy="1179"/>
            </a:xfrm>
            <a:custGeom>
              <a:avLst/>
              <a:gdLst/>
              <a:ahLst/>
              <a:cxnLst>
                <a:cxn ang="0">
                  <a:pos x="794" y="0"/>
                </a:cxn>
                <a:cxn ang="0">
                  <a:pos x="0" y="62"/>
                </a:cxn>
                <a:cxn ang="0">
                  <a:pos x="1588" y="62"/>
                </a:cxn>
                <a:cxn ang="0">
                  <a:pos x="794" y="0"/>
                </a:cxn>
              </a:cxnLst>
              <a:rect l="0" t="0" r="r" b="b"/>
              <a:pathLst>
                <a:path w="1588" h="62">
                  <a:moveTo>
                    <a:pt x="794" y="0"/>
                  </a:moveTo>
                  <a:lnTo>
                    <a:pt x="0" y="62"/>
                  </a:lnTo>
                  <a:lnTo>
                    <a:pt x="1588" y="62"/>
                  </a:lnTo>
                  <a:lnTo>
                    <a:pt x="79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92" name="Freeform 393"/>
            <p:cNvSpPr>
              <a:spLocks/>
            </p:cNvSpPr>
            <p:nvPr/>
          </p:nvSpPr>
          <p:spPr bwMode="auto">
            <a:xfrm>
              <a:off x="3371962" y="6021289"/>
              <a:ext cx="61018" cy="1179"/>
            </a:xfrm>
            <a:custGeom>
              <a:avLst/>
              <a:gdLst/>
              <a:ahLst/>
              <a:cxnLst>
                <a:cxn ang="0">
                  <a:pos x="794" y="0"/>
                </a:cxn>
                <a:cxn ang="0">
                  <a:pos x="0" y="62"/>
                </a:cxn>
                <a:cxn ang="0">
                  <a:pos x="1588" y="62"/>
                </a:cxn>
                <a:cxn ang="0">
                  <a:pos x="794" y="0"/>
                </a:cxn>
              </a:cxnLst>
              <a:rect l="0" t="0" r="r" b="b"/>
              <a:pathLst>
                <a:path w="1588" h="62">
                  <a:moveTo>
                    <a:pt x="794" y="0"/>
                  </a:moveTo>
                  <a:lnTo>
                    <a:pt x="0" y="62"/>
                  </a:lnTo>
                  <a:lnTo>
                    <a:pt x="1588" y="62"/>
                  </a:lnTo>
                  <a:lnTo>
                    <a:pt x="79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</p:grpSp>
      <p:sp>
        <p:nvSpPr>
          <p:cNvPr id="393" name="TextBox 392"/>
          <p:cNvSpPr txBox="1"/>
          <p:nvPr/>
        </p:nvSpPr>
        <p:spPr>
          <a:xfrm>
            <a:off x="556794" y="3664188"/>
            <a:ext cx="5724128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i="1" spc="-300" dirty="0" smtClean="0">
                <a:ln w="6350" cmpd="sng">
                  <a:noFill/>
                  <a:prstDash val="solid"/>
                </a:ln>
                <a:gradFill flip="none" rotWithShape="1">
                  <a:gsLst>
                    <a:gs pos="0">
                      <a:prstClr val="white">
                        <a:lumMod val="75000"/>
                      </a:prstClr>
                    </a:gs>
                    <a:gs pos="50000">
                      <a:prstClr val="white">
                        <a:lumMod val="85000"/>
                      </a:prstClr>
                    </a:gs>
                    <a:gs pos="82000">
                      <a:prstClr val="white">
                        <a:lumMod val="9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맑은 고딕"/>
              </a:rPr>
              <a:t>2018.08.29</a:t>
            </a:r>
            <a:endParaRPr lang="ko-KR" altLang="en-US" sz="2800" i="1" spc="-300" dirty="0">
              <a:ln w="6350" cmpd="sng">
                <a:noFill/>
                <a:prstDash val="solid"/>
              </a:ln>
              <a:gradFill flip="none" rotWithShape="1">
                <a:gsLst>
                  <a:gs pos="0">
                    <a:prstClr val="white">
                      <a:lumMod val="75000"/>
                    </a:prstClr>
                  </a:gs>
                  <a:gs pos="50000">
                    <a:prstClr val="white">
                      <a:lumMod val="85000"/>
                    </a:prstClr>
                  </a:gs>
                  <a:gs pos="82000">
                    <a:prstClr val="white">
                      <a:lumMod val="95000"/>
                    </a:prst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맑은 고딕"/>
            </a:endParaRPr>
          </a:p>
        </p:txBody>
      </p:sp>
      <p:sp>
        <p:nvSpPr>
          <p:cNvPr id="5127" name="Text Box 907"/>
          <p:cNvSpPr txBox="1">
            <a:spLocks noChangeArrowheads="1"/>
          </p:cNvSpPr>
          <p:nvPr/>
        </p:nvSpPr>
        <p:spPr bwMode="auto">
          <a:xfrm>
            <a:off x="2468564" y="4689476"/>
            <a:ext cx="4618037" cy="72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170000"/>
              </a:lnSpc>
              <a:defRPr/>
            </a:pPr>
            <a:r>
              <a:rPr lang="en-US" altLang="ko-KR" sz="2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2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 </a:t>
            </a:r>
            <a:r>
              <a:rPr lang="en-US" altLang="ko-KR" sz="2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엄선미 주임</a:t>
            </a:r>
            <a:endParaRPr lang="en-US" altLang="ko-KR" sz="2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4" name="Text Box 14"/>
          <p:cNvSpPr txBox="1">
            <a:spLocks noChangeArrowheads="1"/>
          </p:cNvSpPr>
          <p:nvPr/>
        </p:nvSpPr>
        <p:spPr bwMode="gray">
          <a:xfrm>
            <a:off x="7617296" y="188640"/>
            <a:ext cx="25479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992" tIns="46796" rIns="89992" bIns="46796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ko-KR" sz="2000" i="1" dirty="0">
                <a:solidFill>
                  <a:srgbClr val="F40006"/>
                </a:solidFill>
              </a:rPr>
              <a:t>Confidential</a:t>
            </a:r>
          </a:p>
        </p:txBody>
      </p:sp>
      <p:sp>
        <p:nvSpPr>
          <p:cNvPr id="395" name="TextBox 394"/>
          <p:cNvSpPr txBox="1"/>
          <p:nvPr/>
        </p:nvSpPr>
        <p:spPr>
          <a:xfrm>
            <a:off x="776536" y="1538412"/>
            <a:ext cx="83529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800" spc="-300" dirty="0" smtClean="0">
                <a:ln w="6350" cmpd="sng">
                  <a:noFill/>
                  <a:prstDash val="solid"/>
                </a:ln>
                <a:gradFill flip="none" rotWithShape="1">
                  <a:gsLst>
                    <a:gs pos="0">
                      <a:prstClr val="white">
                        <a:lumMod val="75000"/>
                      </a:prstClr>
                    </a:gs>
                    <a:gs pos="50000">
                      <a:prstClr val="white">
                        <a:lumMod val="85000"/>
                      </a:prstClr>
                    </a:gs>
                    <a:gs pos="82000">
                      <a:prstClr val="white">
                        <a:lumMod val="9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맑은 고딕"/>
              </a:rPr>
              <a:t>BLE Test </a:t>
            </a:r>
            <a:r>
              <a:rPr lang="en-US" altLang="ko-KR" sz="4800" spc="-300" dirty="0" err="1" smtClean="0">
                <a:ln w="6350" cmpd="sng">
                  <a:noFill/>
                  <a:prstDash val="solid"/>
                </a:ln>
                <a:gradFill flip="none" rotWithShape="1">
                  <a:gsLst>
                    <a:gs pos="0">
                      <a:prstClr val="white">
                        <a:lumMod val="75000"/>
                      </a:prstClr>
                    </a:gs>
                    <a:gs pos="50000">
                      <a:prstClr val="white">
                        <a:lumMod val="85000"/>
                      </a:prstClr>
                    </a:gs>
                    <a:gs pos="82000">
                      <a:prstClr val="white">
                        <a:lumMod val="9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맑은 고딕"/>
              </a:rPr>
              <a:t>App_Manual</a:t>
            </a:r>
            <a:endParaRPr lang="ko-KR" altLang="en-US" sz="4800" spc="-300" dirty="0">
              <a:ln w="6350" cmpd="sng">
                <a:noFill/>
                <a:prstDash val="solid"/>
              </a:ln>
              <a:gradFill flip="none" rotWithShape="1">
                <a:gsLst>
                  <a:gs pos="0">
                    <a:prstClr val="white">
                      <a:lumMod val="75000"/>
                    </a:prstClr>
                  </a:gs>
                  <a:gs pos="50000">
                    <a:prstClr val="white">
                      <a:lumMod val="85000"/>
                    </a:prstClr>
                  </a:gs>
                  <a:gs pos="82000">
                    <a:prstClr val="white">
                      <a:lumMod val="95000"/>
                    </a:prst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3436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 txBox="1">
            <a:spLocks/>
          </p:cNvSpPr>
          <p:nvPr/>
        </p:nvSpPr>
        <p:spPr>
          <a:xfrm>
            <a:off x="93351" y="69818"/>
            <a:ext cx="8750300" cy="576064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BLE_TEST_APP </a:t>
            </a:r>
            <a:r>
              <a:rPr lang="ko-KR" altLang="en-US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 절차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(1)</a:t>
            </a:r>
            <a:endParaRPr lang="ko-KR" altLang="en-US" sz="3200" b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4552719" y="3617024"/>
            <a:ext cx="504056" cy="429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45896" y="1173002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 smtClean="0">
                <a:solidFill>
                  <a:srgbClr val="0000FF"/>
                </a:solidFill>
              </a:rPr>
              <a:t>①</a:t>
            </a:r>
            <a:endParaRPr lang="ko-KR" altLang="en-US" sz="2000" dirty="0">
              <a:solidFill>
                <a:srgbClr val="0000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08284" y="1182182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 smtClean="0">
                <a:solidFill>
                  <a:srgbClr val="0000FF"/>
                </a:solidFill>
              </a:rPr>
              <a:t>②</a:t>
            </a:r>
            <a:endParaRPr lang="ko-KR" altLang="en-US" sz="2000" dirty="0">
              <a:solidFill>
                <a:srgbClr val="0000FF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377944" y="1745406"/>
            <a:ext cx="2468104" cy="4356000"/>
            <a:chOff x="1377944" y="1745406"/>
            <a:chExt cx="2468104" cy="435600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7944" y="1745406"/>
              <a:ext cx="2468104" cy="4356000"/>
            </a:xfrm>
            <a:prstGeom prst="rect">
              <a:avLst/>
            </a:prstGeom>
          </p:spPr>
        </p:pic>
        <p:sp>
          <p:nvSpPr>
            <p:cNvPr id="15" name="모서리가 둥근 직사각형 14"/>
            <p:cNvSpPr/>
            <p:nvPr/>
          </p:nvSpPr>
          <p:spPr>
            <a:xfrm>
              <a:off x="2611996" y="2702566"/>
              <a:ext cx="439246" cy="65442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025418" y="1257791"/>
            <a:ext cx="2304256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블루투스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ON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450410" y="1257791"/>
            <a:ext cx="2395637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EM-Tech BLE TEST App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5889104" y="1745406"/>
            <a:ext cx="2576884" cy="4356000"/>
            <a:chOff x="5889104" y="1745406"/>
            <a:chExt cx="2576884" cy="435600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9104" y="1745406"/>
              <a:ext cx="2576884" cy="4356000"/>
            </a:xfrm>
            <a:prstGeom prst="rect">
              <a:avLst/>
            </a:prstGeom>
          </p:spPr>
        </p:pic>
        <p:sp>
          <p:nvSpPr>
            <p:cNvPr id="22" name="모서리가 둥근 직사각형 21"/>
            <p:cNvSpPr/>
            <p:nvPr/>
          </p:nvSpPr>
          <p:spPr>
            <a:xfrm>
              <a:off x="7905328" y="4005064"/>
              <a:ext cx="424346" cy="31821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0902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 txBox="1">
            <a:spLocks/>
          </p:cNvSpPr>
          <p:nvPr/>
        </p:nvSpPr>
        <p:spPr>
          <a:xfrm>
            <a:off x="93351" y="69818"/>
            <a:ext cx="8750300" cy="576064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3200" dirty="0">
                <a:solidFill>
                  <a:schemeClr val="bg1"/>
                </a:solidFill>
                <a:latin typeface="맑은 고딕" panose="020B0503020000020004" pitchFamily="50" charset="-127"/>
              </a:rPr>
              <a:t>BLE_TEST_APP </a:t>
            </a:r>
            <a:r>
              <a:rPr lang="ko-KR" altLang="en-US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 절차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(2)</a:t>
            </a:r>
            <a:endParaRPr lang="ko-KR" altLang="en-US" sz="3200" b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오른쪽 화살표 32"/>
          <p:cNvSpPr/>
          <p:nvPr/>
        </p:nvSpPr>
        <p:spPr>
          <a:xfrm>
            <a:off x="4592960" y="3287163"/>
            <a:ext cx="504056" cy="429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064568" y="1124744"/>
            <a:ext cx="2592288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연결을 원하는 디바이스를 선택</a:t>
            </a:r>
            <a:endParaRPr lang="en-US" altLang="ko-KR" dirty="0" smtClean="0"/>
          </a:p>
          <a:p>
            <a:r>
              <a:rPr lang="en-US" altLang="ko-KR" dirty="0" smtClean="0"/>
              <a:t>-&gt;CONNECT </a:t>
            </a:r>
            <a:r>
              <a:rPr lang="ko-KR" altLang="en-US" dirty="0" smtClean="0"/>
              <a:t>버튼 클릭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6067" y="1124140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 smtClean="0">
                <a:solidFill>
                  <a:srgbClr val="0000FF"/>
                </a:solidFill>
              </a:rPr>
              <a:t>③</a:t>
            </a:r>
            <a:endParaRPr lang="ko-KR" altLang="en-US" sz="2000" dirty="0">
              <a:solidFill>
                <a:srgbClr val="0000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73080" y="1156682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 smtClean="0">
                <a:solidFill>
                  <a:srgbClr val="0000FF"/>
                </a:solidFill>
              </a:rPr>
              <a:t>④</a:t>
            </a:r>
            <a:endParaRPr lang="ko-KR" altLang="en-US" sz="2000" dirty="0">
              <a:solidFill>
                <a:srgbClr val="0000FF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042031" y="1701288"/>
            <a:ext cx="2533681" cy="4320000"/>
            <a:chOff x="1042031" y="1628800"/>
            <a:chExt cx="2533681" cy="432000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712" y="1628800"/>
              <a:ext cx="2430000" cy="4320000"/>
            </a:xfrm>
            <a:prstGeom prst="rect">
              <a:avLst/>
            </a:prstGeom>
          </p:spPr>
        </p:pic>
        <p:sp>
          <p:nvSpPr>
            <p:cNvPr id="14" name="모서리가 둥근 직사각형 13"/>
            <p:cNvSpPr/>
            <p:nvPr/>
          </p:nvSpPr>
          <p:spPr>
            <a:xfrm>
              <a:off x="1352600" y="2805622"/>
              <a:ext cx="2088232" cy="33534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2381760" y="4941168"/>
              <a:ext cx="726410" cy="58241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042031" y="2655705"/>
              <a:ext cx="35137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rgbClr val="FF0000"/>
                  </a:solidFill>
                </a:rPr>
                <a:t>①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44688" y="4792796"/>
              <a:ext cx="209915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②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408" y="1692524"/>
            <a:ext cx="243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15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 txBox="1">
            <a:spLocks/>
          </p:cNvSpPr>
          <p:nvPr/>
        </p:nvSpPr>
        <p:spPr>
          <a:xfrm>
            <a:off x="93351" y="69818"/>
            <a:ext cx="8750300" cy="576064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2. Service </a:t>
            </a:r>
            <a:r>
              <a:rPr lang="ko-KR" altLang="en-US" sz="32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및 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Characteristic </a:t>
            </a:r>
            <a:r>
              <a:rPr lang="ko-KR" altLang="en-US" sz="32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선택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 </a:t>
            </a:r>
            <a:endParaRPr lang="ko-KR" altLang="en-US" sz="3200" b="0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36576" y="980728"/>
            <a:ext cx="712879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altLang="ko-KR" sz="1600" dirty="0" smtClean="0"/>
              <a:t>UUID </a:t>
            </a:r>
            <a:r>
              <a:rPr lang="ko-KR" altLang="en-US" sz="1600" dirty="0" smtClean="0"/>
              <a:t>선택</a:t>
            </a:r>
            <a:endParaRPr lang="en-US" altLang="ko-KR" sz="1600" dirty="0" smtClean="0"/>
          </a:p>
          <a:p>
            <a:pPr algn="l"/>
            <a:r>
              <a:rPr lang="en-US" altLang="ko-KR" sz="1600" dirty="0"/>
              <a:t>	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Service </a:t>
            </a:r>
            <a:r>
              <a:rPr lang="en-US" altLang="ko-KR" sz="1600" dirty="0"/>
              <a:t>/ Write / Read </a:t>
            </a:r>
            <a:r>
              <a:rPr lang="ko-KR" altLang="en-US" sz="1600" dirty="0"/>
              <a:t>에서의 </a:t>
            </a:r>
            <a:r>
              <a:rPr lang="en-US" altLang="ko-KR" sz="1600" dirty="0"/>
              <a:t>Characteristic</a:t>
            </a:r>
            <a:r>
              <a:rPr lang="ko-KR" altLang="en-US" sz="1600" dirty="0"/>
              <a:t>을 선택한다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</p:txBody>
      </p:sp>
      <p:grpSp>
        <p:nvGrpSpPr>
          <p:cNvPr id="52" name="그룹 51"/>
          <p:cNvGrpSpPr/>
          <p:nvPr/>
        </p:nvGrpSpPr>
        <p:grpSpPr>
          <a:xfrm>
            <a:off x="1712640" y="2060848"/>
            <a:ext cx="6192688" cy="3840138"/>
            <a:chOff x="1712640" y="2060848"/>
            <a:chExt cx="6192688" cy="3840138"/>
          </a:xfrm>
        </p:grpSpPr>
        <p:grpSp>
          <p:nvGrpSpPr>
            <p:cNvPr id="48" name="그룹 47"/>
            <p:cNvGrpSpPr/>
            <p:nvPr/>
          </p:nvGrpSpPr>
          <p:grpSpPr>
            <a:xfrm>
              <a:off x="1712640" y="2060848"/>
              <a:ext cx="6192688" cy="3840138"/>
              <a:chOff x="2000672" y="2060848"/>
              <a:chExt cx="6192688" cy="3840138"/>
            </a:xfrm>
          </p:grpSpPr>
          <p:grpSp>
            <p:nvGrpSpPr>
              <p:cNvPr id="43" name="그룹 42"/>
              <p:cNvGrpSpPr/>
              <p:nvPr/>
            </p:nvGrpSpPr>
            <p:grpSpPr>
              <a:xfrm>
                <a:off x="2000672" y="2060848"/>
                <a:ext cx="5613278" cy="3840138"/>
                <a:chOff x="200472" y="1960721"/>
                <a:chExt cx="5613278" cy="3840138"/>
              </a:xfrm>
            </p:grpSpPr>
            <p:grpSp>
              <p:nvGrpSpPr>
                <p:cNvPr id="12" name="그룹 11"/>
                <p:cNvGrpSpPr/>
                <p:nvPr/>
              </p:nvGrpSpPr>
              <p:grpSpPr>
                <a:xfrm>
                  <a:off x="200472" y="1960721"/>
                  <a:ext cx="5613278" cy="3840138"/>
                  <a:chOff x="245718" y="1672689"/>
                  <a:chExt cx="5613278" cy="3840138"/>
                </a:xfrm>
              </p:grpSpPr>
              <p:pic>
                <p:nvPicPr>
                  <p:cNvPr id="3" name="그림 2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45718" y="2348880"/>
                    <a:ext cx="2866583" cy="2376264"/>
                  </a:xfrm>
                  <a:prstGeom prst="rect">
                    <a:avLst/>
                  </a:prstGeom>
                </p:spPr>
              </p:pic>
              <p:sp>
                <p:nvSpPr>
                  <p:cNvPr id="15" name="모서리가 둥근 직사각형 14"/>
                  <p:cNvSpPr/>
                  <p:nvPr/>
                </p:nvSpPr>
                <p:spPr>
                  <a:xfrm>
                    <a:off x="1208584" y="2875353"/>
                    <a:ext cx="1819996" cy="332668"/>
                  </a:xfrm>
                  <a:prstGeom prst="roundRect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5" name="그림 4"/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8087" t="21450" r="762" b="3474"/>
                  <a:stretch/>
                </p:blipFill>
                <p:spPr>
                  <a:xfrm>
                    <a:off x="3307916" y="1672689"/>
                    <a:ext cx="2024122" cy="1864323"/>
                  </a:xfrm>
                  <a:prstGeom prst="rect">
                    <a:avLst/>
                  </a:prstGeom>
                </p:spPr>
              </p:pic>
              <p:pic>
                <p:nvPicPr>
                  <p:cNvPr id="8" name="그림 7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7524" t="50000" r="552" b="20600"/>
                  <a:stretch/>
                </p:blipFill>
                <p:spPr>
                  <a:xfrm>
                    <a:off x="3307916" y="3647537"/>
                    <a:ext cx="2543891" cy="890362"/>
                  </a:xfrm>
                  <a:prstGeom prst="rect">
                    <a:avLst/>
                  </a:prstGeom>
                </p:spPr>
              </p:pic>
              <p:pic>
                <p:nvPicPr>
                  <p:cNvPr id="11" name="그림 10"/>
                  <p:cNvPicPr>
                    <a:picLocks noChangeAspect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7743" t="69950" r="608" b="5250"/>
                  <a:stretch/>
                </p:blipFill>
                <p:spPr>
                  <a:xfrm>
                    <a:off x="3307916" y="4662003"/>
                    <a:ext cx="2551080" cy="850824"/>
                  </a:xfrm>
                  <a:prstGeom prst="rect">
                    <a:avLst/>
                  </a:prstGeom>
                </p:spPr>
              </p:pic>
              <p:sp>
                <p:nvSpPr>
                  <p:cNvPr id="26" name="모서리가 둥근 직사각형 25"/>
                  <p:cNvSpPr/>
                  <p:nvPr/>
                </p:nvSpPr>
                <p:spPr>
                  <a:xfrm>
                    <a:off x="1784648" y="3540292"/>
                    <a:ext cx="1218504" cy="332668"/>
                  </a:xfrm>
                  <a:prstGeom prst="roundRect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" name="모서리가 둥근 직사각형 26"/>
                  <p:cNvSpPr/>
                  <p:nvPr/>
                </p:nvSpPr>
                <p:spPr>
                  <a:xfrm>
                    <a:off x="1784648" y="4205231"/>
                    <a:ext cx="1218504" cy="332668"/>
                  </a:xfrm>
                  <a:prstGeom prst="roundRect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14" name="직선 화살표 연결선 13"/>
                <p:cNvCxnSpPr>
                  <a:stCxn id="15" idx="3"/>
                  <a:endCxn id="5" idx="1"/>
                </p:cNvCxnSpPr>
                <p:nvPr/>
              </p:nvCxnSpPr>
              <p:spPr>
                <a:xfrm flipV="1">
                  <a:off x="2983334" y="2892883"/>
                  <a:ext cx="279336" cy="43683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직선 화살표 연결선 32"/>
                <p:cNvCxnSpPr>
                  <a:stCxn id="26" idx="3"/>
                  <a:endCxn id="8" idx="1"/>
                </p:cNvCxnSpPr>
                <p:nvPr/>
              </p:nvCxnSpPr>
              <p:spPr>
                <a:xfrm>
                  <a:off x="2957906" y="3994658"/>
                  <a:ext cx="304764" cy="38609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화살표 연결선 33"/>
                <p:cNvCxnSpPr>
                  <a:stCxn id="27" idx="3"/>
                  <a:endCxn id="11" idx="1"/>
                </p:cNvCxnSpPr>
                <p:nvPr/>
              </p:nvCxnSpPr>
              <p:spPr>
                <a:xfrm>
                  <a:off x="2957906" y="4659597"/>
                  <a:ext cx="304764" cy="71585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" name="왼쪽 화살표 43"/>
              <p:cNvSpPr/>
              <p:nvPr/>
            </p:nvSpPr>
            <p:spPr>
              <a:xfrm>
                <a:off x="7146061" y="3244254"/>
                <a:ext cx="504056" cy="265615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왼쪽 화살표 45"/>
              <p:cNvSpPr/>
              <p:nvPr/>
            </p:nvSpPr>
            <p:spPr>
              <a:xfrm>
                <a:off x="7689304" y="4621624"/>
                <a:ext cx="504056" cy="265615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왼쪽 화살표 46"/>
              <p:cNvSpPr/>
              <p:nvPr/>
            </p:nvSpPr>
            <p:spPr>
              <a:xfrm>
                <a:off x="7689304" y="5113303"/>
                <a:ext cx="504056" cy="265615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9" name="직사각형 48"/>
            <p:cNvSpPr/>
            <p:nvPr/>
          </p:nvSpPr>
          <p:spPr>
            <a:xfrm>
              <a:off x="2397266" y="3065234"/>
              <a:ext cx="35137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rgbClr val="FF0000"/>
                  </a:solidFill>
                </a:rPr>
                <a:t>①</a:t>
              </a:r>
              <a:endParaRPr lang="ko-KR" altLang="en-US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966732" y="3699288"/>
              <a:ext cx="351379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rgbClr val="FF0000"/>
                  </a:solidFill>
                </a:rPr>
                <a:t>②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978074" y="4323947"/>
              <a:ext cx="351379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rgbClr val="FF0000"/>
                  </a:solidFill>
                </a:rPr>
                <a:t>③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2190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 txBox="1">
            <a:spLocks/>
          </p:cNvSpPr>
          <p:nvPr/>
        </p:nvSpPr>
        <p:spPr>
          <a:xfrm>
            <a:off x="93351" y="69818"/>
            <a:ext cx="8750300" cy="576064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Data </a:t>
            </a:r>
            <a:r>
              <a:rPr lang="ko-KR" altLang="en-US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수신 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(1)</a:t>
            </a:r>
            <a:endParaRPr lang="ko-KR" altLang="en-US" sz="3200" b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36576" y="980728"/>
            <a:ext cx="7128792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 startAt="2"/>
            </a:pPr>
            <a:r>
              <a:rPr lang="en-US" altLang="ko-KR" sz="2000" dirty="0" smtClean="0"/>
              <a:t>Data </a:t>
            </a:r>
            <a:r>
              <a:rPr lang="ko-KR" altLang="en-US" sz="2000" dirty="0" smtClean="0"/>
              <a:t>전송</a:t>
            </a:r>
            <a:endParaRPr lang="en-US" altLang="ko-KR" sz="2000" dirty="0" smtClean="0"/>
          </a:p>
          <a:p>
            <a:pPr marL="457200" indent="-457200" algn="l">
              <a:buFont typeface="+mj-lt"/>
              <a:buAutoNum type="arabicPeriod" startAt="2"/>
            </a:pPr>
            <a:endParaRPr lang="ko-KR" altLang="en-US" sz="2000" dirty="0" smtClean="0"/>
          </a:p>
          <a:p>
            <a:pPr lvl="1" algn="l"/>
            <a:r>
              <a:rPr lang="ko-KR" altLang="en-US" sz="1600" dirty="0" smtClean="0"/>
              <a:t>① </a:t>
            </a:r>
            <a:r>
              <a:rPr lang="en-US" altLang="ko-KR" sz="1600" dirty="0" smtClean="0"/>
              <a:t>Write Data</a:t>
            </a:r>
            <a:r>
              <a:rPr lang="ko-KR" altLang="en-US" sz="1600" dirty="0" smtClean="0"/>
              <a:t>의 빈 상자에 </a:t>
            </a:r>
            <a:r>
              <a:rPr lang="en-US" altLang="ko-KR" sz="1600" dirty="0" err="1" smtClean="0"/>
              <a:t>insigma</a:t>
            </a:r>
            <a:r>
              <a:rPr lang="en-US" altLang="ko-KR" sz="1600" smtClean="0"/>
              <a:t> protocol</a:t>
            </a:r>
            <a:r>
              <a:rPr lang="ko-KR" altLang="en-US" sz="1600" smtClean="0"/>
              <a:t>을 </a:t>
            </a:r>
            <a:r>
              <a:rPr lang="ko-KR" altLang="en-US" sz="1600" dirty="0" smtClean="0"/>
              <a:t>입력한다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lvl="1" algn="l"/>
            <a:endParaRPr lang="en-US" altLang="ko-KR" sz="1600" dirty="0" smtClean="0"/>
          </a:p>
          <a:p>
            <a:pPr lvl="1" algn="l"/>
            <a:r>
              <a:rPr lang="ko-KR" altLang="en-US" sz="1600" dirty="0" smtClean="0"/>
              <a:t>② </a:t>
            </a:r>
            <a:r>
              <a:rPr lang="en-US" altLang="ko-KR" sz="1600" dirty="0" smtClean="0"/>
              <a:t>SEND </a:t>
            </a:r>
            <a:r>
              <a:rPr lang="ko-KR" altLang="en-US" sz="1600" dirty="0" smtClean="0"/>
              <a:t>버튼 클릭한다</a:t>
            </a:r>
            <a:r>
              <a:rPr lang="en-US" altLang="ko-KR" sz="1600" dirty="0" smtClean="0"/>
              <a:t>.</a:t>
            </a:r>
          </a:p>
          <a:p>
            <a:pPr lvl="1" algn="l"/>
            <a:endParaRPr lang="en-US" altLang="ko-KR" sz="1600" dirty="0" smtClean="0"/>
          </a:p>
        </p:txBody>
      </p:sp>
      <p:grpSp>
        <p:nvGrpSpPr>
          <p:cNvPr id="8" name="그룹 7"/>
          <p:cNvGrpSpPr/>
          <p:nvPr/>
        </p:nvGrpSpPr>
        <p:grpSpPr>
          <a:xfrm>
            <a:off x="2432720" y="2924944"/>
            <a:ext cx="4896544" cy="2520280"/>
            <a:chOff x="1111495" y="2204864"/>
            <a:chExt cx="5160821" cy="2664296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1495" y="2204864"/>
              <a:ext cx="4918700" cy="2664296"/>
            </a:xfrm>
            <a:prstGeom prst="rect">
              <a:avLst/>
            </a:prstGeom>
          </p:spPr>
        </p:pic>
        <p:sp>
          <p:nvSpPr>
            <p:cNvPr id="9" name="모서리가 둥근 직사각형 8"/>
            <p:cNvSpPr/>
            <p:nvPr/>
          </p:nvSpPr>
          <p:spPr>
            <a:xfrm>
              <a:off x="1208584" y="2970908"/>
              <a:ext cx="4680520" cy="103415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659581" y="2621721"/>
              <a:ext cx="38985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>
                  <a:solidFill>
                    <a:srgbClr val="FF0000"/>
                  </a:solidFill>
                </a:rPr>
                <a:t>①</a:t>
              </a:r>
              <a:endParaRPr lang="ko-KR" altLang="en-US" sz="1600" dirty="0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4592960" y="4077072"/>
              <a:ext cx="1368152" cy="57606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882465" y="3785660"/>
              <a:ext cx="38985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 smtClean="0">
                  <a:solidFill>
                    <a:srgbClr val="FF0000"/>
                  </a:solidFill>
                </a:rPr>
                <a:t>②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0527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 txBox="1">
            <a:spLocks/>
          </p:cNvSpPr>
          <p:nvPr/>
        </p:nvSpPr>
        <p:spPr>
          <a:xfrm>
            <a:off x="93351" y="69818"/>
            <a:ext cx="8750300" cy="576064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Data </a:t>
            </a:r>
            <a:r>
              <a:rPr lang="ko-KR" altLang="en-US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수신 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(2)</a:t>
            </a:r>
            <a:endParaRPr lang="ko-KR" altLang="en-US" sz="3200" b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36576" y="980728"/>
            <a:ext cx="712879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 startAt="3"/>
            </a:pPr>
            <a:r>
              <a:rPr lang="en-US" altLang="ko-KR" sz="2000" dirty="0" smtClean="0"/>
              <a:t>Data </a:t>
            </a:r>
            <a:r>
              <a:rPr lang="ko-KR" altLang="en-US" sz="2000" dirty="0" smtClean="0"/>
              <a:t>수신</a:t>
            </a:r>
            <a:endParaRPr lang="en-US" altLang="ko-KR" sz="2000" dirty="0" smtClean="0"/>
          </a:p>
          <a:p>
            <a:pPr marL="457200" indent="-457200" algn="l">
              <a:buFont typeface="+mj-lt"/>
              <a:buAutoNum type="arabicPeriod" startAt="3"/>
            </a:pPr>
            <a:endParaRPr lang="ko-KR" altLang="en-US" sz="2000" dirty="0" smtClean="0"/>
          </a:p>
          <a:p>
            <a:pPr lvl="1" algn="l"/>
            <a:r>
              <a:rPr lang="en-US" altLang="ko-KR" sz="1600" dirty="0" err="1" smtClean="0"/>
              <a:t>Recieved</a:t>
            </a:r>
            <a:r>
              <a:rPr lang="en-US" altLang="ko-KR" sz="1600" dirty="0" smtClean="0"/>
              <a:t> Data</a:t>
            </a:r>
            <a:r>
              <a:rPr lang="ko-KR" altLang="en-US" sz="1600" dirty="0" smtClean="0"/>
              <a:t>에서 수신 받은 데이터를 확인한다</a:t>
            </a:r>
            <a:r>
              <a:rPr lang="en-US" altLang="ko-KR" sz="1600" dirty="0" smtClean="0"/>
              <a:t>.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482291" y="2286708"/>
            <a:ext cx="4437362" cy="2952742"/>
            <a:chOff x="2482291" y="2286708"/>
            <a:chExt cx="4437362" cy="295274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2291" y="2286708"/>
              <a:ext cx="4437362" cy="2952742"/>
            </a:xfrm>
            <a:prstGeom prst="rect">
              <a:avLst/>
            </a:prstGeom>
          </p:spPr>
        </p:pic>
        <p:sp>
          <p:nvSpPr>
            <p:cNvPr id="14" name="모서리가 둥근 직사각형 13"/>
            <p:cNvSpPr/>
            <p:nvPr/>
          </p:nvSpPr>
          <p:spPr>
            <a:xfrm>
              <a:off x="2576736" y="4293096"/>
              <a:ext cx="4104456" cy="86409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137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76302</TotalTime>
  <Words>113</Words>
  <Application>Microsoft Office PowerPoint</Application>
  <PresentationFormat>A4 용지(210x297mm)</PresentationFormat>
  <Paragraphs>41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Aharoni</vt:lpstr>
      <vt:lpstr>굴림</vt:lpstr>
      <vt:lpstr>맑은 고딕</vt:lpstr>
      <vt:lpstr>Arial</vt:lpstr>
      <vt:lpstr>Brush Script MT</vt:lpstr>
      <vt:lpstr>Palatino Linotype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Windows 사용자</cp:lastModifiedBy>
  <cp:revision>4844</cp:revision>
  <dcterms:created xsi:type="dcterms:W3CDTF">2007-06-15T07:30:32Z</dcterms:created>
  <dcterms:modified xsi:type="dcterms:W3CDTF">2018-08-29T02:04:38Z</dcterms:modified>
</cp:coreProperties>
</file>