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8"/>
  </p:notesMasterIdLst>
  <p:handoutMasterIdLst>
    <p:handoutMasterId r:id="rId9"/>
  </p:handoutMasterIdLst>
  <p:sldIdLst>
    <p:sldId id="825" r:id="rId2"/>
    <p:sldId id="847" r:id="rId3"/>
    <p:sldId id="865" r:id="rId4"/>
    <p:sldId id="849" r:id="rId5"/>
    <p:sldId id="853" r:id="rId6"/>
    <p:sldId id="866" r:id="rId7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58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5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임성혁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BLE Test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BLE_TEST_APP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52719" y="361702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5896" y="11730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8284" y="118218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77944" y="1745406"/>
            <a:ext cx="2468104" cy="4356000"/>
            <a:chOff x="1377944" y="1745406"/>
            <a:chExt cx="2468104" cy="43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944" y="1745406"/>
              <a:ext cx="2468104" cy="4356000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611996" y="2702566"/>
              <a:ext cx="43924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25418" y="1257791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410" y="1257791"/>
            <a:ext cx="239563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BLE TEST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89104" y="1745406"/>
            <a:ext cx="2576884" cy="4356000"/>
            <a:chOff x="5889104" y="1745406"/>
            <a:chExt cx="2576884" cy="4356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104" y="1745406"/>
              <a:ext cx="2576884" cy="4356000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7905328" y="4005064"/>
              <a:ext cx="424346" cy="3182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</a:rPr>
              <a:t>BLE_TEST_APP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592960" y="3287163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64568" y="1124744"/>
            <a:ext cx="2592288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연결을 원하는 디바이스를 선택</a:t>
            </a:r>
            <a:endParaRPr lang="en-US" altLang="ko-KR" dirty="0" smtClean="0"/>
          </a:p>
          <a:p>
            <a:r>
              <a:rPr lang="en-US" altLang="ko-KR" dirty="0" smtClean="0"/>
              <a:t>-&gt;CONNECT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067" y="112414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③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080" y="115668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④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42031" y="1701288"/>
            <a:ext cx="2533681" cy="4320000"/>
            <a:chOff x="1042031" y="1628800"/>
            <a:chExt cx="2533681" cy="432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12" y="1628800"/>
              <a:ext cx="2430000" cy="43200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1352600" y="2805622"/>
              <a:ext cx="2088232" cy="3353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381760" y="4941168"/>
              <a:ext cx="726410" cy="58241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2031" y="2655705"/>
              <a:ext cx="3513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4688" y="4792796"/>
              <a:ext cx="2099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08" y="1692524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712640" y="2060848"/>
            <a:ext cx="6192688" cy="3840138"/>
            <a:chOff x="1712640" y="2060848"/>
            <a:chExt cx="6192688" cy="3840138"/>
          </a:xfrm>
        </p:grpSpPr>
        <p:grpSp>
          <p:nvGrpSpPr>
            <p:cNvPr id="48" name="그룹 47"/>
            <p:cNvGrpSpPr/>
            <p:nvPr/>
          </p:nvGrpSpPr>
          <p:grpSpPr>
            <a:xfrm>
              <a:off x="1712640" y="2060848"/>
              <a:ext cx="6192688" cy="3840138"/>
              <a:chOff x="2000672" y="2060848"/>
              <a:chExt cx="6192688" cy="3840138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2000672" y="2060848"/>
                <a:ext cx="5613278" cy="3840138"/>
                <a:chOff x="200472" y="1960721"/>
                <a:chExt cx="5613278" cy="3840138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200472" y="1960721"/>
                  <a:ext cx="5613278" cy="3840138"/>
                  <a:chOff x="245718" y="1672689"/>
                  <a:chExt cx="5613278" cy="3840138"/>
                </a:xfrm>
              </p:grpSpPr>
              <p:pic>
                <p:nvPicPr>
                  <p:cNvPr id="3" name="그림 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718" y="2348880"/>
                    <a:ext cx="2866583" cy="2376264"/>
                  </a:xfrm>
                  <a:prstGeom prst="rect">
                    <a:avLst/>
                  </a:prstGeom>
                </p:spPr>
              </p:pic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1208584" y="2875353"/>
                    <a:ext cx="1819996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" name="그림 4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087" t="21450" r="762" b="3474"/>
                  <a:stretch/>
                </p:blipFill>
                <p:spPr>
                  <a:xfrm>
                    <a:off x="3307916" y="1672689"/>
                    <a:ext cx="2024122" cy="1864323"/>
                  </a:xfrm>
                  <a:prstGeom prst="rect">
                    <a:avLst/>
                  </a:prstGeom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</p:pic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524" t="50000" r="552" b="20600"/>
                  <a:stretch/>
                </p:blipFill>
                <p:spPr>
                  <a:xfrm>
                    <a:off x="3307916" y="3647537"/>
                    <a:ext cx="2543891" cy="890362"/>
                  </a:xfrm>
                  <a:prstGeom prst="rect">
                    <a:avLst/>
                  </a:prstGeom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</p:pic>
              <p:pic>
                <p:nvPicPr>
                  <p:cNvPr id="11" name="그림 10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743" t="69950" r="608" b="5250"/>
                  <a:stretch/>
                </p:blipFill>
                <p:spPr>
                  <a:xfrm>
                    <a:off x="3307916" y="4662003"/>
                    <a:ext cx="2551080" cy="850824"/>
                  </a:xfrm>
                  <a:prstGeom prst="rect">
                    <a:avLst/>
                  </a:prstGeom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</p:pic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1784648" y="3540292"/>
                    <a:ext cx="1218504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모서리가 둥근 직사각형 26"/>
                  <p:cNvSpPr/>
                  <p:nvPr/>
                </p:nvSpPr>
                <p:spPr>
                  <a:xfrm>
                    <a:off x="1784648" y="4205231"/>
                    <a:ext cx="1218504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4" name="직선 화살표 연결선 13"/>
                <p:cNvCxnSpPr>
                  <a:stCxn id="15" idx="3"/>
                  <a:endCxn id="5" idx="1"/>
                </p:cNvCxnSpPr>
                <p:nvPr/>
              </p:nvCxnSpPr>
              <p:spPr>
                <a:xfrm flipV="1">
                  <a:off x="2983334" y="2892883"/>
                  <a:ext cx="279336" cy="436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>
                  <a:stCxn id="26" idx="3"/>
                  <a:endCxn id="8" idx="1"/>
                </p:cNvCxnSpPr>
                <p:nvPr/>
              </p:nvCxnSpPr>
              <p:spPr>
                <a:xfrm>
                  <a:off x="2957906" y="3994658"/>
                  <a:ext cx="304764" cy="3860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>
                  <a:stCxn id="27" idx="3"/>
                  <a:endCxn id="11" idx="1"/>
                </p:cNvCxnSpPr>
                <p:nvPr/>
              </p:nvCxnSpPr>
              <p:spPr>
                <a:xfrm>
                  <a:off x="2957906" y="4659597"/>
                  <a:ext cx="304764" cy="715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왼쪽 화살표 43"/>
              <p:cNvSpPr/>
              <p:nvPr/>
            </p:nvSpPr>
            <p:spPr>
              <a:xfrm>
                <a:off x="7146061" y="3244254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왼쪽 화살표 45"/>
              <p:cNvSpPr/>
              <p:nvPr/>
            </p:nvSpPr>
            <p:spPr>
              <a:xfrm>
                <a:off x="7689304" y="4621624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왼쪽 화살표 46"/>
              <p:cNvSpPr/>
              <p:nvPr/>
            </p:nvSpPr>
            <p:spPr>
              <a:xfrm>
                <a:off x="7689304" y="5113303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397266" y="3065234"/>
              <a:ext cx="3513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66732" y="3699288"/>
              <a:ext cx="35137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78074" y="4323947"/>
              <a:ext cx="35137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③</a:t>
              </a:r>
              <a:endParaRPr lang="ko-KR" altLang="en-US" dirty="0"/>
            </a:p>
          </p:txBody>
        </p:sp>
      </p:grpSp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 Service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및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Characteristic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선택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6576" y="980728"/>
            <a:ext cx="71287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1600" dirty="0" smtClean="0"/>
              <a:t>UUID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Service </a:t>
            </a:r>
            <a:r>
              <a:rPr lang="en-US" altLang="ko-KR" sz="1600" dirty="0"/>
              <a:t>/ Write / Read </a:t>
            </a:r>
            <a:r>
              <a:rPr lang="ko-KR" altLang="en-US" sz="1600" dirty="0" smtClean="0"/>
              <a:t>용도의 각각 원하는 </a:t>
            </a:r>
            <a:r>
              <a:rPr lang="en-US" altLang="ko-KR" sz="1600" dirty="0"/>
              <a:t>Characteristic</a:t>
            </a:r>
            <a:r>
              <a:rPr lang="ko-KR" altLang="en-US" sz="1600" dirty="0"/>
              <a:t>을 선택한다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21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2"/>
            </a:pPr>
            <a:endParaRPr lang="ko-KR" altLang="en-US" sz="2000" dirty="0" smtClean="0"/>
          </a:p>
          <a:p>
            <a:pPr lvl="1" algn="l"/>
            <a:r>
              <a:rPr lang="ko-KR" altLang="en-US" sz="1600" dirty="0" smtClean="0"/>
              <a:t>① </a:t>
            </a:r>
            <a:r>
              <a:rPr lang="en-US" altLang="ko-KR" sz="1600" dirty="0" smtClean="0"/>
              <a:t>Write Data</a:t>
            </a:r>
            <a:r>
              <a:rPr lang="ko-KR" altLang="en-US" sz="1600" dirty="0" smtClean="0"/>
              <a:t>의 빈 상자에 </a:t>
            </a:r>
            <a:r>
              <a:rPr lang="en-US" altLang="ko-KR" sz="1600" dirty="0" smtClean="0"/>
              <a:t>protocol</a:t>
            </a:r>
            <a:r>
              <a:rPr lang="ko-KR" altLang="en-US" sz="1600" dirty="0" smtClean="0"/>
              <a:t>을 입력한다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 algn="l"/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② </a:t>
            </a:r>
            <a:r>
              <a:rPr lang="en-US" altLang="ko-KR" sz="1600" dirty="0" smtClean="0"/>
              <a:t>SEND </a:t>
            </a:r>
            <a:r>
              <a:rPr lang="ko-KR" altLang="en-US" sz="1600" dirty="0" smtClean="0"/>
              <a:t>버튼 클릭한다</a:t>
            </a:r>
            <a:r>
              <a:rPr lang="en-US" altLang="ko-KR" sz="1600" dirty="0" smtClean="0"/>
              <a:t>.</a:t>
            </a:r>
          </a:p>
          <a:p>
            <a:pPr lvl="1" algn="l"/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432720" y="2924944"/>
            <a:ext cx="4896544" cy="2520280"/>
            <a:chOff x="1111495" y="2204864"/>
            <a:chExt cx="5160821" cy="26642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495" y="2204864"/>
              <a:ext cx="4918700" cy="2664296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208584" y="2970908"/>
              <a:ext cx="4680520" cy="10341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59581" y="2621721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92960" y="4077072"/>
              <a:ext cx="1368152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82465" y="378566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수신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3"/>
            </a:pPr>
            <a:endParaRPr lang="ko-KR" altLang="en-US" sz="2000" dirty="0" smtClean="0"/>
          </a:p>
          <a:p>
            <a:pPr lvl="1" algn="l"/>
            <a:r>
              <a:rPr lang="en-US" altLang="ko-KR" sz="1600" dirty="0" err="1" smtClean="0"/>
              <a:t>Recieved</a:t>
            </a:r>
            <a:r>
              <a:rPr lang="en-US" altLang="ko-KR" sz="1600" dirty="0" smtClean="0"/>
              <a:t> Data</a:t>
            </a:r>
            <a:r>
              <a:rPr lang="ko-KR" altLang="en-US" sz="1600" dirty="0" smtClean="0"/>
              <a:t>에서 수신 받은 데이터를 확인한다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82291" y="2286708"/>
            <a:ext cx="4437362" cy="2952742"/>
            <a:chOff x="2482291" y="2286708"/>
            <a:chExt cx="4437362" cy="295274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291" y="2286708"/>
              <a:ext cx="4437362" cy="2952742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576736" y="4293096"/>
              <a:ext cx="410445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76365</TotalTime>
  <Words>101</Words>
  <Application>Microsoft Office PowerPoint</Application>
  <PresentationFormat>A4 용지(210x297mm)</PresentationFormat>
  <Paragraphs>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4850</cp:revision>
  <dcterms:created xsi:type="dcterms:W3CDTF">2007-06-15T07:30:32Z</dcterms:created>
  <dcterms:modified xsi:type="dcterms:W3CDTF">2018-08-29T05:45:23Z</dcterms:modified>
</cp:coreProperties>
</file>