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10"/>
  </p:notesMasterIdLst>
  <p:handoutMasterIdLst>
    <p:handoutMasterId r:id="rId11"/>
  </p:handoutMasterIdLst>
  <p:sldIdLst>
    <p:sldId id="825" r:id="rId2"/>
    <p:sldId id="847" r:id="rId3"/>
    <p:sldId id="868" r:id="rId4"/>
    <p:sldId id="869" r:id="rId5"/>
    <p:sldId id="867" r:id="rId6"/>
    <p:sldId id="872" r:id="rId7"/>
    <p:sldId id="871" r:id="rId8"/>
    <p:sldId id="870" r:id="rId9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58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5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6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0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엄선미 주임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OTA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52719" y="361702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5896" y="11730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9598" y="115997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67331" y="1745406"/>
            <a:ext cx="2468104" cy="4126367"/>
            <a:chOff x="1377944" y="1916832"/>
            <a:chExt cx="2468104" cy="41845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5"/>
            <a:stretch/>
          </p:blipFill>
          <p:spPr>
            <a:xfrm>
              <a:off x="1377944" y="1916832"/>
              <a:ext cx="2468104" cy="4184574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1640632" y="3284984"/>
              <a:ext cx="50405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35952" y="1235584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410" y="1257791"/>
            <a:ext cx="239563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</a:t>
            </a:r>
            <a:r>
              <a:rPr lang="en-US" altLang="ko-KR" dirty="0" smtClean="0"/>
              <a:t>OTA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/>
          <a:stretch/>
        </p:blipFill>
        <p:spPr>
          <a:xfrm>
            <a:off x="5673080" y="1723199"/>
            <a:ext cx="2430000" cy="414857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536152" y="3865580"/>
            <a:ext cx="504056" cy="3182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8824" y="1052736"/>
            <a:ext cx="2828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800" dirty="0" smtClean="0"/>
              <a:t>새로운 디바이스 선택</a:t>
            </a:r>
            <a:endParaRPr lang="en-US" altLang="ko-KR" sz="1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568258" y="1556792"/>
            <a:ext cx="9011413" cy="4365062"/>
            <a:chOff x="568258" y="1412776"/>
            <a:chExt cx="9011413" cy="4365062"/>
          </a:xfrm>
        </p:grpSpPr>
        <p:sp>
          <p:nvSpPr>
            <p:cNvPr id="17" name="TextBox 16"/>
            <p:cNvSpPr txBox="1"/>
            <p:nvPr/>
          </p:nvSpPr>
          <p:spPr>
            <a:xfrm>
              <a:off x="6570143" y="3740189"/>
              <a:ext cx="1751295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화면 드래그 시</a:t>
              </a:r>
              <a:endParaRPr lang="en-US" altLang="ko-KR" dirty="0" smtClean="0"/>
            </a:p>
            <a:p>
              <a:r>
                <a:rPr lang="ko-KR" altLang="en-US" dirty="0" smtClean="0"/>
                <a:t>디바이스 스캔 시작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258" y="3344865"/>
              <a:ext cx="249447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연결을 원하는 디바이스 선택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96004" y="5456841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SPP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8985448" y="3338913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8"/>
            <a:stretch/>
          </p:blipFill>
          <p:spPr>
            <a:xfrm>
              <a:off x="3368824" y="1412776"/>
              <a:ext cx="2952328" cy="4365062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3368824" y="3344865"/>
              <a:ext cx="504056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23" idx="1"/>
              <a:endCxn id="21" idx="3"/>
            </p:cNvCxnSpPr>
            <p:nvPr/>
          </p:nvCxnSpPr>
          <p:spPr>
            <a:xfrm flipH="1">
              <a:off x="3062736" y="3491059"/>
              <a:ext cx="30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아래쪽 화살표 12"/>
            <p:cNvSpPr/>
            <p:nvPr/>
          </p:nvSpPr>
          <p:spPr>
            <a:xfrm>
              <a:off x="6157312" y="3300447"/>
              <a:ext cx="102040" cy="14771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/>
            <p:cNvCxnSpPr>
              <a:endCxn id="17" idx="1"/>
            </p:cNvCxnSpPr>
            <p:nvPr/>
          </p:nvCxnSpPr>
          <p:spPr>
            <a:xfrm>
              <a:off x="6239163" y="3980249"/>
              <a:ext cx="330980" cy="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622896" y="5456841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BLE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0143" y="2808004"/>
              <a:ext cx="2189073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페어링</a:t>
              </a:r>
              <a:r>
                <a:rPr lang="ko-KR" altLang="en-US" dirty="0" smtClean="0"/>
                <a:t> 되어있는 디바이스 목록으로 이동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634086" y="5456840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57039" y="5456840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57039" y="2906283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38" idx="3"/>
              <a:endCxn id="35" idx="1"/>
            </p:cNvCxnSpPr>
            <p:nvPr/>
          </p:nvCxnSpPr>
          <p:spPr>
            <a:xfrm>
              <a:off x="6033696" y="3052477"/>
              <a:ext cx="536447" cy="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7" idx="3"/>
              <a:endCxn id="34" idx="1"/>
            </p:cNvCxnSpPr>
            <p:nvPr/>
          </p:nvCxnSpPr>
          <p:spPr>
            <a:xfrm>
              <a:off x="6033696" y="5603034"/>
              <a:ext cx="589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6" idx="1"/>
              <a:endCxn id="22" idx="3"/>
            </p:cNvCxnSpPr>
            <p:nvPr/>
          </p:nvCxnSpPr>
          <p:spPr>
            <a:xfrm flipH="1">
              <a:off x="3119833" y="5603034"/>
              <a:ext cx="514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8784" y="1052736"/>
            <a:ext cx="381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ko-KR" altLang="en-US" sz="1800" dirty="0" err="1" smtClean="0"/>
              <a:t>페어링</a:t>
            </a:r>
            <a:r>
              <a:rPr lang="ko-KR" altLang="en-US" sz="1800" dirty="0" smtClean="0"/>
              <a:t> 되어있는 디바이스 선택</a:t>
            </a:r>
            <a:endParaRPr lang="en-US" altLang="ko-KR" sz="1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6156" y="1526260"/>
            <a:ext cx="7943188" cy="4320000"/>
            <a:chOff x="106156" y="1526260"/>
            <a:chExt cx="7943188" cy="432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398" y="1526260"/>
              <a:ext cx="2979196" cy="4320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40266" y="4005064"/>
              <a:ext cx="249447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연결을 원하는 디바이스 선택</a:t>
              </a:r>
              <a:endParaRPr lang="en-US" altLang="ko-KR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440832" y="4005064"/>
              <a:ext cx="504056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stCxn id="26" idx="1"/>
              <a:endCxn id="25" idx="3"/>
            </p:cNvCxnSpPr>
            <p:nvPr/>
          </p:nvCxnSpPr>
          <p:spPr>
            <a:xfrm flipH="1">
              <a:off x="3134744" y="4151258"/>
              <a:ext cx="30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98623" y="5517233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SPP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5515" y="5517233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BLE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736705" y="5517232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259658" y="5517232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33" idx="3"/>
              <a:endCxn id="30" idx="1"/>
            </p:cNvCxnSpPr>
            <p:nvPr/>
          </p:nvCxnSpPr>
          <p:spPr>
            <a:xfrm>
              <a:off x="6136315" y="5663426"/>
              <a:ext cx="589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2" idx="1"/>
              <a:endCxn id="28" idx="3"/>
            </p:cNvCxnSpPr>
            <p:nvPr/>
          </p:nvCxnSpPr>
          <p:spPr>
            <a:xfrm flipH="1">
              <a:off x="3222452" y="5663426"/>
              <a:ext cx="514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69352" y="3101038"/>
              <a:ext cx="218907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새로운 디바이스 스캔 목록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738419" y="3101038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/>
            <p:cNvCxnSpPr>
              <a:stCxn id="45" idx="1"/>
              <a:endCxn id="44" idx="3"/>
            </p:cNvCxnSpPr>
            <p:nvPr/>
          </p:nvCxnSpPr>
          <p:spPr>
            <a:xfrm flipH="1">
              <a:off x="3158425" y="3247232"/>
              <a:ext cx="579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왼쪽 화살표 9"/>
            <p:cNvSpPr/>
            <p:nvPr/>
          </p:nvSpPr>
          <p:spPr>
            <a:xfrm>
              <a:off x="106156" y="3366230"/>
              <a:ext cx="594223" cy="4012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16496" y="965670"/>
            <a:ext cx="8910720" cy="4911122"/>
            <a:chOff x="272480" y="965670"/>
            <a:chExt cx="8910720" cy="49111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832" y="1556792"/>
              <a:ext cx="2736304" cy="432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5" b="28325"/>
            <a:stretch/>
          </p:blipFill>
          <p:spPr>
            <a:xfrm>
              <a:off x="272480" y="1700808"/>
              <a:ext cx="2430000" cy="295232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875622" y="965670"/>
              <a:ext cx="18667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메인 메뉴</a:t>
              </a:r>
              <a:endParaRPr lang="en-US" altLang="ko-KR" sz="24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40832" y="2780928"/>
              <a:ext cx="273630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23" idx="3"/>
              <a:endCxn id="43" idx="1"/>
            </p:cNvCxnSpPr>
            <p:nvPr/>
          </p:nvCxnSpPr>
          <p:spPr>
            <a:xfrm>
              <a:off x="6177136" y="3933056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388" y="1275874"/>
              <a:ext cx="165618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디바이스 정보 출력</a:t>
              </a:r>
              <a:endParaRPr lang="en-US" altLang="ko-KR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40832" y="3573016"/>
              <a:ext cx="2736304" cy="7200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21" idx="1"/>
              <a:endCxn id="5" idx="3"/>
            </p:cNvCxnSpPr>
            <p:nvPr/>
          </p:nvCxnSpPr>
          <p:spPr>
            <a:xfrm flipH="1">
              <a:off x="2702480" y="3176972"/>
              <a:ext cx="738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5" b="46660"/>
            <a:stretch/>
          </p:blipFill>
          <p:spPr>
            <a:xfrm>
              <a:off x="6753200" y="2852936"/>
              <a:ext cx="2430000" cy="216024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041232" y="2479776"/>
              <a:ext cx="201622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업그레이드 메뉴로 이동</a:t>
              </a:r>
              <a:endParaRPr lang="en-US" altLang="ko-KR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446089" y="1726002"/>
              <a:ext cx="731047" cy="341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73180" y="1750788"/>
              <a:ext cx="97210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연결 해제</a:t>
              </a:r>
              <a:endParaRPr lang="en-US" altLang="ko-KR" dirty="0"/>
            </a:p>
          </p:txBody>
        </p:sp>
        <p:cxnSp>
          <p:nvCxnSpPr>
            <p:cNvPr id="50" name="직선 화살표 연결선 49"/>
            <p:cNvCxnSpPr>
              <a:stCxn id="47" idx="3"/>
              <a:endCxn id="48" idx="1"/>
            </p:cNvCxnSpPr>
            <p:nvPr/>
          </p:nvCxnSpPr>
          <p:spPr>
            <a:xfrm>
              <a:off x="6177136" y="1896982"/>
              <a:ext cx="396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메뉴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2720" y="980728"/>
            <a:ext cx="5040560" cy="8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URL DOWNLOAD</a:t>
            </a:r>
            <a:endParaRPr lang="en-US" altLang="ko-KR" sz="1600" dirty="0" smtClean="0"/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업그레이드 파일을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통해 설치한다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0" y="2348880"/>
            <a:ext cx="9871898" cy="2915673"/>
            <a:chOff x="-15552" y="2313527"/>
            <a:chExt cx="9871898" cy="29156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1" b="38058"/>
            <a:stretch/>
          </p:blipFill>
          <p:spPr>
            <a:xfrm>
              <a:off x="3453642" y="2708920"/>
              <a:ext cx="2430000" cy="252028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-15552" y="2708920"/>
              <a:ext cx="2609129" cy="2520280"/>
              <a:chOff x="93351" y="1988841"/>
              <a:chExt cx="2609129" cy="252028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72480" y="1988841"/>
                <a:ext cx="2430000" cy="2520280"/>
                <a:chOff x="488504" y="1939997"/>
                <a:chExt cx="2430000" cy="252028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70" b="37790"/>
                <a:stretch/>
              </p:blipFill>
              <p:spPr>
                <a:xfrm>
                  <a:off x="488504" y="1939997"/>
                  <a:ext cx="2430000" cy="2520280"/>
                </a:xfrm>
                <a:prstGeom prst="rect">
                  <a:avLst/>
                </a:prstGeom>
              </p:spPr>
            </p:pic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560512" y="3284984"/>
                  <a:ext cx="2304255" cy="28803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93351" y="3139290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90445" y="2319263"/>
              <a:ext cx="237626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URL DOWNLOAD </a:t>
              </a:r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525651" y="4319703"/>
              <a:ext cx="2304255" cy="3377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6294" y="4096531"/>
              <a:ext cx="249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1934" y="2319263"/>
              <a:ext cx="249341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URL </a:t>
              </a:r>
              <a:r>
                <a:rPr lang="ko-KR" altLang="en-US" dirty="0" smtClean="0"/>
                <a:t>입력</a:t>
              </a:r>
              <a:endParaRPr lang="en-US" altLang="ko-KR" dirty="0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2696693" y="3665992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5997358" y="3664336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6" b="37704"/>
            <a:stretch/>
          </p:blipFill>
          <p:spPr>
            <a:xfrm>
              <a:off x="6743707" y="2708920"/>
              <a:ext cx="2430000" cy="252028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674108" y="2313527"/>
              <a:ext cx="249341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 </a:t>
              </a:r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9262123" y="3657366"/>
              <a:ext cx="594223" cy="40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06579" y="4675399"/>
              <a:ext cx="2304255" cy="3377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65290" y="4488203"/>
              <a:ext cx="249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③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메뉴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2720" y="980728"/>
            <a:ext cx="5040560" cy="8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URL DOWNLOAD</a:t>
            </a:r>
            <a:endParaRPr lang="en-US" altLang="ko-KR" sz="1600" dirty="0" smtClean="0"/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업그레이드 파일을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통해 설치한다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63307" y="2195166"/>
            <a:ext cx="2430000" cy="2909937"/>
            <a:chOff x="911263" y="2229931"/>
            <a:chExt cx="2430000" cy="290993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0" b="37700"/>
            <a:stretch/>
          </p:blipFill>
          <p:spPr>
            <a:xfrm>
              <a:off x="911263" y="2619588"/>
              <a:ext cx="2430000" cy="252028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65900" y="2229931"/>
              <a:ext cx="213501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업그레이드 파일 다운로드</a:t>
              </a:r>
              <a:endParaRPr lang="en-US" altLang="ko-KR" dirty="0"/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93351" y="3564826"/>
            <a:ext cx="59422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928664" y="2060848"/>
            <a:ext cx="7888145" cy="3979671"/>
            <a:chOff x="1928664" y="2060848"/>
            <a:chExt cx="7888145" cy="3979671"/>
          </a:xfrm>
        </p:grpSpPr>
        <p:grpSp>
          <p:nvGrpSpPr>
            <p:cNvPr id="17" name="그룹 16"/>
            <p:cNvGrpSpPr/>
            <p:nvPr/>
          </p:nvGrpSpPr>
          <p:grpSpPr>
            <a:xfrm>
              <a:off x="1928664" y="2060848"/>
              <a:ext cx="5353861" cy="3979671"/>
              <a:chOff x="1928664" y="2060848"/>
              <a:chExt cx="5353861" cy="3979671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928664" y="2060848"/>
                <a:ext cx="4913438" cy="3979671"/>
                <a:chOff x="1928664" y="2060848"/>
                <a:chExt cx="4913438" cy="3979671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"/>
                <a:stretch/>
              </p:blipFill>
              <p:spPr>
                <a:xfrm>
                  <a:off x="3996619" y="2060848"/>
                  <a:ext cx="2438597" cy="396000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1928664" y="5351325"/>
                  <a:ext cx="1814869" cy="2923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.bin </a:t>
                  </a:r>
                  <a:r>
                    <a:rPr lang="ko-KR" altLang="en-US" dirty="0" smtClean="0"/>
                    <a:t>파일 선택</a:t>
                  </a:r>
                  <a:endParaRPr lang="en-US" altLang="ko-KR" dirty="0"/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4068627" y="5337986"/>
                  <a:ext cx="395785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19266" y="5083505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①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직선 화살표 연결선 33"/>
                <p:cNvCxnSpPr>
                  <a:stCxn id="32" idx="1"/>
                  <a:endCxn id="21" idx="3"/>
                </p:cNvCxnSpPr>
                <p:nvPr/>
              </p:nvCxnSpPr>
              <p:spPr>
                <a:xfrm flipH="1">
                  <a:off x="3743533" y="5497519"/>
                  <a:ext cx="3250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289656" y="4827400"/>
                  <a:ext cx="1552446" cy="492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START UPGRADE </a:t>
                  </a:r>
                </a:p>
                <a:p>
                  <a:r>
                    <a:rPr lang="ko-KR" altLang="en-US" dirty="0" smtClean="0"/>
                    <a:t>버튼 클릭</a:t>
                  </a:r>
                  <a:endParaRPr lang="en-US" altLang="ko-KR" dirty="0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5696543" y="5721453"/>
                  <a:ext cx="738673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꺾인 연결선 36"/>
                <p:cNvCxnSpPr>
                  <a:stCxn id="36" idx="0"/>
                  <a:endCxn id="35" idx="2"/>
                </p:cNvCxnSpPr>
                <p:nvPr/>
              </p:nvCxnSpPr>
              <p:spPr>
                <a:xfrm rot="16200000" flipV="1">
                  <a:off x="5865075" y="5520647"/>
                  <a:ext cx="401610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오른쪽 화살표 37"/>
                <p:cNvSpPr/>
                <p:nvPr/>
              </p:nvSpPr>
              <p:spPr>
                <a:xfrm>
                  <a:off x="3293007" y="3564826"/>
                  <a:ext cx="594223" cy="40127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447182" y="5422059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②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오른쪽 화살표 39"/>
              <p:cNvSpPr/>
              <p:nvPr/>
            </p:nvSpPr>
            <p:spPr>
              <a:xfrm>
                <a:off x="6688302" y="3564826"/>
                <a:ext cx="594223" cy="40127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7" t="36350" r="7067" b="32150"/>
            <a:stretch/>
          </p:blipFill>
          <p:spPr>
            <a:xfrm>
              <a:off x="7312111" y="2948714"/>
              <a:ext cx="2504698" cy="163349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378877" y="2418233"/>
              <a:ext cx="213501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디바이스 업그레이드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9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메뉴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0990" y="944429"/>
            <a:ext cx="5040560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2000" dirty="0" smtClean="0"/>
              <a:t>Device</a:t>
            </a:r>
            <a:r>
              <a:rPr lang="en-US" altLang="ko-KR" sz="2000" dirty="0" smtClean="0"/>
              <a:t> DOWNLOAD</a:t>
            </a:r>
            <a:endParaRPr lang="en-US" altLang="ko-KR" sz="16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모바일기기에</a:t>
            </a:r>
            <a:r>
              <a:rPr lang="ko-KR" altLang="en-US" sz="1600" dirty="0" smtClean="0"/>
              <a:t> 설치된 파일로 디바이스를 업그레이드한다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44488" y="2127313"/>
            <a:ext cx="9392596" cy="3979671"/>
            <a:chOff x="344488" y="2127313"/>
            <a:chExt cx="9392596" cy="3979671"/>
          </a:xfrm>
        </p:grpSpPr>
        <p:grpSp>
          <p:nvGrpSpPr>
            <p:cNvPr id="3" name="그룹 2"/>
            <p:cNvGrpSpPr/>
            <p:nvPr/>
          </p:nvGrpSpPr>
          <p:grpSpPr>
            <a:xfrm>
              <a:off x="344488" y="2780928"/>
              <a:ext cx="2653272" cy="2520280"/>
              <a:chOff x="12313" y="2708920"/>
              <a:chExt cx="2653272" cy="252028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35585" y="2708920"/>
                <a:ext cx="2430000" cy="2520280"/>
                <a:chOff x="235585" y="2708920"/>
                <a:chExt cx="2430000" cy="252028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70" b="37790"/>
                <a:stretch/>
              </p:blipFill>
              <p:spPr>
                <a:xfrm>
                  <a:off x="235585" y="2708920"/>
                  <a:ext cx="2430000" cy="2520280"/>
                </a:xfrm>
                <a:prstGeom prst="rect">
                  <a:avLst/>
                </a:prstGeom>
              </p:spPr>
            </p:pic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272481" y="4437112"/>
                  <a:ext cx="2304255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2313" y="4293096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5325" y="2199860"/>
              <a:ext cx="181486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DEVICE DOWNLOAD </a:t>
              </a:r>
            </a:p>
            <a:p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848939" y="2127313"/>
              <a:ext cx="7888145" cy="3979671"/>
              <a:chOff x="1928664" y="2060848"/>
              <a:chExt cx="7888145" cy="3979671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928664" y="2060848"/>
                <a:ext cx="5288831" cy="3979671"/>
                <a:chOff x="1928664" y="2060848"/>
                <a:chExt cx="5288831" cy="3979671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1928664" y="2060848"/>
                  <a:ext cx="4913438" cy="3979671"/>
                  <a:chOff x="1928664" y="2060848"/>
                  <a:chExt cx="4913438" cy="3979671"/>
                </a:xfrm>
              </p:grpSpPr>
              <p:pic>
                <p:nvPicPr>
                  <p:cNvPr id="42" name="그림 41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800"/>
                  <a:stretch/>
                </p:blipFill>
                <p:spPr>
                  <a:xfrm>
                    <a:off x="3996619" y="2060848"/>
                    <a:ext cx="2438597" cy="3960000"/>
                  </a:xfrm>
                  <a:prstGeom prst="rect">
                    <a:avLst/>
                  </a:prstGeom>
                </p:spPr>
              </p:pic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928664" y="5351325"/>
                    <a:ext cx="1814869" cy="2923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.bin </a:t>
                    </a:r>
                    <a:r>
                      <a:rPr lang="ko-KR" altLang="en-US" dirty="0" smtClean="0"/>
                      <a:t>파일 선택</a:t>
                    </a:r>
                    <a:endParaRPr lang="en-US" altLang="ko-KR" dirty="0"/>
                  </a:p>
                </p:txBody>
              </p:sp>
              <p:sp>
                <p:nvSpPr>
                  <p:cNvPr id="44" name="모서리가 둥근 직사각형 43"/>
                  <p:cNvSpPr/>
                  <p:nvPr/>
                </p:nvSpPr>
                <p:spPr>
                  <a:xfrm>
                    <a:off x="4068627" y="5337986"/>
                    <a:ext cx="395785" cy="319066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819266" y="5083505"/>
                    <a:ext cx="2493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②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6" name="직선 화살표 연결선 45"/>
                  <p:cNvCxnSpPr>
                    <a:stCxn id="44" idx="1"/>
                    <a:endCxn id="43" idx="3"/>
                  </p:cNvCxnSpPr>
                  <p:nvPr/>
                </p:nvCxnSpPr>
                <p:spPr>
                  <a:xfrm flipH="1">
                    <a:off x="3743533" y="5497519"/>
                    <a:ext cx="32509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289656" y="4827400"/>
                    <a:ext cx="1552446" cy="4924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START UPGRADE </a:t>
                    </a:r>
                  </a:p>
                  <a:p>
                    <a:r>
                      <a:rPr lang="ko-KR" altLang="en-US" dirty="0" smtClean="0"/>
                      <a:t>버튼 클릭</a:t>
                    </a:r>
                    <a:endParaRPr lang="en-US" altLang="ko-KR" dirty="0"/>
                  </a:p>
                </p:txBody>
              </p:sp>
              <p:sp>
                <p:nvSpPr>
                  <p:cNvPr id="48" name="모서리가 둥근 직사각형 47"/>
                  <p:cNvSpPr/>
                  <p:nvPr/>
                </p:nvSpPr>
                <p:spPr>
                  <a:xfrm>
                    <a:off x="5696543" y="5721453"/>
                    <a:ext cx="738673" cy="319066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9" name="꺾인 연결선 48"/>
                  <p:cNvCxnSpPr>
                    <a:stCxn id="48" idx="0"/>
                    <a:endCxn id="47" idx="2"/>
                  </p:cNvCxnSpPr>
                  <p:nvPr/>
                </p:nvCxnSpPr>
                <p:spPr>
                  <a:xfrm rot="16200000" flipV="1">
                    <a:off x="5865075" y="5520647"/>
                    <a:ext cx="401610" cy="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오른쪽 화살표 49"/>
                  <p:cNvSpPr/>
                  <p:nvPr/>
                </p:nvSpPr>
                <p:spPr>
                  <a:xfrm>
                    <a:off x="3293007" y="3564826"/>
                    <a:ext cx="594223" cy="40127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47182" y="5422059"/>
                    <a:ext cx="2493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③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1" name="오른쪽 화살표 40"/>
                <p:cNvSpPr/>
                <p:nvPr/>
              </p:nvSpPr>
              <p:spPr>
                <a:xfrm>
                  <a:off x="6623272" y="3564826"/>
                  <a:ext cx="594223" cy="40127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7" t="36350" r="7067" b="32150"/>
              <a:stretch/>
            </p:blipFill>
            <p:spPr>
              <a:xfrm>
                <a:off x="7312111" y="2948714"/>
                <a:ext cx="2504698" cy="163349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7378877" y="2418233"/>
                <a:ext cx="2135014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디바이스 업그레이드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9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76370</TotalTime>
  <Words>192</Words>
  <Application>Microsoft Office PowerPoint</Application>
  <PresentationFormat>A4 용지(210x297mm)</PresentationFormat>
  <Paragraphs>67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4854</cp:revision>
  <dcterms:created xsi:type="dcterms:W3CDTF">2007-06-15T07:30:32Z</dcterms:created>
  <dcterms:modified xsi:type="dcterms:W3CDTF">2018-08-29T03:10:59Z</dcterms:modified>
</cp:coreProperties>
</file>