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9"/>
  </p:notesMasterIdLst>
  <p:handoutMasterIdLst>
    <p:handoutMasterId r:id="rId10"/>
  </p:handoutMasterIdLst>
  <p:sldIdLst>
    <p:sldId id="825" r:id="rId2"/>
    <p:sldId id="847" r:id="rId3"/>
    <p:sldId id="868" r:id="rId4"/>
    <p:sldId id="867" r:id="rId5"/>
    <p:sldId id="872" r:id="rId6"/>
    <p:sldId id="871" r:id="rId7"/>
    <p:sldId id="870" r:id="rId8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OTA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39598" y="115997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67331" y="1745406"/>
            <a:ext cx="2468104" cy="4126367"/>
            <a:chOff x="1377944" y="1916832"/>
            <a:chExt cx="2468104" cy="41845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5"/>
            <a:stretch/>
          </p:blipFill>
          <p:spPr>
            <a:xfrm>
              <a:off x="1377944" y="1916832"/>
              <a:ext cx="2468104" cy="4184574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1640632" y="3284984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35952" y="1235584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OTA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/>
          <a:stretch/>
        </p:blipFill>
        <p:spPr>
          <a:xfrm>
            <a:off x="5673080" y="1723199"/>
            <a:ext cx="2430000" cy="414857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536152" y="3865580"/>
            <a:ext cx="504056" cy="318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OTA_APP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8258" y="1046046"/>
            <a:ext cx="8190958" cy="5206082"/>
            <a:chOff x="568258" y="1046046"/>
            <a:chExt cx="8190958" cy="5206082"/>
          </a:xfrm>
        </p:grpSpPr>
        <p:sp>
          <p:nvSpPr>
            <p:cNvPr id="24" name="TextBox 23"/>
            <p:cNvSpPr txBox="1"/>
            <p:nvPr/>
          </p:nvSpPr>
          <p:spPr>
            <a:xfrm>
              <a:off x="3791844" y="1046046"/>
              <a:ext cx="2016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+mj-lt"/>
                <a:buAutoNum type="arabicPeriod"/>
              </a:pPr>
              <a:r>
                <a:rPr lang="ko-KR" altLang="en-US" sz="1800" dirty="0" smtClean="0"/>
                <a:t>디바이스 </a:t>
              </a:r>
              <a:r>
                <a:rPr lang="ko-KR" altLang="en-US" sz="1800" dirty="0" smtClean="0"/>
                <a:t>선택</a:t>
              </a:r>
              <a:endParaRPr lang="en-US" altLang="ko-KR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0143" y="3884205"/>
              <a:ext cx="1751295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화면 드래그 시</a:t>
              </a:r>
              <a:endParaRPr lang="en-US" altLang="ko-KR" dirty="0" smtClean="0"/>
            </a:p>
            <a:p>
              <a:r>
                <a:rPr lang="ko-KR" altLang="en-US" dirty="0" smtClean="0"/>
                <a:t>디바이스 스캔 시작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258" y="3488881"/>
              <a:ext cx="249447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연결을 원하는 디바이스 선택</a:t>
              </a:r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96004" y="5600857"/>
              <a:ext cx="1323829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SPP </a:t>
              </a:r>
              <a:r>
                <a:rPr lang="ko-KR" altLang="en-US" dirty="0" smtClean="0"/>
                <a:t>연결</a:t>
              </a:r>
              <a:endParaRPr lang="en-US" altLang="ko-KR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8"/>
            <a:stretch/>
          </p:blipFill>
          <p:spPr>
            <a:xfrm>
              <a:off x="3368824" y="1556792"/>
              <a:ext cx="2952328" cy="4365062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3368824" y="3488881"/>
              <a:ext cx="504056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23" idx="1"/>
              <a:endCxn id="21" idx="3"/>
            </p:cNvCxnSpPr>
            <p:nvPr/>
          </p:nvCxnSpPr>
          <p:spPr>
            <a:xfrm flipH="1">
              <a:off x="3062736" y="3635075"/>
              <a:ext cx="30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아래쪽 화살표 12"/>
            <p:cNvSpPr/>
            <p:nvPr/>
          </p:nvSpPr>
          <p:spPr>
            <a:xfrm>
              <a:off x="6157312" y="3444463"/>
              <a:ext cx="102040" cy="147714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1" name="직선 화살표 연결선 30"/>
            <p:cNvCxnSpPr>
              <a:endCxn id="17" idx="1"/>
            </p:cNvCxnSpPr>
            <p:nvPr/>
          </p:nvCxnSpPr>
          <p:spPr>
            <a:xfrm>
              <a:off x="6239163" y="4124265"/>
              <a:ext cx="330980" cy="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570143" y="2952020"/>
              <a:ext cx="2189073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페어링</a:t>
              </a:r>
              <a:r>
                <a:rPr lang="ko-KR" altLang="en-US" dirty="0" smtClean="0"/>
                <a:t> 되어있는 디바이스 목록으로 이동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634086" y="5600856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157039" y="3050299"/>
              <a:ext cx="876657" cy="2923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38" idx="3"/>
              <a:endCxn id="35" idx="1"/>
            </p:cNvCxnSpPr>
            <p:nvPr/>
          </p:nvCxnSpPr>
          <p:spPr>
            <a:xfrm>
              <a:off x="6033696" y="3196493"/>
              <a:ext cx="536447" cy="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6" idx="1"/>
              <a:endCxn id="22" idx="3"/>
            </p:cNvCxnSpPr>
            <p:nvPr/>
          </p:nvCxnSpPr>
          <p:spPr>
            <a:xfrm flipH="1">
              <a:off x="3119833" y="5747050"/>
              <a:ext cx="514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17923" y="3218572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①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89600" y="5322899"/>
              <a:ext cx="249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5780" y="5959740"/>
              <a:ext cx="3168352" cy="292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지원되는 방식에만 버튼이 활성화 된다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6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9638" y="965670"/>
            <a:ext cx="18667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메인 메뉴</a:t>
            </a:r>
            <a:endParaRPr lang="en-US" altLang="ko-KR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97640" y="1427335"/>
            <a:ext cx="8910720" cy="4600918"/>
            <a:chOff x="416496" y="1275874"/>
            <a:chExt cx="8910720" cy="46009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848" y="1556792"/>
              <a:ext cx="2736304" cy="43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28325"/>
            <a:stretch/>
          </p:blipFill>
          <p:spPr>
            <a:xfrm>
              <a:off x="416496" y="1700808"/>
              <a:ext cx="2430000" cy="2952328"/>
            </a:xfrm>
            <a:prstGeom prst="rect">
              <a:avLst/>
            </a:prstGeom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3584848" y="2780928"/>
              <a:ext cx="273630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23" idx="3"/>
              <a:endCxn id="43" idx="1"/>
            </p:cNvCxnSpPr>
            <p:nvPr/>
          </p:nvCxnSpPr>
          <p:spPr>
            <a:xfrm>
              <a:off x="6321152" y="3933056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3404" y="1275874"/>
              <a:ext cx="165618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디바이스 정보 출력</a:t>
              </a:r>
              <a:endParaRPr lang="en-US" altLang="ko-KR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84848" y="3573016"/>
              <a:ext cx="2736304" cy="7200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21" idx="1"/>
              <a:endCxn id="5" idx="3"/>
            </p:cNvCxnSpPr>
            <p:nvPr/>
          </p:nvCxnSpPr>
          <p:spPr>
            <a:xfrm flipH="1">
              <a:off x="2846496" y="3176972"/>
              <a:ext cx="738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5" b="46660"/>
            <a:stretch/>
          </p:blipFill>
          <p:spPr>
            <a:xfrm>
              <a:off x="6897216" y="2852936"/>
              <a:ext cx="2430000" cy="216024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85248" y="2479776"/>
              <a:ext cx="201622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업그레이드 메뉴로 이동</a:t>
              </a:r>
              <a:endParaRPr lang="en-US" altLang="ko-KR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590105" y="1726002"/>
              <a:ext cx="731047" cy="341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17196" y="1750788"/>
              <a:ext cx="972108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mtClean="0"/>
                <a:t>연결 해제</a:t>
              </a:r>
              <a:endParaRPr lang="en-US" altLang="ko-KR" dirty="0"/>
            </a:p>
          </p:txBody>
        </p:sp>
        <p:cxnSp>
          <p:nvCxnSpPr>
            <p:cNvPr id="50" name="직선 화살표 연결선 49"/>
            <p:cNvCxnSpPr>
              <a:stCxn id="47" idx="3"/>
              <a:endCxn id="48" idx="1"/>
            </p:cNvCxnSpPr>
            <p:nvPr/>
          </p:nvCxnSpPr>
          <p:spPr>
            <a:xfrm>
              <a:off x="6321152" y="1896982"/>
              <a:ext cx="396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6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메뉴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URL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URL DOWNLOAD</a:t>
            </a:r>
            <a:endParaRPr lang="en-US" altLang="ko-KR" sz="1600" dirty="0" smtClean="0"/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업그레이드 파일을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통해 설치한다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-26899" y="2332948"/>
            <a:ext cx="9804435" cy="2931605"/>
            <a:chOff x="-26899" y="2332948"/>
            <a:chExt cx="10114592" cy="2931605"/>
          </a:xfrm>
        </p:grpSpPr>
        <p:grpSp>
          <p:nvGrpSpPr>
            <p:cNvPr id="3" name="그룹 2"/>
            <p:cNvGrpSpPr/>
            <p:nvPr/>
          </p:nvGrpSpPr>
          <p:grpSpPr>
            <a:xfrm>
              <a:off x="-26899" y="2354616"/>
              <a:ext cx="2609129" cy="2909937"/>
              <a:chOff x="0" y="2354616"/>
              <a:chExt cx="2609129" cy="2909937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2744273"/>
                <a:ext cx="2609129" cy="2520280"/>
                <a:chOff x="93351" y="1988841"/>
                <a:chExt cx="2609129" cy="2520280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272480" y="1988841"/>
                  <a:ext cx="2430000" cy="2520280"/>
                  <a:chOff x="488504" y="1939997"/>
                  <a:chExt cx="2430000" cy="2520280"/>
                </a:xfrm>
              </p:grpSpPr>
              <p:pic>
                <p:nvPicPr>
                  <p:cNvPr id="7" name="그림 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870" b="37790"/>
                  <a:stretch/>
                </p:blipFill>
                <p:spPr>
                  <a:xfrm>
                    <a:off x="488504" y="1939997"/>
                    <a:ext cx="2430000" cy="2520280"/>
                  </a:xfrm>
                  <a:prstGeom prst="rect">
                    <a:avLst/>
                  </a:prstGeom>
                </p:spPr>
              </p:pic>
              <p:sp>
                <p:nvSpPr>
                  <p:cNvPr id="22" name="모서리가 둥근 직사각형 21"/>
                  <p:cNvSpPr/>
                  <p:nvPr/>
                </p:nvSpPr>
                <p:spPr>
                  <a:xfrm>
                    <a:off x="560512" y="3284984"/>
                    <a:ext cx="2304255" cy="288032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93351" y="3139290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①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205997" y="2354616"/>
                <a:ext cx="2376263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URL </a:t>
                </a:r>
                <a:r>
                  <a:rPr lang="en-US" altLang="ko-KR" dirty="0" smtClean="0"/>
                  <a:t>DOWNLOAD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클릭</a:t>
                </a:r>
                <a:endParaRPr lang="en-US" altLang="ko-KR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555361" y="2339894"/>
              <a:ext cx="2537348" cy="2917713"/>
              <a:chOff x="2729078" y="2348880"/>
              <a:chExt cx="2537348" cy="2917713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1" b="38058"/>
              <a:stretch/>
            </p:blipFill>
            <p:spPr>
              <a:xfrm>
                <a:off x="2836426" y="2746313"/>
                <a:ext cx="2430000" cy="2520280"/>
              </a:xfrm>
              <a:prstGeom prst="rect">
                <a:avLst/>
              </a:prstGeom>
            </p:spPr>
          </p:pic>
          <p:sp>
            <p:nvSpPr>
              <p:cNvPr id="26" name="모서리가 둥근 직사각형 25"/>
              <p:cNvSpPr/>
              <p:nvPr/>
            </p:nvSpPr>
            <p:spPr>
              <a:xfrm>
                <a:off x="2908435" y="4357096"/>
                <a:ext cx="2304255" cy="33777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29078" y="4133924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②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53758" y="2348880"/>
                <a:ext cx="2376263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URL </a:t>
                </a:r>
                <a:r>
                  <a:rPr lang="ko-KR" altLang="en-US" dirty="0" smtClean="0"/>
                  <a:t>입력</a:t>
                </a:r>
                <a:endParaRPr lang="en-US" altLang="ko-KR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986404" y="2339894"/>
              <a:ext cx="2608417" cy="2922723"/>
              <a:chOff x="5342205" y="2349469"/>
              <a:chExt cx="2608417" cy="292272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56" b="37704"/>
              <a:stretch/>
            </p:blipFill>
            <p:spPr>
              <a:xfrm>
                <a:off x="5520622" y="2751912"/>
                <a:ext cx="2430000" cy="2520280"/>
              </a:xfrm>
              <a:prstGeom prst="rect">
                <a:avLst/>
              </a:prstGeom>
            </p:spPr>
          </p:pic>
          <p:sp>
            <p:nvSpPr>
              <p:cNvPr id="18" name="모서리가 둥근 직사각형 17"/>
              <p:cNvSpPr/>
              <p:nvPr/>
            </p:nvSpPr>
            <p:spPr>
              <a:xfrm>
                <a:off x="5583494" y="4718391"/>
                <a:ext cx="2304255" cy="33777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42205" y="4531195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③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47489" y="2349469"/>
                <a:ext cx="2376263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DOWNLOAD </a:t>
                </a:r>
                <a:r>
                  <a:rPr lang="ko-KR" altLang="en-US" dirty="0" smtClean="0"/>
                  <a:t>버튼 클릭</a:t>
                </a:r>
                <a:endParaRPr lang="en-US" altLang="ko-KR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657693" y="2332948"/>
              <a:ext cx="2430000" cy="2924659"/>
              <a:chOff x="7657693" y="2332948"/>
              <a:chExt cx="2430000" cy="2924659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60" b="37700"/>
              <a:stretch/>
            </p:blipFill>
            <p:spPr>
              <a:xfrm>
                <a:off x="7657693" y="2737327"/>
                <a:ext cx="2430000" cy="252028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684561" y="2332948"/>
                <a:ext cx="2376263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UPGRADE </a:t>
                </a:r>
                <a:r>
                  <a:rPr lang="ko-KR" altLang="en-US" dirty="0"/>
                  <a:t>파일 다운로드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5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메뉴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 –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URL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2720" y="980728"/>
            <a:ext cx="5040560" cy="87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2000" dirty="0" smtClean="0"/>
              <a:t>URL </a:t>
            </a:r>
            <a:r>
              <a:rPr lang="en-US" altLang="ko-KR" sz="2000" dirty="0" smtClean="0"/>
              <a:t>DOWNLOAD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파일탐색기로 설치 파일을 실행시킨다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344488" y="2060848"/>
            <a:ext cx="7888145" cy="3979671"/>
            <a:chOff x="1928664" y="2060848"/>
            <a:chExt cx="7888145" cy="3979671"/>
          </a:xfrm>
        </p:grpSpPr>
        <p:grpSp>
          <p:nvGrpSpPr>
            <p:cNvPr id="17" name="그룹 16"/>
            <p:cNvGrpSpPr/>
            <p:nvPr/>
          </p:nvGrpSpPr>
          <p:grpSpPr>
            <a:xfrm>
              <a:off x="1928664" y="2060848"/>
              <a:ext cx="5353861" cy="3979671"/>
              <a:chOff x="1928664" y="2060848"/>
              <a:chExt cx="5353861" cy="3979671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928664" y="2060848"/>
                <a:ext cx="4913438" cy="3979671"/>
                <a:chOff x="1928664" y="2060848"/>
                <a:chExt cx="4913438" cy="3979671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00"/>
                <a:stretch/>
              </p:blipFill>
              <p:spPr>
                <a:xfrm>
                  <a:off x="3996619" y="2060848"/>
                  <a:ext cx="2438597" cy="396000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1928664" y="5351325"/>
                  <a:ext cx="1814869" cy="2923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.bin </a:t>
                  </a:r>
                  <a:r>
                    <a:rPr lang="ko-KR" altLang="en-US" dirty="0" smtClean="0"/>
                    <a:t>파일 선택</a:t>
                  </a:r>
                  <a:endParaRPr lang="en-US" altLang="ko-KR" dirty="0"/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4068627" y="5337986"/>
                  <a:ext cx="39578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19266" y="5083505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①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직선 화살표 연결선 33"/>
                <p:cNvCxnSpPr>
                  <a:stCxn id="32" idx="1"/>
                  <a:endCxn id="21" idx="3"/>
                </p:cNvCxnSpPr>
                <p:nvPr/>
              </p:nvCxnSpPr>
              <p:spPr>
                <a:xfrm flipH="1">
                  <a:off x="3743533" y="5497519"/>
                  <a:ext cx="3250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5289656" y="4827400"/>
                  <a:ext cx="1552446" cy="492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START UPGRADE </a:t>
                  </a:r>
                </a:p>
                <a:p>
                  <a:r>
                    <a:rPr lang="ko-KR" altLang="en-US" dirty="0" smtClean="0"/>
                    <a:t>버튼 클릭</a:t>
                  </a:r>
                  <a:endParaRPr lang="en-US" altLang="ko-KR" dirty="0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5696543" y="5721453"/>
                  <a:ext cx="738673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꺾인 연결선 36"/>
                <p:cNvCxnSpPr>
                  <a:stCxn id="36" idx="0"/>
                  <a:endCxn id="35" idx="2"/>
                </p:cNvCxnSpPr>
                <p:nvPr/>
              </p:nvCxnSpPr>
              <p:spPr>
                <a:xfrm rot="16200000" flipV="1">
                  <a:off x="5865075" y="5520647"/>
                  <a:ext cx="401610" cy="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447182" y="5422059"/>
                  <a:ext cx="249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②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오른쪽 화살표 39"/>
              <p:cNvSpPr/>
              <p:nvPr/>
            </p:nvSpPr>
            <p:spPr>
              <a:xfrm>
                <a:off x="6688302" y="3564826"/>
                <a:ext cx="594223" cy="40127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7" t="36350" r="7067" b="32150"/>
            <a:stretch/>
          </p:blipFill>
          <p:spPr>
            <a:xfrm>
              <a:off x="7312111" y="2948714"/>
              <a:ext cx="2504698" cy="16334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7378877" y="2418233"/>
              <a:ext cx="2135014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디바이스 업그레이드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9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업그레이드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메뉴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32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디렉토리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0990" y="944429"/>
            <a:ext cx="5040560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Device DOWNLOAD</a:t>
            </a:r>
            <a:endParaRPr lang="en-US" altLang="ko-KR" sz="16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모바일기기의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저장된 </a:t>
            </a:r>
            <a:r>
              <a:rPr lang="ko-KR" altLang="en-US" sz="1600" dirty="0" smtClean="0"/>
              <a:t>파일로 디바이스를 업그레이드한다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44488" y="2127313"/>
            <a:ext cx="9392596" cy="3979671"/>
            <a:chOff x="344488" y="2127313"/>
            <a:chExt cx="9392596" cy="3979671"/>
          </a:xfrm>
        </p:grpSpPr>
        <p:grpSp>
          <p:nvGrpSpPr>
            <p:cNvPr id="3" name="그룹 2"/>
            <p:cNvGrpSpPr/>
            <p:nvPr/>
          </p:nvGrpSpPr>
          <p:grpSpPr>
            <a:xfrm>
              <a:off x="344488" y="2780928"/>
              <a:ext cx="2653272" cy="2520280"/>
              <a:chOff x="12313" y="2708920"/>
              <a:chExt cx="2653272" cy="252028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235585" y="2708920"/>
                <a:ext cx="2430000" cy="2520280"/>
                <a:chOff x="235585" y="2708920"/>
                <a:chExt cx="2430000" cy="252028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870" b="37790"/>
                <a:stretch/>
              </p:blipFill>
              <p:spPr>
                <a:xfrm>
                  <a:off x="235585" y="2708920"/>
                  <a:ext cx="2430000" cy="2520280"/>
                </a:xfrm>
                <a:prstGeom prst="rect">
                  <a:avLst/>
                </a:prstGeom>
              </p:spPr>
            </p:pic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272481" y="4437112"/>
                  <a:ext cx="2304255" cy="31906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2313" y="4293096"/>
                <a:ext cx="249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①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5325" y="2199860"/>
              <a:ext cx="1814869" cy="492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DEVICE DOWNLOAD </a:t>
              </a:r>
            </a:p>
            <a:p>
              <a:r>
                <a:rPr lang="ko-KR" altLang="en-US" dirty="0" smtClean="0"/>
                <a:t>버튼 클릭</a:t>
              </a:r>
              <a:endParaRPr lang="en-US" altLang="ko-KR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848939" y="2127313"/>
              <a:ext cx="7888145" cy="3979671"/>
              <a:chOff x="1928664" y="2060848"/>
              <a:chExt cx="7888145" cy="397967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1928664" y="2060848"/>
                <a:ext cx="5288831" cy="3979671"/>
                <a:chOff x="1928664" y="2060848"/>
                <a:chExt cx="5288831" cy="3979671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1928664" y="2060848"/>
                  <a:ext cx="4913438" cy="3979671"/>
                  <a:chOff x="1928664" y="2060848"/>
                  <a:chExt cx="4913438" cy="3979671"/>
                </a:xfrm>
              </p:grpSpPr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800"/>
                  <a:stretch/>
                </p:blipFill>
                <p:spPr>
                  <a:xfrm>
                    <a:off x="3996619" y="2060848"/>
                    <a:ext cx="2438597" cy="3960000"/>
                  </a:xfrm>
                  <a:prstGeom prst="rect">
                    <a:avLst/>
                  </a:prstGeom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928664" y="5351325"/>
                    <a:ext cx="1814869" cy="2923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.bin </a:t>
                    </a:r>
                    <a:r>
                      <a:rPr lang="ko-KR" altLang="en-US" dirty="0" smtClean="0"/>
                      <a:t>파일 선택</a:t>
                    </a:r>
                    <a:endParaRPr lang="en-US" altLang="ko-KR" dirty="0"/>
                  </a:p>
                </p:txBody>
              </p:sp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4068627" y="5337986"/>
                    <a:ext cx="395785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819266" y="5083505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②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6" name="직선 화살표 연결선 45"/>
                  <p:cNvCxnSpPr>
                    <a:stCxn id="44" idx="1"/>
                    <a:endCxn id="43" idx="3"/>
                  </p:cNvCxnSpPr>
                  <p:nvPr/>
                </p:nvCxnSpPr>
                <p:spPr>
                  <a:xfrm flipH="1">
                    <a:off x="3743533" y="5497519"/>
                    <a:ext cx="32509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289656" y="4827400"/>
                    <a:ext cx="1552446" cy="4924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START UPGRADE </a:t>
                    </a:r>
                  </a:p>
                  <a:p>
                    <a:r>
                      <a:rPr lang="ko-KR" altLang="en-US" dirty="0" smtClean="0"/>
                      <a:t>버튼 클릭</a:t>
                    </a:r>
                    <a:endParaRPr lang="en-US" altLang="ko-KR" dirty="0"/>
                  </a:p>
                </p:txBody>
              </p:sp>
              <p:sp>
                <p:nvSpPr>
                  <p:cNvPr id="48" name="모서리가 둥근 직사각형 47"/>
                  <p:cNvSpPr/>
                  <p:nvPr/>
                </p:nvSpPr>
                <p:spPr>
                  <a:xfrm>
                    <a:off x="5696543" y="5721453"/>
                    <a:ext cx="738673" cy="319066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9" name="꺾인 연결선 48"/>
                  <p:cNvCxnSpPr>
                    <a:stCxn id="48" idx="0"/>
                    <a:endCxn id="47" idx="2"/>
                  </p:cNvCxnSpPr>
                  <p:nvPr/>
                </p:nvCxnSpPr>
                <p:spPr>
                  <a:xfrm rot="16200000" flipV="1">
                    <a:off x="5865075" y="5520647"/>
                    <a:ext cx="401610" cy="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오른쪽 화살표 49"/>
                  <p:cNvSpPr/>
                  <p:nvPr/>
                </p:nvSpPr>
                <p:spPr>
                  <a:xfrm>
                    <a:off x="3293007" y="3564826"/>
                    <a:ext cx="594223" cy="401276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47182" y="5422059"/>
                    <a:ext cx="24936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smtClean="0">
                        <a:solidFill>
                          <a:srgbClr val="FF0000"/>
                        </a:solidFill>
                      </a:rPr>
                      <a:t>③</a:t>
                    </a:r>
                    <a:endParaRPr lang="ko-KR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1" name="오른쪽 화살표 40"/>
                <p:cNvSpPr/>
                <p:nvPr/>
              </p:nvSpPr>
              <p:spPr>
                <a:xfrm>
                  <a:off x="6623272" y="3564826"/>
                  <a:ext cx="594223" cy="40127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7" t="36350" r="7067" b="32150"/>
              <a:stretch/>
            </p:blipFill>
            <p:spPr>
              <a:xfrm>
                <a:off x="7312111" y="2948714"/>
                <a:ext cx="2504698" cy="163349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7378877" y="2418233"/>
                <a:ext cx="2135014" cy="292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디바이스 업그레이드</a:t>
                </a:r>
                <a:endParaRPr lang="en-US" altLang="ko-KR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0" y="5903063"/>
            <a:ext cx="4098879" cy="2923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디렉토리는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/download/output </a:t>
            </a:r>
            <a:r>
              <a:rPr lang="ko-KR" altLang="en-US" dirty="0" smtClean="0">
                <a:solidFill>
                  <a:srgbClr val="FF0000"/>
                </a:solidFill>
              </a:rPr>
              <a:t>이어야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76513</TotalTime>
  <Words>175</Words>
  <Application>Microsoft Office PowerPoint</Application>
  <PresentationFormat>A4 용지(210x297mm)</PresentationFormat>
  <Paragraphs>63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4864</cp:revision>
  <dcterms:created xsi:type="dcterms:W3CDTF">2007-06-15T07:30:32Z</dcterms:created>
  <dcterms:modified xsi:type="dcterms:W3CDTF">2018-08-29T05:46:21Z</dcterms:modified>
</cp:coreProperties>
</file>