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67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5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SPP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22480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4446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2840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2688" y="1636148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3080792" y="2702566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35752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PARING DEVICE 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494" y="1148533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SPP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636148"/>
            <a:ext cx="2430000" cy="43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28247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1159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648065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72880" y="5661248"/>
            <a:ext cx="2430000" cy="33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2" y="1636148"/>
            <a:ext cx="2430000" cy="43560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057456" y="400506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80" y="1916832"/>
            <a:ext cx="2430000" cy="432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00672" y="1044025"/>
            <a:ext cx="55446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400" dirty="0" err="1"/>
              <a:t>페어링</a:t>
            </a:r>
            <a:r>
              <a:rPr lang="ko-KR" altLang="en-US" sz="1400" dirty="0"/>
              <a:t> 되어있는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  <a:p>
            <a:pPr marL="342900" indent="-342900" algn="l">
              <a:buFont typeface="+mj-lt"/>
              <a:buAutoNum type="arabicPeriod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연결을 원하는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52058" y="2564904"/>
            <a:ext cx="2430000" cy="3246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2948657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494" y="1106606"/>
            <a:ext cx="2828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ko-KR" altLang="en-US" sz="1800" dirty="0" smtClean="0"/>
              <a:t>새로운 디바이스 선택</a:t>
            </a:r>
            <a:endParaRPr lang="en-US" altLang="ko-KR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17182" y="2290870"/>
            <a:ext cx="2819851" cy="3792291"/>
            <a:chOff x="386685" y="1713033"/>
            <a:chExt cx="2819851" cy="4342569"/>
          </a:xfrm>
        </p:grpSpPr>
        <p:sp>
          <p:nvSpPr>
            <p:cNvPr id="18" name="직사각형 17"/>
            <p:cNvSpPr/>
            <p:nvPr/>
          </p:nvSpPr>
          <p:spPr>
            <a:xfrm>
              <a:off x="386685" y="551454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6" y="1713033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776536" y="5683817"/>
              <a:ext cx="2430000" cy="3717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0430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스캔 버튼 클릭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2338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연결을 원하는 디바이스 선택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888862" y="1830639"/>
            <a:ext cx="252863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디바이스 등록 후 연결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3404181" y="2290870"/>
            <a:ext cx="2642677" cy="3792291"/>
            <a:chOff x="3404181" y="2290870"/>
            <a:chExt cx="2642677" cy="3792291"/>
          </a:xfrm>
        </p:grpSpPr>
        <p:sp>
          <p:nvSpPr>
            <p:cNvPr id="20" name="TextBox 19"/>
            <p:cNvSpPr txBox="1"/>
            <p:nvPr/>
          </p:nvSpPr>
          <p:spPr>
            <a:xfrm>
              <a:off x="3404181" y="4229148"/>
              <a:ext cx="168157" cy="15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858" y="2290870"/>
              <a:ext cx="2430000" cy="3792291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3604577" y="4400471"/>
              <a:ext cx="2430000" cy="3246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98724" y="2208123"/>
            <a:ext cx="2274756" cy="1151595"/>
            <a:chOff x="6940244" y="2186095"/>
            <a:chExt cx="2274756" cy="11515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244" y="2186095"/>
              <a:ext cx="2274756" cy="1151595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8754675" y="2917409"/>
              <a:ext cx="460325" cy="30457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86518" y="2704564"/>
              <a:ext cx="1681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04" y="3444814"/>
            <a:ext cx="2119668" cy="261863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1152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smtClean="0"/>
              <a:t>protocol</a:t>
            </a:r>
            <a:r>
              <a:rPr lang="ko-KR" altLang="en-US" sz="1600" dirty="0" smtClean="0"/>
              <a:t>을 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376264"/>
            <a:chOff x="1111495" y="2357109"/>
            <a:chExt cx="5160821" cy="251205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4"/>
            <a:stretch/>
          </p:blipFill>
          <p:spPr>
            <a:xfrm>
              <a:off x="1111495" y="2357109"/>
              <a:ext cx="4918700" cy="2512051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69681"/>
            <a:ext cx="4437362" cy="2818562"/>
            <a:chOff x="2482291" y="2420888"/>
            <a:chExt cx="4437362" cy="28185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4"/>
            <a:stretch/>
          </p:blipFill>
          <p:spPr>
            <a:xfrm>
              <a:off x="2482291" y="2420888"/>
              <a:ext cx="4437362" cy="281856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76402</TotalTime>
  <Words>115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4856</cp:revision>
  <dcterms:created xsi:type="dcterms:W3CDTF">2007-06-15T07:30:32Z</dcterms:created>
  <dcterms:modified xsi:type="dcterms:W3CDTF">2018-08-29T05:35:14Z</dcterms:modified>
</cp:coreProperties>
</file>