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bb0dbf1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f8bb0dbf10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8bb0dbf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8bb0dbf1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8bb0dbf1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19" name="Google Shape;219;gf8bb0dbf10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bb0dbf10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f8bb0dbf10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bb0dbf10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8bb0dbf10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bb0dbf1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8bb0dbf10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bb0dbf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Tsharp or ATPRK</a:t>
            </a:r>
            <a:endParaRPr/>
          </a:p>
        </p:txBody>
      </p:sp>
      <p:sp>
        <p:nvSpPr>
          <p:cNvPr id="165" name="Google Shape;165;gf8bb0dbf1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8bb0dbf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5715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LST MODIS</a:t>
            </a:r>
            <a:endParaRPr sz="1050">
              <a:solidFill>
                <a:srgbClr val="75715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f8bb0dbf10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bb0dbf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8bb0dbf1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8bb0dbf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f8bb0dbf1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8bb0dbf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Tsharp or ATPRK</a:t>
            </a:r>
            <a:endParaRPr/>
          </a:p>
        </p:txBody>
      </p:sp>
      <p:sp>
        <p:nvSpPr>
          <p:cNvPr id="202" name="Google Shape;202;gf8bb0dbf10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rot="8100000">
            <a:off x="615594" y="2990457"/>
            <a:ext cx="3639216" cy="4029858"/>
          </a:xfrm>
          <a:custGeom>
            <a:rect b="b" l="l" r="r" t="t"/>
            <a:pathLst>
              <a:path extrusionOk="0" h="4029858" w="3639216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rot="8100000">
            <a:off x="-2098600" y="-475418"/>
            <a:ext cx="6492725" cy="3246363"/>
          </a:xfrm>
          <a:custGeom>
            <a:rect b="b" l="l" r="r" t="t"/>
            <a:pathLst>
              <a:path extrusionOk="0" h="3246363" w="6492725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 rot="2700000">
            <a:off x="4980926" y="-217905"/>
            <a:ext cx="5213039" cy="6463568"/>
          </a:xfrm>
          <a:custGeom>
            <a:rect b="b" l="l" r="r" t="t"/>
            <a:pathLst>
              <a:path extrusionOk="0" h="6463568" w="5213039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-1" y="5002020"/>
            <a:ext cx="265114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03577" y="688180"/>
            <a:ext cx="5251448" cy="335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6754" y="507900"/>
            <a:ext cx="1944000" cy="11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2664618"/>
            <a:ext cx="3624265" cy="2478882"/>
          </a:xfrm>
          <a:custGeom>
            <a:rect b="b" l="l" r="r" t="t"/>
            <a:pathLst>
              <a:path extrusionOk="0" h="2478882" w="3624265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736380"/>
            <a:ext cx="3883025" cy="409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sz="165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sz="1200" cap="none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39552" y="656897"/>
            <a:ext cx="2658318" cy="3402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sz="2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3810001" cy="2664618"/>
          </a:xfrm>
          <a:custGeom>
            <a:rect b="b" l="l" r="r" t="t"/>
            <a:pathLst>
              <a:path extrusionOk="0" h="2664618" w="3810001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-1" y="5002020"/>
            <a:ext cx="265114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373189" y="688180"/>
            <a:ext cx="7081836" cy="336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">
  <p:cSld name="Titre et contenu visue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96000" y="442800"/>
            <a:ext cx="7228800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572000" y="1054800"/>
            <a:ext cx="3883025" cy="3298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 &amp; logo">
  <p:cSld name="Titre et contenu visuel &amp; log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96000" y="442800"/>
            <a:ext cx="7228800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572000" y="1054800"/>
            <a:ext cx="3883025" cy="3298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4" type="pic"/>
          </p:nvPr>
        </p:nvSpPr>
        <p:spPr>
          <a:xfrm>
            <a:off x="7627938" y="4565650"/>
            <a:ext cx="608012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">
  <p:cSld name="Titre et contenu 2 colonne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96000" y="442800"/>
            <a:ext cx="7232400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396000" y="1055688"/>
            <a:ext cx="3888000" cy="3298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572000" y="1055688"/>
            <a:ext cx="3883025" cy="3298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 &amp; logo">
  <p:cSld name="Titre et contenu 2 colonnes &amp; log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6000" y="442800"/>
            <a:ext cx="7232400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396000" y="1054800"/>
            <a:ext cx="3888000" cy="3298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572000" y="1055688"/>
            <a:ext cx="3883025" cy="3298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/>
          <p:nvPr>
            <p:ph idx="4" type="pic"/>
          </p:nvPr>
        </p:nvSpPr>
        <p:spPr>
          <a:xfrm>
            <a:off x="7627938" y="4565650"/>
            <a:ext cx="608012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96000" y="443550"/>
            <a:ext cx="7231938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396000" y="1055689"/>
            <a:ext cx="8359063" cy="3298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&amp; logo">
  <p:cSld name="Titre et contenu &amp; log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96000" y="443550"/>
            <a:ext cx="7231938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396000" y="1055689"/>
            <a:ext cx="8359063" cy="3298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3" type="pic"/>
          </p:nvPr>
        </p:nvSpPr>
        <p:spPr>
          <a:xfrm>
            <a:off x="7627938" y="4565650"/>
            <a:ext cx="608012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96000" y="1056085"/>
            <a:ext cx="8366125" cy="3298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►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279650" y="4565650"/>
            <a:ext cx="2652126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_couv_1.pdf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675" y="4433896"/>
            <a:ext cx="856800" cy="504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MT-Project-LTS-SR" TargetMode="External"/><Relationship Id="rId4" Type="http://schemas.openxmlformats.org/officeDocument/2006/relationships/hyperlink" Target="https://drive.google.com/drive/folders/1ySHFAxoOlFDFMZXUT75XiOj55_nthBYS?usp=sharing" TargetMode="External"/><Relationship Id="rId5" Type="http://schemas.openxmlformats.org/officeDocument/2006/relationships/hyperlink" Target="https://www.overleaf.com/5195651744czffrbpgvnbj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-1" y="5002020"/>
            <a:ext cx="265114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03/02/17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TITRE DE LA PRÉSENTATION - MENU « INSERTION / EN-TÊTE ET PIED DE PAGE »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203577" y="688180"/>
            <a:ext cx="5251448" cy="335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Report 15/10/2021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Minh-Triet</a:t>
            </a:r>
            <a:endParaRPr sz="1600"/>
          </a:p>
          <a:p>
            <a: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Binh Minh</a:t>
            </a:r>
            <a:endParaRPr sz="1600"/>
          </a:p>
          <a:p>
            <a: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Ganglin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03/02/17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2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TITRE DE LA PRÉSENTATION - MENU « INSERTION / EN-TÊTE ET PIED DE PAGE »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1373189" y="688180"/>
            <a:ext cx="70818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CHAPTER 3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Assignments for next week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CHAPTER 3 : </a:t>
            </a:r>
            <a:r>
              <a:rPr lang="en" sz="2100">
                <a:solidFill>
                  <a:srgbClr val="111111"/>
                </a:solidFill>
              </a:rPr>
              <a:t>Assignments for next week</a:t>
            </a:r>
            <a:r>
              <a:rPr lang="en"/>
              <a:t> 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/>
              <a:t>3</a:t>
            </a:r>
            <a:r>
              <a:rPr b="1" lang="en"/>
              <a:t>.1 ...</a:t>
            </a:r>
            <a:endParaRPr/>
          </a:p>
        </p:txBody>
      </p:sp>
      <p:sp>
        <p:nvSpPr>
          <p:cNvPr id="223" name="Google Shape;223;p33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15/10/21</a:t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225" y="1752700"/>
            <a:ext cx="5579074" cy="31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>
            <p:ph idx="3" type="body"/>
          </p:nvPr>
        </p:nvSpPr>
        <p:spPr>
          <a:xfrm>
            <a:off x="396000" y="1055700"/>
            <a:ext cx="83592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 the database and upload to server/cloud/google drive.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 on related papers, including classical methods and CNN-based methods.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Summarize metrics and baseline for this project.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some algorithms.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0" y="736380"/>
            <a:ext cx="3883025" cy="409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</a:pPr>
            <a:r>
              <a:rPr lang="en"/>
              <a:t>Weekly Summary</a:t>
            </a:r>
            <a:endParaRPr/>
          </a:p>
          <a:p>
            <a:pPr indent="0" lvl="1" marL="3420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en"/>
              <a:t>1.1 Project planning</a:t>
            </a:r>
            <a:endParaRPr/>
          </a:p>
          <a:p>
            <a:pPr indent="0" lvl="1" marL="34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en"/>
              <a:t>1.2 Work assignments</a:t>
            </a:r>
            <a:endParaRPr/>
          </a:p>
          <a:p>
            <a:pPr indent="0" lvl="1" marL="341999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en"/>
              <a:t>1.3 Database pre-processing</a:t>
            </a:r>
            <a:endParaRPr/>
          </a:p>
          <a:p>
            <a:pPr indent="0" lvl="1" marL="34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en"/>
              <a:t>1.4 Ressources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</a:pPr>
            <a:r>
              <a:rPr lang="en"/>
              <a:t>Current problems</a:t>
            </a:r>
            <a:endParaRPr/>
          </a:p>
          <a:p>
            <a:pPr indent="0" lvl="1" marL="3420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en"/>
              <a:t>2.1 Problem 1: Sliding window</a:t>
            </a:r>
            <a:endParaRPr/>
          </a:p>
          <a:p>
            <a:pPr indent="0" lvl="1" marL="34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en"/>
              <a:t>2.2 Problem 2: Information to be extracted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</a:pPr>
            <a:r>
              <a:rPr lang="en"/>
              <a:t>Assignments for next week</a:t>
            </a:r>
            <a:endParaRPr/>
          </a:p>
          <a:p>
            <a:pPr indent="0" lvl="1" marL="34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539552" y="656897"/>
            <a:ext cx="2658318" cy="3402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"/>
              <a:t>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-1" y="5002020"/>
            <a:ext cx="265114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03/02/17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5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TITRE DE LA PRÉSENTATION - MENU « INSERTION / EN-TÊTE ET PIED DE PAGE »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1373189" y="688180"/>
            <a:ext cx="7081836" cy="336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CHAPTER 1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Weekly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96000" y="0"/>
            <a:ext cx="7231938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CHAPTER</a:t>
            </a:r>
            <a:r>
              <a:rPr lang="en">
                <a:solidFill>
                  <a:schemeClr val="lt2"/>
                </a:solidFill>
              </a:rPr>
              <a:t> 1 : </a:t>
            </a:r>
            <a:r>
              <a:rPr lang="en"/>
              <a:t>Weekly summary</a:t>
            </a:r>
            <a:r>
              <a:rPr lang="en"/>
              <a:t> 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96000" y="442800"/>
            <a:ext cx="7228800" cy="27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/>
              <a:t>1.1</a:t>
            </a:r>
            <a:r>
              <a:rPr lang="en"/>
              <a:t> Project planning</a:t>
            </a:r>
            <a:endParaRPr/>
          </a:p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15/10/21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75" y="764025"/>
            <a:ext cx="6806750" cy="37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CHAPTER 1 : </a:t>
            </a:r>
            <a:r>
              <a:rPr lang="en"/>
              <a:t>Weekly summary 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/>
              <a:t>1.2</a:t>
            </a:r>
            <a:r>
              <a:rPr lang="en"/>
              <a:t> Work assignments</a:t>
            </a:r>
            <a:endParaRPr/>
          </a:p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15/10/21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7"/>
          <p:cNvSpPr txBox="1"/>
          <p:nvPr>
            <p:ph idx="3" type="body"/>
          </p:nvPr>
        </p:nvSpPr>
        <p:spPr>
          <a:xfrm>
            <a:off x="396000" y="1055700"/>
            <a:ext cx="42648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" sz="1600"/>
              <a:t>Minh-Triet and Ganglin: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and pre-process MODIS dataset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 on general and specific metrics </a:t>
            </a:r>
            <a:r>
              <a:rPr lang="en" sz="1600"/>
              <a:t>in Super Resolution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the classical methods, including Tsharp and ATPRK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Binh Minh: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 on CNN-based methods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some CNN-based methods on MODIS dataset</a:t>
            </a:r>
            <a:endParaRPr sz="1600"/>
          </a:p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60800" y="1055700"/>
            <a:ext cx="40941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" sz="1600"/>
              <a:t>Metrics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PSNR, MSE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SSM. SSIM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Q, QNR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Kappa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End member similarity measure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Baselines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Tsharp, ATPRK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SRCNN, msiSRCNN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Dis_D_U, DMCN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Self-defined model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CHAPTER 1 : </a:t>
            </a:r>
            <a:r>
              <a:rPr lang="en"/>
              <a:t>Weekly summary 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/>
              <a:t>1.3</a:t>
            </a:r>
            <a:r>
              <a:rPr lang="en"/>
              <a:t> Database pre-processing</a:t>
            </a:r>
            <a:endParaRPr/>
          </a:p>
        </p:txBody>
      </p:sp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15/10/21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3" type="body"/>
          </p:nvPr>
        </p:nvSpPr>
        <p:spPr>
          <a:xfrm>
            <a:off x="396000" y="1055700"/>
            <a:ext cx="42648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" sz="1600"/>
              <a:t>Download MODIS automatically</a:t>
            </a:r>
            <a:r>
              <a:rPr lang="en" sz="1600"/>
              <a:t>:</a:t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Based on </a:t>
            </a:r>
            <a:r>
              <a:rPr lang="en" sz="1500"/>
              <a:t>pymodis.downmodis.</a:t>
            </a:r>
            <a:r>
              <a:rPr lang="en" sz="1500"/>
              <a:t>downModis()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Save LST MODIS to npy file: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npy files just contain images of Day and Night now.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add other necessary informations in npy files.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Perform sliding windows on downloaded MODIS files: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saved cropped information is only the images now, the others are under considered.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/>
          <p:nvPr>
            <p:ph idx="3" type="body"/>
          </p:nvPr>
        </p:nvSpPr>
        <p:spPr>
          <a:xfrm>
            <a:off x="4660800" y="1055700"/>
            <a:ext cx="40941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Database folder structure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├── hdf_files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├── listfileMOD11A1.006.txt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├── MOD11A1.A2014217.h18v04.006.2016206083731.hdf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├── MOD11A1.A2014217.h18v04.006.2016206083731.hdf.xml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└── ...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├── imgs_1km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├── Day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│   ├── MOD11A1.A2014217.h18v04.006.2016206083731.hdf.npy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│   ├── MOD11A1.A2014217.h19v04.006.2016206083751.hdf.npy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│   └── ...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└── Night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    ├── MOD11A1.A2014217.h18v04.006.2016206083731.hdf.npy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    ├── MOD11A1.A2014217.h19v04.006.2016206083751.hdf.npy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    └── ...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├──</a:t>
            </a: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imgs_4km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├── Day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│   └── Night</a:t>
            </a:r>
            <a:endParaRPr sz="8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CHAPTER 1 : </a:t>
            </a:r>
            <a:r>
              <a:rPr lang="en"/>
              <a:t>Weekly summary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/>
              <a:t>1.4</a:t>
            </a:r>
            <a:r>
              <a:rPr lang="en"/>
              <a:t> Ressources</a:t>
            </a:r>
            <a:endParaRPr/>
          </a:p>
        </p:txBody>
      </p:sp>
      <p:sp>
        <p:nvSpPr>
          <p:cNvPr id="189" name="Google Shape;189;p29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15/10/21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idx="4294967295" type="body"/>
          </p:nvPr>
        </p:nvSpPr>
        <p:spPr>
          <a:xfrm>
            <a:off x="396000" y="1055700"/>
            <a:ext cx="8058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Code Repository: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https://github.com/IMT-Project-LTS-SR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Weekly report on: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https://drive.google.com/drive/folders/1ySHFAxoOlFDFMZXUT75XiOj55_nthBYS?usp=sharing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Final  report on: </a:t>
            </a:r>
            <a:endParaRPr sz="1800"/>
          </a:p>
          <a:p>
            <a:pPr indent="0" lvl="0" marL="4476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https://www.overleaf.com/5195651744czffrbpgvnbj</a:t>
            </a:r>
            <a:endParaRPr sz="1800"/>
          </a:p>
          <a:p>
            <a:pPr indent="0" lvl="0" marL="44767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Processed database: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Coming soon....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03/02/17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373189" y="688180"/>
            <a:ext cx="70818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CHAPTER 2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en"/>
              <a:t>Current problems</a:t>
            </a:r>
            <a:endParaRPr/>
          </a:p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TITRE DE LA PRÉSENTATION - MENU « INSERTION / EN-TÊTE ET PIED DE PAGE »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CHAPTER 2 : </a:t>
            </a:r>
            <a:r>
              <a:rPr lang="en"/>
              <a:t>Current problems</a:t>
            </a:r>
            <a:r>
              <a:rPr lang="en"/>
              <a:t> 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/>
              <a:t>2.1 ...</a:t>
            </a:r>
            <a:endParaRPr/>
          </a:p>
        </p:txBody>
      </p:sp>
      <p:sp>
        <p:nvSpPr>
          <p:cNvPr id="206" name="Google Shape;206;p31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15/10/21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1"/>
          <p:cNvSpPr txBox="1"/>
          <p:nvPr>
            <p:ph idx="3" type="body"/>
          </p:nvPr>
        </p:nvSpPr>
        <p:spPr>
          <a:xfrm>
            <a:off x="396000" y="1055700"/>
            <a:ext cx="83592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" sz="1600"/>
              <a:t>Problem 1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 and step of the sliding window.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Information preservation (not 8 bits)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Problem 2: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information (Projection? Georeference? Band?), alongs with pixel values (images Day and Night), to be extracted and saved.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organize the information? 1 metadata on big images or each cropped image has its own meta (georeferenced coordinates for example?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