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AC75D5"/>
    <a:srgbClr val="A22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4AE4-3D3C-4E41-9252-43A0C9E26D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5572-E071-4DDC-A66D-42B2D3E8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73967" y="974361"/>
            <a:ext cx="2473377" cy="13191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Getting Started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89095" y="974361"/>
            <a:ext cx="2473377" cy="13191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‘Hello World’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w</a:t>
            </a:r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ith </a:t>
            </a:r>
            <a:r>
              <a:rPr lang="en-US" b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Jupyter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3966" y="2910591"/>
            <a:ext cx="2473377" cy="13191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Working with Different Metric Groups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94" y="2910591"/>
            <a:ext cx="2473377" cy="13191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Understanding the ScrumSaga Workflow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73966" y="4784361"/>
            <a:ext cx="2473377" cy="13191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Techniques for Working with Software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89094" y="4784361"/>
            <a:ext cx="2473377" cy="13191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ScrumSaga Extensions</a:t>
            </a:r>
          </a:p>
        </p:txBody>
      </p:sp>
    </p:spTree>
    <p:extLst>
      <p:ext uri="{BB962C8B-B14F-4D97-AF65-F5344CB8AC3E}">
        <p14:creationId xmlns:p14="http://schemas.microsoft.com/office/powerpoint/2010/main" val="115570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9035" y="392243"/>
            <a:ext cx="2473377" cy="1319134"/>
          </a:xfrm>
          <a:prstGeom prst="roundRect">
            <a:avLst/>
          </a:prstGeom>
          <a:solidFill>
            <a:srgbClr val="7030A0"/>
          </a:solidFill>
          <a:ln>
            <a:solidFill>
              <a:srgbClr val="AC7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Evaluate Web Frameworks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84163" y="392243"/>
            <a:ext cx="2473377" cy="1319134"/>
          </a:xfrm>
          <a:prstGeom prst="roundRect">
            <a:avLst/>
          </a:prstGeom>
          <a:solidFill>
            <a:srgbClr val="7030A0"/>
          </a:solidFill>
          <a:ln>
            <a:solidFill>
              <a:srgbClr val="AC7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Compare Competing Platforms 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69035" y="2266013"/>
            <a:ext cx="2473377" cy="1319134"/>
          </a:xfrm>
          <a:prstGeom prst="roundRect">
            <a:avLst/>
          </a:prstGeom>
          <a:solidFill>
            <a:srgbClr val="7030A0"/>
          </a:solidFill>
          <a:ln>
            <a:solidFill>
              <a:srgbClr val="AC7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Assess Team Processes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4163" y="2266013"/>
            <a:ext cx="2473377" cy="1319134"/>
          </a:xfrm>
          <a:prstGeom prst="roundRect">
            <a:avLst/>
          </a:prstGeom>
          <a:solidFill>
            <a:srgbClr val="7030A0"/>
          </a:solidFill>
          <a:ln>
            <a:solidFill>
              <a:srgbClr val="AC7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Investigate Code-Base Components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9035" y="392243"/>
            <a:ext cx="2473377" cy="1319134"/>
          </a:xfrm>
          <a:prstGeom prst="roundRect">
            <a:avLst/>
          </a:prstGeom>
          <a:solidFill>
            <a:srgbClr val="B4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Project Management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(UML, Kanban)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84163" y="392243"/>
            <a:ext cx="2473377" cy="1319134"/>
          </a:xfrm>
          <a:prstGeom prst="roundRect">
            <a:avLst/>
          </a:prstGeom>
          <a:solidFill>
            <a:srgbClr val="B4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Performance and Quality Control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(Log Review)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69035" y="2266013"/>
            <a:ext cx="2473377" cy="1319134"/>
          </a:xfrm>
          <a:prstGeom prst="roundRect">
            <a:avLst/>
          </a:prstGeom>
          <a:solidFill>
            <a:srgbClr val="B4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Functional Cost Accounting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(Timesheets)</a:t>
            </a:r>
            <a:endParaRPr lang="en-US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4163" y="2266013"/>
            <a:ext cx="2473377" cy="1319134"/>
          </a:xfrm>
          <a:prstGeom prst="roundRect">
            <a:avLst/>
          </a:prstGeom>
          <a:solidFill>
            <a:srgbClr val="B4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Human Resource Forecasting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(Dependencies) 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3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Beach</dc:creator>
  <cp:lastModifiedBy>Jason Beach</cp:lastModifiedBy>
  <cp:revision>7</cp:revision>
  <dcterms:created xsi:type="dcterms:W3CDTF">2017-01-28T16:13:41Z</dcterms:created>
  <dcterms:modified xsi:type="dcterms:W3CDTF">2017-02-16T21:14:37Z</dcterms:modified>
</cp:coreProperties>
</file>