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iriam Libre"/>
      <p:regular r:id="rId20"/>
      <p:bold r:id="rId21"/>
    </p:embeddedFont>
    <p:embeddedFont>
      <p:font typeface="Work Sans"/>
      <p:regular r:id="rId22"/>
      <p:bold r:id="rId23"/>
      <p:italic r:id="rId24"/>
      <p:boldItalic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49FCC5-5041-4C43-9DEC-488392F3E3D4}">
  <a:tblStyle styleId="{B249FCC5-5041-4C43-9DEC-488392F3E3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iriamLibre-regular.fntdata"/><Relationship Id="rId22" Type="http://schemas.openxmlformats.org/officeDocument/2006/relationships/font" Target="fonts/WorkSans-regular.fntdata"/><Relationship Id="rId21" Type="http://schemas.openxmlformats.org/officeDocument/2006/relationships/font" Target="fonts/MiriamLibre-bold.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Light-regular.fntdata"/><Relationship Id="rId25" Type="http://schemas.openxmlformats.org/officeDocument/2006/relationships/font" Target="fonts/WorkSans-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6.xml"/><Relationship Id="rId33" Type="http://schemas.openxmlformats.org/officeDocument/2006/relationships/font" Target="fonts/Barlow-boldItalic.fntdata"/><Relationship Id="rId10" Type="http://schemas.openxmlformats.org/officeDocument/2006/relationships/slide" Target="slides/slide5.xml"/><Relationship Id="rId32" Type="http://schemas.openxmlformats.org/officeDocument/2006/relationships/font" Target="fonts/Barlow-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385fe1d47_4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385fe1d47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3a7ab40b0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3a7ab40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cac64e18e_0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dcac64e18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385fe1d47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385fe1d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42b4ce51c_2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e42b4ce51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180518c76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180518c7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55073988c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5507398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55073988c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5507398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55073988c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5507398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cac64e18e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cac64e18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cac64e18e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cac64e18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cac64e18e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cac64e18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26.png"/><Relationship Id="rId10" Type="http://schemas.openxmlformats.org/officeDocument/2006/relationships/image" Target="../media/image25.png"/><Relationship Id="rId9"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34.png"/><Relationship Id="rId7" Type="http://schemas.openxmlformats.org/officeDocument/2006/relationships/image" Target="../media/image27.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8.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30.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nvSpPr>
        <p:spPr>
          <a:xfrm>
            <a:off x="2846850" y="3035588"/>
            <a:ext cx="34503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60">
                <a:solidFill>
                  <a:srgbClr val="FFFFFF"/>
                </a:solidFill>
              </a:rPr>
              <a:t>By Muhammad Ilham Haekal</a:t>
            </a:r>
            <a:endParaRPr sz="1760">
              <a:solidFill>
                <a:srgbClr val="FFFFFF"/>
              </a:solidFill>
            </a:endParaRPr>
          </a:p>
          <a:p>
            <a:pPr indent="0" lvl="0" marL="0" rtl="0" algn="l">
              <a:spcBef>
                <a:spcPts val="0"/>
              </a:spcBef>
              <a:spcAft>
                <a:spcPts val="0"/>
              </a:spcAft>
              <a:buNone/>
            </a:pPr>
            <a:r>
              <a:rPr lang="en" sz="1760">
                <a:solidFill>
                  <a:srgbClr val="FFFFFF"/>
                </a:solidFill>
              </a:rPr>
              <a:t>     Rifky Wafiansyah</a:t>
            </a:r>
            <a:endParaRPr sz="1760">
              <a:solidFill>
                <a:srgbClr val="FFFFFF"/>
              </a:solidFill>
            </a:endParaRPr>
          </a:p>
        </p:txBody>
      </p:sp>
      <p:pic>
        <p:nvPicPr>
          <p:cNvPr id="241" name="Google Shape;241;p13"/>
          <p:cNvPicPr preferRelativeResize="0"/>
          <p:nvPr/>
        </p:nvPicPr>
        <p:blipFill>
          <a:blip r:embed="rId3">
            <a:alphaModFix/>
          </a:blip>
          <a:stretch>
            <a:fillRect/>
          </a:stretch>
        </p:blipFill>
        <p:spPr>
          <a:xfrm>
            <a:off x="2671750" y="1353950"/>
            <a:ext cx="3800475" cy="211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2" name="Google Shape;362;p22"/>
          <p:cNvSpPr txBox="1"/>
          <p:nvPr>
            <p:ph idx="4294967295" type="title"/>
          </p:nvPr>
        </p:nvSpPr>
        <p:spPr>
          <a:xfrm>
            <a:off x="3270000" y="640550"/>
            <a:ext cx="2604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363" name="Google Shape;363;p22"/>
          <p:cNvSpPr txBox="1"/>
          <p:nvPr>
            <p:ph idx="1" type="body"/>
          </p:nvPr>
        </p:nvSpPr>
        <p:spPr>
          <a:xfrm>
            <a:off x="2409075" y="1659375"/>
            <a:ext cx="4224900" cy="20670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b="1" i="0" lang="en" sz="1100">
                <a:solidFill>
                  <a:schemeClr val="dk2"/>
                </a:solidFill>
                <a:latin typeface="Barlow"/>
                <a:ea typeface="Barlow"/>
                <a:cs typeface="Barlow"/>
                <a:sym typeface="Barlow"/>
              </a:rPr>
              <a:t>Web kami menggunakan pemrograman dengan 3 bahasa yaitu php,html dan css untuk tampilan dan logic nya  web kami juga menggunakan 3 software utama yang digunakan untuk membantu kami membuat web kami .</a:t>
            </a:r>
            <a:endParaRPr b="1" i="0" sz="1100">
              <a:solidFill>
                <a:schemeClr val="dk2"/>
              </a:solidFill>
              <a:latin typeface="Barlow"/>
              <a:ea typeface="Barlow"/>
              <a:cs typeface="Barlow"/>
              <a:sym typeface="Barlow"/>
            </a:endParaRPr>
          </a:p>
          <a:p>
            <a:pPr indent="0" lvl="0" marL="457200" rtl="0" algn="l">
              <a:spcBef>
                <a:spcPts val="600"/>
              </a:spcBef>
              <a:spcAft>
                <a:spcPts val="0"/>
              </a:spcAft>
              <a:buNone/>
            </a:pPr>
            <a:r>
              <a:rPr b="1" i="0" lang="en" sz="1100">
                <a:solidFill>
                  <a:schemeClr val="dk2"/>
                </a:solidFill>
                <a:latin typeface="Barlow"/>
                <a:ea typeface="Barlow"/>
                <a:cs typeface="Barlow"/>
                <a:sym typeface="Barlow"/>
              </a:rPr>
              <a:t>Kami memiliki kelebihan seperti mudah dan praktis untuk digunakan beberapa fitur penlengkap seperti menambah barang ,membeli barang, memasukan barang kekeranjang kami juga memiliki kelebihan lain yaitu pada saat input akan aman </a:t>
            </a:r>
            <a:endParaRPr b="1" i="0" sz="1100">
              <a:solidFill>
                <a:schemeClr val="dk2"/>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idx="12" type="sldNum"/>
          </p:nvPr>
        </p:nvSpPr>
        <p:spPr>
          <a:xfrm>
            <a:off x="2156125" y="497510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69" name="Google Shape;369;p23"/>
          <p:cNvGrpSpPr/>
          <p:nvPr/>
        </p:nvGrpSpPr>
        <p:grpSpPr>
          <a:xfrm>
            <a:off x="449906" y="3676002"/>
            <a:ext cx="1067343" cy="730398"/>
            <a:chOff x="5247525" y="3007275"/>
            <a:chExt cx="517575" cy="384825"/>
          </a:xfrm>
        </p:grpSpPr>
        <p:sp>
          <p:nvSpPr>
            <p:cNvPr id="370" name="Google Shape;370;p2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23"/>
          <p:cNvGrpSpPr/>
          <p:nvPr/>
        </p:nvGrpSpPr>
        <p:grpSpPr>
          <a:xfrm rot="-1049404">
            <a:off x="1559331" y="3638600"/>
            <a:ext cx="195615" cy="310133"/>
            <a:chOff x="6718575" y="2318625"/>
            <a:chExt cx="256950" cy="407375"/>
          </a:xfrm>
        </p:grpSpPr>
        <p:sp>
          <p:nvSpPr>
            <p:cNvPr id="373" name="Google Shape;373;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6795900" y="2628550"/>
              <a:ext cx="102300" cy="25"/>
            </a:xfrm>
            <a:custGeom>
              <a:rect b="b" l="l" r="r" t="t"/>
              <a:pathLst>
                <a:path extrusionOk="0" fill="none" h="1" w="4092">
                  <a:moveTo>
                    <a:pt x="0" y="1"/>
                  </a:moveTo>
                  <a:lnTo>
                    <a:pt x="4092"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3"/>
          <p:cNvGrpSpPr/>
          <p:nvPr/>
        </p:nvGrpSpPr>
        <p:grpSpPr>
          <a:xfrm rot="1755513">
            <a:off x="1844250" y="4206383"/>
            <a:ext cx="195623" cy="310146"/>
            <a:chOff x="6718575" y="2318625"/>
            <a:chExt cx="256950" cy="407375"/>
          </a:xfrm>
        </p:grpSpPr>
        <p:sp>
          <p:nvSpPr>
            <p:cNvPr id="382" name="Google Shape;382;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6795900" y="2628550"/>
              <a:ext cx="102300" cy="25"/>
            </a:xfrm>
            <a:custGeom>
              <a:rect b="b" l="l" r="r" t="t"/>
              <a:pathLst>
                <a:path extrusionOk="0" fill="none" h="1" w="4092">
                  <a:moveTo>
                    <a:pt x="0" y="1"/>
                  </a:moveTo>
                  <a:lnTo>
                    <a:pt x="4092"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3"/>
          <p:cNvGrpSpPr/>
          <p:nvPr/>
        </p:nvGrpSpPr>
        <p:grpSpPr>
          <a:xfrm rot="-1053687">
            <a:off x="935769" y="4491512"/>
            <a:ext cx="195611" cy="310127"/>
            <a:chOff x="6718575" y="2318625"/>
            <a:chExt cx="256950" cy="407375"/>
          </a:xfrm>
        </p:grpSpPr>
        <p:sp>
          <p:nvSpPr>
            <p:cNvPr id="391" name="Google Shape;391;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6795900" y="2628550"/>
              <a:ext cx="102300" cy="25"/>
            </a:xfrm>
            <a:custGeom>
              <a:rect b="b" l="l" r="r" t="t"/>
              <a:pathLst>
                <a:path extrusionOk="0" fill="none" h="1" w="4092">
                  <a:moveTo>
                    <a:pt x="0" y="1"/>
                  </a:moveTo>
                  <a:lnTo>
                    <a:pt x="4092"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3"/>
          <p:cNvSpPr txBox="1"/>
          <p:nvPr>
            <p:ph idx="4294967295" type="ctrTitle"/>
          </p:nvPr>
        </p:nvSpPr>
        <p:spPr>
          <a:xfrm>
            <a:off x="2716838" y="2430513"/>
            <a:ext cx="3890700" cy="66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900">
                <a:solidFill>
                  <a:srgbClr val="FFFFFF"/>
                </a:solidFill>
              </a:rPr>
              <a:t>Terimakasih</a:t>
            </a:r>
            <a:endParaRPr b="1" sz="3700">
              <a:solidFill>
                <a:srgbClr val="FFFFFF"/>
              </a:solidFill>
            </a:endParaRPr>
          </a:p>
        </p:txBody>
      </p:sp>
      <p:grpSp>
        <p:nvGrpSpPr>
          <p:cNvPr id="400" name="Google Shape;400;p23"/>
          <p:cNvGrpSpPr/>
          <p:nvPr/>
        </p:nvGrpSpPr>
        <p:grpSpPr>
          <a:xfrm rot="1901125">
            <a:off x="6039180" y="3070037"/>
            <a:ext cx="409710" cy="393022"/>
            <a:chOff x="5233525" y="4954450"/>
            <a:chExt cx="538275" cy="516350"/>
          </a:xfrm>
        </p:grpSpPr>
        <p:sp>
          <p:nvSpPr>
            <p:cNvPr id="401" name="Google Shape;401;p2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3"/>
          <p:cNvGrpSpPr/>
          <p:nvPr/>
        </p:nvGrpSpPr>
        <p:grpSpPr>
          <a:xfrm rot="-2569992">
            <a:off x="2615427" y="2820092"/>
            <a:ext cx="409724" cy="393035"/>
            <a:chOff x="5233525" y="4954450"/>
            <a:chExt cx="538275" cy="516350"/>
          </a:xfrm>
        </p:grpSpPr>
        <p:sp>
          <p:nvSpPr>
            <p:cNvPr id="413" name="Google Shape;413;p2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3"/>
          <p:cNvGrpSpPr/>
          <p:nvPr/>
        </p:nvGrpSpPr>
        <p:grpSpPr>
          <a:xfrm rot="1901125">
            <a:off x="5968480" y="1832949"/>
            <a:ext cx="409710" cy="393022"/>
            <a:chOff x="5233525" y="4954450"/>
            <a:chExt cx="538275" cy="516350"/>
          </a:xfrm>
        </p:grpSpPr>
        <p:sp>
          <p:nvSpPr>
            <p:cNvPr id="425" name="Google Shape;425;p2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3"/>
          <p:cNvGrpSpPr/>
          <p:nvPr/>
        </p:nvGrpSpPr>
        <p:grpSpPr>
          <a:xfrm flipH="1">
            <a:off x="7671193" y="3497052"/>
            <a:ext cx="1067343" cy="730398"/>
            <a:chOff x="5247525" y="3007275"/>
            <a:chExt cx="517575" cy="384825"/>
          </a:xfrm>
        </p:grpSpPr>
        <p:sp>
          <p:nvSpPr>
            <p:cNvPr id="437" name="Google Shape;437;p2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flipH="1" rot="1049404">
            <a:off x="7433496" y="3459650"/>
            <a:ext cx="195615" cy="310133"/>
            <a:chOff x="6718575" y="2318625"/>
            <a:chExt cx="256950" cy="407375"/>
          </a:xfrm>
        </p:grpSpPr>
        <p:sp>
          <p:nvSpPr>
            <p:cNvPr id="440" name="Google Shape;440;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795900" y="2628550"/>
              <a:ext cx="102300" cy="25"/>
            </a:xfrm>
            <a:custGeom>
              <a:rect b="b" l="l" r="r" t="t"/>
              <a:pathLst>
                <a:path extrusionOk="0" fill="none" h="1" w="4092">
                  <a:moveTo>
                    <a:pt x="0" y="1"/>
                  </a:moveTo>
                  <a:lnTo>
                    <a:pt x="4092"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3"/>
          <p:cNvGrpSpPr/>
          <p:nvPr/>
        </p:nvGrpSpPr>
        <p:grpSpPr>
          <a:xfrm flipH="1" rot="-1755513">
            <a:off x="7148569" y="4027433"/>
            <a:ext cx="195623" cy="310146"/>
            <a:chOff x="6718575" y="2318625"/>
            <a:chExt cx="256950" cy="407375"/>
          </a:xfrm>
        </p:grpSpPr>
        <p:sp>
          <p:nvSpPr>
            <p:cNvPr id="449" name="Google Shape;449;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6795900" y="2628550"/>
              <a:ext cx="102300" cy="25"/>
            </a:xfrm>
            <a:custGeom>
              <a:rect b="b" l="l" r="r" t="t"/>
              <a:pathLst>
                <a:path extrusionOk="0" fill="none" h="1" w="4092">
                  <a:moveTo>
                    <a:pt x="0" y="1"/>
                  </a:moveTo>
                  <a:lnTo>
                    <a:pt x="4092"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3"/>
          <p:cNvGrpSpPr/>
          <p:nvPr/>
        </p:nvGrpSpPr>
        <p:grpSpPr>
          <a:xfrm flipH="1" rot="1053687">
            <a:off x="8057062" y="4312562"/>
            <a:ext cx="195611" cy="310127"/>
            <a:chOff x="6718575" y="2318625"/>
            <a:chExt cx="256950" cy="407375"/>
          </a:xfrm>
        </p:grpSpPr>
        <p:sp>
          <p:nvSpPr>
            <p:cNvPr id="458" name="Google Shape;458;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6795900" y="2628550"/>
              <a:ext cx="102300" cy="25"/>
            </a:xfrm>
            <a:custGeom>
              <a:rect b="b" l="l" r="r" t="t"/>
              <a:pathLst>
                <a:path extrusionOk="0" fill="none" h="1" w="4092">
                  <a:moveTo>
                    <a:pt x="0" y="1"/>
                  </a:moveTo>
                  <a:lnTo>
                    <a:pt x="4092"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rot="8590606">
            <a:off x="4330458" y="3383576"/>
            <a:ext cx="409714" cy="393025"/>
            <a:chOff x="5233525" y="4954450"/>
            <a:chExt cx="538275" cy="516350"/>
          </a:xfrm>
        </p:grpSpPr>
        <p:sp>
          <p:nvSpPr>
            <p:cNvPr id="467" name="Google Shape;467;p2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3"/>
          <p:cNvGrpSpPr/>
          <p:nvPr/>
        </p:nvGrpSpPr>
        <p:grpSpPr>
          <a:xfrm rot="8590606">
            <a:off x="3199296" y="1832951"/>
            <a:ext cx="409714" cy="393025"/>
            <a:chOff x="5233525" y="4954450"/>
            <a:chExt cx="538275" cy="516350"/>
          </a:xfrm>
        </p:grpSpPr>
        <p:sp>
          <p:nvSpPr>
            <p:cNvPr id="479" name="Google Shape;479;p2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3"/>
          <p:cNvGrpSpPr/>
          <p:nvPr/>
        </p:nvGrpSpPr>
        <p:grpSpPr>
          <a:xfrm rot="8590606">
            <a:off x="4585996" y="1578176"/>
            <a:ext cx="409714" cy="393025"/>
            <a:chOff x="5233525" y="4954450"/>
            <a:chExt cx="538275" cy="516350"/>
          </a:xfrm>
        </p:grpSpPr>
        <p:sp>
          <p:nvSpPr>
            <p:cNvPr id="491" name="Google Shape;491;p2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05" name="Shape 505"/>
        <p:cNvGrpSpPr/>
        <p:nvPr/>
      </p:nvGrpSpPr>
      <p:grpSpPr>
        <a:xfrm>
          <a:off x="0" y="0"/>
          <a:ext cx="0" cy="0"/>
          <a:chOff x="0" y="0"/>
          <a:chExt cx="0" cy="0"/>
        </a:xfrm>
      </p:grpSpPr>
      <p:sp>
        <p:nvSpPr>
          <p:cNvPr id="506" name="Google Shape;506;p24"/>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507" name="Google Shape;507;p2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508" name="Google Shape;508;p24"/>
          <p:cNvCxnSpPr/>
          <p:nvPr/>
        </p:nvCxnSpPr>
        <p:spPr>
          <a:xfrm>
            <a:off x="3540856" y="2429188"/>
            <a:ext cx="870300" cy="0"/>
          </a:xfrm>
          <a:prstGeom prst="straightConnector1">
            <a:avLst/>
          </a:prstGeom>
          <a:noFill/>
          <a:ln cap="flat" cmpd="sng" w="9525">
            <a:solidFill>
              <a:schemeClr val="accent1"/>
            </a:solidFill>
            <a:prstDash val="solid"/>
            <a:round/>
            <a:headEnd len="med" w="med" type="oval"/>
            <a:tailEnd len="med" w="med" type="oval"/>
          </a:ln>
        </p:spPr>
      </p:cxnSp>
      <p:sp>
        <p:nvSpPr>
          <p:cNvPr id="509" name="Google Shape;509;p24"/>
          <p:cNvSpPr txBox="1"/>
          <p:nvPr/>
        </p:nvSpPr>
        <p:spPr>
          <a:xfrm>
            <a:off x="4512450" y="2267145"/>
            <a:ext cx="1380000" cy="32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000">
                <a:solidFill>
                  <a:schemeClr val="dk2"/>
                </a:solidFill>
                <a:latin typeface="Barlow"/>
                <a:ea typeface="Barlow"/>
                <a:cs typeface="Barlow"/>
                <a:sym typeface="Barlow"/>
              </a:rPr>
              <a:t>10%</a:t>
            </a:r>
            <a:endParaRPr sz="1000">
              <a:solidFill>
                <a:schemeClr val="dk2"/>
              </a:solidFill>
              <a:latin typeface="Barlow"/>
              <a:ea typeface="Barlow"/>
              <a:cs typeface="Barlow"/>
              <a:sym typeface="Barlow"/>
            </a:endParaRPr>
          </a:p>
        </p:txBody>
      </p:sp>
      <p:cxnSp>
        <p:nvCxnSpPr>
          <p:cNvPr id="510" name="Google Shape;510;p24"/>
          <p:cNvCxnSpPr/>
          <p:nvPr/>
        </p:nvCxnSpPr>
        <p:spPr>
          <a:xfrm>
            <a:off x="3261177" y="2947104"/>
            <a:ext cx="998400" cy="0"/>
          </a:xfrm>
          <a:prstGeom prst="straightConnector1">
            <a:avLst/>
          </a:prstGeom>
          <a:noFill/>
          <a:ln cap="flat" cmpd="sng" w="9525">
            <a:solidFill>
              <a:schemeClr val="accent2"/>
            </a:solidFill>
            <a:prstDash val="solid"/>
            <a:round/>
            <a:headEnd len="med" w="med" type="oval"/>
            <a:tailEnd len="med" w="med" type="oval"/>
          </a:ln>
        </p:spPr>
      </p:cxnSp>
      <p:sp>
        <p:nvSpPr>
          <p:cNvPr id="511" name="Google Shape;511;p24"/>
          <p:cNvSpPr txBox="1"/>
          <p:nvPr/>
        </p:nvSpPr>
        <p:spPr>
          <a:xfrm>
            <a:off x="4411150" y="2785048"/>
            <a:ext cx="1380000" cy="32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000">
                <a:solidFill>
                  <a:schemeClr val="dk2"/>
                </a:solidFill>
                <a:latin typeface="Barlow"/>
                <a:ea typeface="Barlow"/>
                <a:cs typeface="Barlow"/>
                <a:sym typeface="Barlow"/>
              </a:rPr>
              <a:t>Rp.10.000</a:t>
            </a:r>
            <a:endParaRPr sz="1000">
              <a:solidFill>
                <a:schemeClr val="dk2"/>
              </a:solidFill>
              <a:latin typeface="Barlow"/>
              <a:ea typeface="Barlow"/>
              <a:cs typeface="Barlow"/>
              <a:sym typeface="Barlow"/>
            </a:endParaRPr>
          </a:p>
        </p:txBody>
      </p:sp>
      <p:grpSp>
        <p:nvGrpSpPr>
          <p:cNvPr id="512" name="Google Shape;512;p24"/>
          <p:cNvGrpSpPr/>
          <p:nvPr/>
        </p:nvGrpSpPr>
        <p:grpSpPr>
          <a:xfrm>
            <a:off x="390125" y="1767411"/>
            <a:ext cx="3049416" cy="1828560"/>
            <a:chOff x="557494" y="4436312"/>
            <a:chExt cx="720000" cy="512345"/>
          </a:xfrm>
        </p:grpSpPr>
        <p:sp>
          <p:nvSpPr>
            <p:cNvPr id="513" name="Google Shape;513;p24"/>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a:solidFill>
                  <a:srgbClr val="EAEBF4"/>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rPr lang="en">
                  <a:solidFill>
                    <a:srgbClr val="EAEBF4"/>
                  </a:solidFill>
                  <a:latin typeface="Calibri"/>
                  <a:ea typeface="Calibri"/>
                  <a:cs typeface="Calibri"/>
                  <a:sym typeface="Calibri"/>
                </a:rPr>
                <a:t>ads</a:t>
              </a:r>
              <a:endParaRPr b="0" i="0" sz="1400" u="none" cap="none" strike="noStrike">
                <a:solidFill>
                  <a:srgbClr val="EAEBF4"/>
                </a:solidFill>
                <a:latin typeface="Calibri"/>
                <a:ea typeface="Calibri"/>
                <a:cs typeface="Calibri"/>
                <a:sym typeface="Calibri"/>
              </a:endParaRPr>
            </a:p>
          </p:txBody>
        </p:sp>
        <p:sp>
          <p:nvSpPr>
            <p:cNvPr id="514" name="Google Shape;514;p24"/>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400"/>
                <a:buFont typeface="Calibri"/>
                <a:buNone/>
              </a:pPr>
              <a:r>
                <a:t/>
              </a:r>
              <a:endParaRPr>
                <a:solidFill>
                  <a:srgbClr val="EAEBF4"/>
                </a:solidFill>
                <a:latin typeface="Calibri"/>
                <a:ea typeface="Calibri"/>
                <a:cs typeface="Calibri"/>
                <a:sym typeface="Calibri"/>
              </a:endParaRPr>
            </a:p>
            <a:p>
              <a:pPr indent="0" lvl="0" marL="0" rtl="0" algn="ctr">
                <a:spcBef>
                  <a:spcPts val="0"/>
                </a:spcBef>
                <a:spcAft>
                  <a:spcPts val="0"/>
                </a:spcAft>
                <a:buClr>
                  <a:schemeClr val="dk1"/>
                </a:buClr>
                <a:buSzPts val="1400"/>
                <a:buFont typeface="Calibri"/>
                <a:buNone/>
              </a:pPr>
              <a:r>
                <a:rPr lang="en">
                  <a:solidFill>
                    <a:srgbClr val="EAEBF4"/>
                  </a:solidFill>
                  <a:latin typeface="Calibri"/>
                  <a:ea typeface="Calibri"/>
                  <a:cs typeface="Calibri"/>
                  <a:sym typeface="Calibri"/>
                </a:rPr>
                <a:t>Biaya Admin Transaksi</a:t>
              </a:r>
              <a:endParaRPr>
                <a:solidFill>
                  <a:srgbClr val="EAEBF4"/>
                </a:solidFill>
                <a:latin typeface="Calibri"/>
                <a:ea typeface="Calibri"/>
                <a:cs typeface="Calibri"/>
                <a:sym typeface="Calibri"/>
              </a:endParaRPr>
            </a:p>
          </p:txBody>
        </p:sp>
        <p:sp>
          <p:nvSpPr>
            <p:cNvPr id="515" name="Google Shape;515;p24"/>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5"/>
          <p:cNvSpPr/>
          <p:nvPr/>
        </p:nvSpPr>
        <p:spPr>
          <a:xfrm>
            <a:off x="4173050" y="1611650"/>
            <a:ext cx="1811100" cy="236460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2364250" y="1582550"/>
            <a:ext cx="1578900" cy="239370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401300" y="1611650"/>
            <a:ext cx="1578900" cy="163080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 DAN STRATEGI</a:t>
            </a:r>
            <a:endParaRPr/>
          </a:p>
        </p:txBody>
      </p:sp>
      <p:sp>
        <p:nvSpPr>
          <p:cNvPr id="524" name="Google Shape;524;p25"/>
          <p:cNvSpPr txBox="1"/>
          <p:nvPr>
            <p:ph idx="1" type="body"/>
          </p:nvPr>
        </p:nvSpPr>
        <p:spPr>
          <a:xfrm>
            <a:off x="323775" y="1611650"/>
            <a:ext cx="1656300" cy="611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lt1"/>
                </a:solidFill>
                <a:latin typeface="Barlow"/>
                <a:ea typeface="Barlow"/>
                <a:cs typeface="Barlow"/>
                <a:sym typeface="Barlow"/>
              </a:rPr>
              <a:t>SEGMEN USER</a:t>
            </a:r>
            <a:endParaRPr b="1">
              <a:solidFill>
                <a:schemeClr val="lt1"/>
              </a:solidFill>
              <a:latin typeface="Barlow"/>
              <a:ea typeface="Barlow"/>
              <a:cs typeface="Barlow"/>
              <a:sym typeface="Barlow"/>
            </a:endParaRPr>
          </a:p>
          <a:p>
            <a:pPr indent="0" lvl="0" marL="0" rtl="0" algn="l">
              <a:spcBef>
                <a:spcPts val="600"/>
              </a:spcBef>
              <a:spcAft>
                <a:spcPts val="0"/>
              </a:spcAft>
              <a:buNone/>
            </a:pPr>
            <a:r>
              <a:t/>
            </a:r>
            <a:endParaRPr b="1">
              <a:solidFill>
                <a:schemeClr val="lt1"/>
              </a:solidFill>
              <a:latin typeface="Barlow"/>
              <a:ea typeface="Barlow"/>
              <a:cs typeface="Barlow"/>
              <a:sym typeface="Barlow"/>
            </a:endParaRPr>
          </a:p>
          <a:p>
            <a:pPr indent="0" lvl="0" marL="0" rtl="0" algn="ctr">
              <a:lnSpc>
                <a:spcPct val="115000"/>
              </a:lnSpc>
              <a:spcBef>
                <a:spcPts val="0"/>
              </a:spcBef>
              <a:spcAft>
                <a:spcPts val="0"/>
              </a:spcAft>
              <a:buClr>
                <a:schemeClr val="dk1"/>
              </a:buClr>
              <a:buSzPts val="1100"/>
              <a:buFont typeface="Arial"/>
              <a:buNone/>
            </a:pPr>
            <a:r>
              <a:t/>
            </a:r>
            <a:endParaRPr b="1">
              <a:solidFill>
                <a:schemeClr val="lt1"/>
              </a:solidFill>
              <a:latin typeface="Barlow"/>
              <a:ea typeface="Barlow"/>
              <a:cs typeface="Barlow"/>
              <a:sym typeface="Barlow"/>
            </a:endParaRPr>
          </a:p>
        </p:txBody>
      </p:sp>
      <p:sp>
        <p:nvSpPr>
          <p:cNvPr id="525" name="Google Shape;525;p25"/>
          <p:cNvSpPr txBox="1"/>
          <p:nvPr>
            <p:ph idx="2" type="body"/>
          </p:nvPr>
        </p:nvSpPr>
        <p:spPr>
          <a:xfrm>
            <a:off x="2334600" y="1582538"/>
            <a:ext cx="1656300" cy="611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lt1"/>
                </a:solidFill>
                <a:latin typeface="Barlow"/>
                <a:ea typeface="Barlow"/>
                <a:cs typeface="Barlow"/>
                <a:sym typeface="Barlow"/>
              </a:rPr>
              <a:t>Digital Marketing Melalui Channel</a:t>
            </a:r>
            <a:endParaRPr b="1">
              <a:solidFill>
                <a:schemeClr val="lt1"/>
              </a:solidFill>
              <a:latin typeface="Barlow"/>
              <a:ea typeface="Barlow"/>
              <a:cs typeface="Barlow"/>
              <a:sym typeface="Barlow"/>
            </a:endParaRPr>
          </a:p>
        </p:txBody>
      </p:sp>
      <p:sp>
        <p:nvSpPr>
          <p:cNvPr id="526" name="Google Shape;526;p25"/>
          <p:cNvSpPr txBox="1"/>
          <p:nvPr>
            <p:ph idx="3" type="body"/>
          </p:nvPr>
        </p:nvSpPr>
        <p:spPr>
          <a:xfrm>
            <a:off x="4250438" y="1611650"/>
            <a:ext cx="1656300" cy="1209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lt1"/>
                </a:solidFill>
                <a:latin typeface="Barlow"/>
                <a:ea typeface="Barlow"/>
                <a:cs typeface="Barlow"/>
                <a:sym typeface="Barlow"/>
              </a:rPr>
              <a:t>Bekerja sama dengan partner yang dapat membantu mengembangkan aplikasi</a:t>
            </a:r>
            <a:endParaRPr b="1">
              <a:solidFill>
                <a:schemeClr val="lt1"/>
              </a:solidFill>
              <a:latin typeface="Barlow"/>
              <a:ea typeface="Barlow"/>
              <a:cs typeface="Barlow"/>
              <a:sym typeface="Barlow"/>
            </a:endParaRPr>
          </a:p>
        </p:txBody>
      </p:sp>
      <p:sp>
        <p:nvSpPr>
          <p:cNvPr id="527" name="Google Shape;527;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28" name="Google Shape;528;p25"/>
          <p:cNvPicPr preferRelativeResize="0"/>
          <p:nvPr/>
        </p:nvPicPr>
        <p:blipFill>
          <a:blip r:embed="rId3">
            <a:alphaModFix/>
          </a:blip>
          <a:stretch>
            <a:fillRect/>
          </a:stretch>
        </p:blipFill>
        <p:spPr>
          <a:xfrm>
            <a:off x="2612900" y="2332075"/>
            <a:ext cx="479350" cy="479350"/>
          </a:xfrm>
          <a:prstGeom prst="rect">
            <a:avLst/>
          </a:prstGeom>
          <a:noFill/>
          <a:ln>
            <a:noFill/>
          </a:ln>
        </p:spPr>
      </p:pic>
      <p:pic>
        <p:nvPicPr>
          <p:cNvPr id="529" name="Google Shape;529;p25"/>
          <p:cNvPicPr preferRelativeResize="0"/>
          <p:nvPr/>
        </p:nvPicPr>
        <p:blipFill>
          <a:blip r:embed="rId4">
            <a:alphaModFix/>
          </a:blip>
          <a:stretch>
            <a:fillRect/>
          </a:stretch>
        </p:blipFill>
        <p:spPr>
          <a:xfrm>
            <a:off x="3203125" y="2332100"/>
            <a:ext cx="479350" cy="479350"/>
          </a:xfrm>
          <a:prstGeom prst="rect">
            <a:avLst/>
          </a:prstGeom>
          <a:noFill/>
          <a:ln>
            <a:noFill/>
          </a:ln>
        </p:spPr>
      </p:pic>
      <p:pic>
        <p:nvPicPr>
          <p:cNvPr id="530" name="Google Shape;530;p25"/>
          <p:cNvPicPr preferRelativeResize="0"/>
          <p:nvPr/>
        </p:nvPicPr>
        <p:blipFill rotWithShape="1">
          <a:blip r:embed="rId5">
            <a:alphaModFix/>
          </a:blip>
          <a:srcRect b="-9469" l="-9469" r="0" t="0"/>
          <a:stretch/>
        </p:blipFill>
        <p:spPr>
          <a:xfrm>
            <a:off x="2579888" y="2870525"/>
            <a:ext cx="545374" cy="545374"/>
          </a:xfrm>
          <a:prstGeom prst="rect">
            <a:avLst/>
          </a:prstGeom>
          <a:noFill/>
          <a:ln>
            <a:noFill/>
          </a:ln>
        </p:spPr>
      </p:pic>
      <p:pic>
        <p:nvPicPr>
          <p:cNvPr id="531" name="Google Shape;531;p25"/>
          <p:cNvPicPr preferRelativeResize="0"/>
          <p:nvPr/>
        </p:nvPicPr>
        <p:blipFill>
          <a:blip r:embed="rId6">
            <a:alphaModFix/>
          </a:blip>
          <a:stretch>
            <a:fillRect/>
          </a:stretch>
        </p:blipFill>
        <p:spPr>
          <a:xfrm>
            <a:off x="3203125" y="2869325"/>
            <a:ext cx="479350" cy="479350"/>
          </a:xfrm>
          <a:prstGeom prst="rect">
            <a:avLst/>
          </a:prstGeom>
          <a:noFill/>
          <a:ln>
            <a:noFill/>
          </a:ln>
        </p:spPr>
      </p:pic>
      <p:pic>
        <p:nvPicPr>
          <p:cNvPr id="532" name="Google Shape;532;p25"/>
          <p:cNvPicPr preferRelativeResize="0"/>
          <p:nvPr/>
        </p:nvPicPr>
        <p:blipFill>
          <a:blip r:embed="rId7">
            <a:alphaModFix/>
          </a:blip>
          <a:stretch>
            <a:fillRect/>
          </a:stretch>
        </p:blipFill>
        <p:spPr>
          <a:xfrm>
            <a:off x="2923075" y="3348685"/>
            <a:ext cx="479350" cy="627587"/>
          </a:xfrm>
          <a:prstGeom prst="rect">
            <a:avLst/>
          </a:prstGeom>
          <a:noFill/>
          <a:ln>
            <a:noFill/>
          </a:ln>
        </p:spPr>
      </p:pic>
      <p:pic>
        <p:nvPicPr>
          <p:cNvPr id="533" name="Google Shape;533;p25"/>
          <p:cNvPicPr preferRelativeResize="0"/>
          <p:nvPr/>
        </p:nvPicPr>
        <p:blipFill>
          <a:blip r:embed="rId8">
            <a:alphaModFix/>
          </a:blip>
          <a:stretch>
            <a:fillRect/>
          </a:stretch>
        </p:blipFill>
        <p:spPr>
          <a:xfrm>
            <a:off x="836200" y="2208175"/>
            <a:ext cx="727200" cy="727200"/>
          </a:xfrm>
          <a:prstGeom prst="rect">
            <a:avLst/>
          </a:prstGeom>
          <a:noFill/>
          <a:ln>
            <a:noFill/>
          </a:ln>
        </p:spPr>
      </p:pic>
      <p:pic>
        <p:nvPicPr>
          <p:cNvPr id="534" name="Google Shape;534;p25"/>
          <p:cNvPicPr preferRelativeResize="0"/>
          <p:nvPr/>
        </p:nvPicPr>
        <p:blipFill>
          <a:blip r:embed="rId9">
            <a:alphaModFix/>
          </a:blip>
          <a:stretch>
            <a:fillRect/>
          </a:stretch>
        </p:blipFill>
        <p:spPr>
          <a:xfrm>
            <a:off x="4617960" y="2775900"/>
            <a:ext cx="921280" cy="327050"/>
          </a:xfrm>
          <a:prstGeom prst="rect">
            <a:avLst/>
          </a:prstGeom>
          <a:noFill/>
          <a:ln>
            <a:noFill/>
          </a:ln>
        </p:spPr>
      </p:pic>
      <p:pic>
        <p:nvPicPr>
          <p:cNvPr id="535" name="Google Shape;535;p25"/>
          <p:cNvPicPr preferRelativeResize="0"/>
          <p:nvPr/>
        </p:nvPicPr>
        <p:blipFill>
          <a:blip r:embed="rId10">
            <a:alphaModFix/>
          </a:blip>
          <a:stretch>
            <a:fillRect/>
          </a:stretch>
        </p:blipFill>
        <p:spPr>
          <a:xfrm>
            <a:off x="4488976" y="3348675"/>
            <a:ext cx="1179251" cy="32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6"/>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41" name="Google Shape;541;p26" title="Points scored"/>
          <p:cNvPicPr preferRelativeResize="0"/>
          <p:nvPr/>
        </p:nvPicPr>
        <p:blipFill rotWithShape="1">
          <a:blip r:embed="rId3">
            <a:alphaModFix/>
          </a:blip>
          <a:srcRect b="-4900" l="2240" r="-2240" t="4900"/>
          <a:stretch/>
        </p:blipFill>
        <p:spPr>
          <a:xfrm>
            <a:off x="4606600" y="780200"/>
            <a:ext cx="3912351" cy="3583075"/>
          </a:xfrm>
          <a:prstGeom prst="rect">
            <a:avLst/>
          </a:prstGeom>
          <a:noFill/>
          <a:ln>
            <a:noFill/>
          </a:ln>
        </p:spPr>
      </p:pic>
      <p:sp>
        <p:nvSpPr>
          <p:cNvPr id="542" name="Google Shape;542;p26"/>
          <p:cNvSpPr txBox="1"/>
          <p:nvPr/>
        </p:nvSpPr>
        <p:spPr>
          <a:xfrm>
            <a:off x="7779550" y="2614650"/>
            <a:ext cx="6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60%</a:t>
            </a:r>
            <a:endParaRPr b="1" sz="1200">
              <a:solidFill>
                <a:schemeClr val="lt1"/>
              </a:solidFill>
            </a:endParaRPr>
          </a:p>
        </p:txBody>
      </p:sp>
      <p:sp>
        <p:nvSpPr>
          <p:cNvPr id="543" name="Google Shape;543;p26"/>
          <p:cNvSpPr txBox="1"/>
          <p:nvPr/>
        </p:nvSpPr>
        <p:spPr>
          <a:xfrm>
            <a:off x="6688925" y="1759750"/>
            <a:ext cx="6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15</a:t>
            </a:r>
            <a:r>
              <a:rPr b="1" lang="en" sz="1200">
                <a:solidFill>
                  <a:schemeClr val="lt1"/>
                </a:solidFill>
              </a:rPr>
              <a:t>%</a:t>
            </a:r>
            <a:endParaRPr b="1" sz="1200">
              <a:solidFill>
                <a:schemeClr val="lt1"/>
              </a:solidFill>
            </a:endParaRPr>
          </a:p>
        </p:txBody>
      </p:sp>
      <p:sp>
        <p:nvSpPr>
          <p:cNvPr id="544" name="Google Shape;544;p26"/>
          <p:cNvSpPr txBox="1"/>
          <p:nvPr/>
        </p:nvSpPr>
        <p:spPr>
          <a:xfrm>
            <a:off x="6262775" y="2711050"/>
            <a:ext cx="6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35</a:t>
            </a:r>
            <a:r>
              <a:rPr b="1" lang="en" sz="1200">
                <a:solidFill>
                  <a:schemeClr val="lt1"/>
                </a:solidFill>
              </a:rPr>
              <a:t>%</a:t>
            </a:r>
            <a:endParaRPr b="1" sz="1200">
              <a:solidFill>
                <a:schemeClr val="lt1"/>
              </a:solidFill>
            </a:endParaRPr>
          </a:p>
        </p:txBody>
      </p:sp>
      <p:grpSp>
        <p:nvGrpSpPr>
          <p:cNvPr id="545" name="Google Shape;545;p26"/>
          <p:cNvGrpSpPr/>
          <p:nvPr/>
        </p:nvGrpSpPr>
        <p:grpSpPr>
          <a:xfrm>
            <a:off x="474971" y="417888"/>
            <a:ext cx="864363" cy="816369"/>
            <a:chOff x="3292425" y="3664250"/>
            <a:chExt cx="397025" cy="391525"/>
          </a:xfrm>
        </p:grpSpPr>
        <p:sp>
          <p:nvSpPr>
            <p:cNvPr id="546" name="Google Shape;546;p26"/>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6"/>
          <p:cNvGrpSpPr/>
          <p:nvPr/>
        </p:nvGrpSpPr>
        <p:grpSpPr>
          <a:xfrm>
            <a:off x="398893" y="1350424"/>
            <a:ext cx="409735" cy="393046"/>
            <a:chOff x="5233525" y="4954450"/>
            <a:chExt cx="538275" cy="516350"/>
          </a:xfrm>
        </p:grpSpPr>
        <p:sp>
          <p:nvSpPr>
            <p:cNvPr id="550" name="Google Shape;550;p2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rot="1534926">
            <a:off x="1301700" y="1106414"/>
            <a:ext cx="409748" cy="393058"/>
            <a:chOff x="5233525" y="4954450"/>
            <a:chExt cx="538275" cy="516350"/>
          </a:xfrm>
        </p:grpSpPr>
        <p:sp>
          <p:nvSpPr>
            <p:cNvPr id="562" name="Google Shape;562;p2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6"/>
          <p:cNvGrpSpPr/>
          <p:nvPr/>
        </p:nvGrpSpPr>
        <p:grpSpPr>
          <a:xfrm rot="1534926">
            <a:off x="1494600" y="390889"/>
            <a:ext cx="409748" cy="393058"/>
            <a:chOff x="5233525" y="4954450"/>
            <a:chExt cx="538275" cy="516350"/>
          </a:xfrm>
        </p:grpSpPr>
        <p:sp>
          <p:nvSpPr>
            <p:cNvPr id="574" name="Google Shape;574;p2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5" name="Google Shape;585;p26"/>
          <p:cNvPicPr preferRelativeResize="0"/>
          <p:nvPr/>
        </p:nvPicPr>
        <p:blipFill>
          <a:blip r:embed="rId4">
            <a:alphaModFix/>
          </a:blip>
          <a:stretch>
            <a:fillRect/>
          </a:stretch>
        </p:blipFill>
        <p:spPr>
          <a:xfrm>
            <a:off x="641600" y="2444637"/>
            <a:ext cx="539300" cy="539300"/>
          </a:xfrm>
          <a:prstGeom prst="rect">
            <a:avLst/>
          </a:prstGeom>
          <a:noFill/>
          <a:ln>
            <a:noFill/>
          </a:ln>
        </p:spPr>
      </p:pic>
      <p:sp>
        <p:nvSpPr>
          <p:cNvPr id="586" name="Google Shape;586;p26"/>
          <p:cNvSpPr txBox="1"/>
          <p:nvPr>
            <p:ph idx="4294967295" type="ctrTitle"/>
          </p:nvPr>
        </p:nvSpPr>
        <p:spPr>
          <a:xfrm>
            <a:off x="1271488" y="2488838"/>
            <a:ext cx="3335100" cy="4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FFFFFF"/>
                </a:solidFill>
              </a:rPr>
              <a:t>Pendanaan 1 Miliar Rupiah </a:t>
            </a:r>
            <a:endParaRPr sz="1400">
              <a:solidFill>
                <a:srgbClr val="FFFFFF"/>
              </a:solidFill>
            </a:endParaRPr>
          </a:p>
        </p:txBody>
      </p:sp>
      <p:sp>
        <p:nvSpPr>
          <p:cNvPr id="587" name="Google Shape;587;p26"/>
          <p:cNvSpPr txBox="1"/>
          <p:nvPr>
            <p:ph idx="4294967295" type="title"/>
          </p:nvPr>
        </p:nvSpPr>
        <p:spPr>
          <a:xfrm>
            <a:off x="3660250" y="397375"/>
            <a:ext cx="18234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Ask</a:t>
            </a:r>
            <a:endParaRPr>
              <a:solidFill>
                <a:schemeClr val="lt1"/>
              </a:solidFill>
            </a:endParaRPr>
          </a:p>
        </p:txBody>
      </p:sp>
      <p:pic>
        <p:nvPicPr>
          <p:cNvPr id="588" name="Google Shape;588;p26"/>
          <p:cNvPicPr preferRelativeResize="0"/>
          <p:nvPr/>
        </p:nvPicPr>
        <p:blipFill>
          <a:blip r:embed="rId5">
            <a:alphaModFix/>
          </a:blip>
          <a:stretch>
            <a:fillRect/>
          </a:stretch>
        </p:blipFill>
        <p:spPr>
          <a:xfrm>
            <a:off x="6814663" y="273058"/>
            <a:ext cx="910656" cy="379840"/>
          </a:xfrm>
          <a:prstGeom prst="rect">
            <a:avLst/>
          </a:prstGeom>
          <a:noFill/>
          <a:ln>
            <a:noFill/>
          </a:ln>
        </p:spPr>
      </p:pic>
      <p:pic>
        <p:nvPicPr>
          <p:cNvPr id="589" name="Google Shape;589;p26"/>
          <p:cNvPicPr preferRelativeResize="0"/>
          <p:nvPr/>
        </p:nvPicPr>
        <p:blipFill>
          <a:blip r:embed="rId6">
            <a:alphaModFix/>
          </a:blip>
          <a:stretch>
            <a:fillRect/>
          </a:stretch>
        </p:blipFill>
        <p:spPr>
          <a:xfrm>
            <a:off x="7369589" y="51025"/>
            <a:ext cx="1974849" cy="85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457200" y="536275"/>
            <a:ext cx="51387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247" name="Google Shape;247;p1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8" name="Google Shape;248;p14"/>
          <p:cNvSpPr/>
          <p:nvPr/>
        </p:nvSpPr>
        <p:spPr>
          <a:xfrm>
            <a:off x="943800" y="1505200"/>
            <a:ext cx="2025000" cy="59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txBox="1"/>
          <p:nvPr/>
        </p:nvSpPr>
        <p:spPr>
          <a:xfrm>
            <a:off x="1004750" y="1580050"/>
            <a:ext cx="3839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Vs Code</a:t>
            </a:r>
            <a:endParaRPr sz="1500">
              <a:solidFill>
                <a:schemeClr val="dk2"/>
              </a:solidFill>
            </a:endParaRPr>
          </a:p>
        </p:txBody>
      </p:sp>
      <p:pic>
        <p:nvPicPr>
          <p:cNvPr id="250" name="Google Shape;250;p14"/>
          <p:cNvPicPr preferRelativeResize="0"/>
          <p:nvPr/>
        </p:nvPicPr>
        <p:blipFill>
          <a:blip r:embed="rId3">
            <a:alphaModFix/>
          </a:blip>
          <a:stretch>
            <a:fillRect/>
          </a:stretch>
        </p:blipFill>
        <p:spPr>
          <a:xfrm>
            <a:off x="269050" y="1572260"/>
            <a:ext cx="457201" cy="457180"/>
          </a:xfrm>
          <a:prstGeom prst="rect">
            <a:avLst/>
          </a:prstGeom>
          <a:noFill/>
          <a:ln>
            <a:noFill/>
          </a:ln>
        </p:spPr>
      </p:pic>
      <p:pic>
        <p:nvPicPr>
          <p:cNvPr id="251" name="Google Shape;251;p14"/>
          <p:cNvPicPr preferRelativeResize="0"/>
          <p:nvPr/>
        </p:nvPicPr>
        <p:blipFill>
          <a:blip r:embed="rId4">
            <a:alphaModFix/>
          </a:blip>
          <a:stretch>
            <a:fillRect/>
          </a:stretch>
        </p:blipFill>
        <p:spPr>
          <a:xfrm>
            <a:off x="5226022" y="2276987"/>
            <a:ext cx="586680" cy="591300"/>
          </a:xfrm>
          <a:prstGeom prst="rect">
            <a:avLst/>
          </a:prstGeom>
          <a:noFill/>
          <a:ln>
            <a:noFill/>
          </a:ln>
        </p:spPr>
      </p:pic>
      <p:sp>
        <p:nvSpPr>
          <p:cNvPr id="252" name="Google Shape;252;p14"/>
          <p:cNvSpPr/>
          <p:nvPr/>
        </p:nvSpPr>
        <p:spPr>
          <a:xfrm>
            <a:off x="3134826" y="2276975"/>
            <a:ext cx="1960200" cy="59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txBox="1"/>
          <p:nvPr/>
        </p:nvSpPr>
        <p:spPr>
          <a:xfrm>
            <a:off x="3221988" y="2363988"/>
            <a:ext cx="3839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XAMPP</a:t>
            </a:r>
            <a:endParaRPr sz="1500">
              <a:solidFill>
                <a:schemeClr val="dk2"/>
              </a:solidFill>
            </a:endParaRPr>
          </a:p>
        </p:txBody>
      </p:sp>
      <p:pic>
        <p:nvPicPr>
          <p:cNvPr id="254" name="Google Shape;254;p14"/>
          <p:cNvPicPr preferRelativeResize="0"/>
          <p:nvPr/>
        </p:nvPicPr>
        <p:blipFill>
          <a:blip r:embed="rId5">
            <a:alphaModFix/>
          </a:blip>
          <a:stretch>
            <a:fillRect/>
          </a:stretch>
        </p:blipFill>
        <p:spPr>
          <a:xfrm>
            <a:off x="269038" y="3125925"/>
            <a:ext cx="586675" cy="586675"/>
          </a:xfrm>
          <a:prstGeom prst="rect">
            <a:avLst/>
          </a:prstGeom>
          <a:noFill/>
          <a:ln>
            <a:noFill/>
          </a:ln>
        </p:spPr>
      </p:pic>
      <p:sp>
        <p:nvSpPr>
          <p:cNvPr id="255" name="Google Shape;255;p14"/>
          <p:cNvSpPr/>
          <p:nvPr/>
        </p:nvSpPr>
        <p:spPr>
          <a:xfrm>
            <a:off x="1008526" y="3123600"/>
            <a:ext cx="1960200" cy="59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txBox="1"/>
          <p:nvPr/>
        </p:nvSpPr>
        <p:spPr>
          <a:xfrm>
            <a:off x="1004738" y="3211500"/>
            <a:ext cx="3839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Google Chrome</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p:nvPr/>
        </p:nvSpPr>
        <p:spPr>
          <a:xfrm>
            <a:off x="3414600" y="0"/>
            <a:ext cx="2314800" cy="401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0" y="2196750"/>
            <a:ext cx="396600" cy="831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txBox="1"/>
          <p:nvPr>
            <p:ph idx="12" type="sldNum"/>
          </p:nvPr>
        </p:nvSpPr>
        <p:spPr>
          <a:xfrm>
            <a:off x="-257250" y="244455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4" name="Google Shape;264;p15"/>
          <p:cNvSpPr/>
          <p:nvPr/>
        </p:nvSpPr>
        <p:spPr>
          <a:xfrm>
            <a:off x="1171825" y="846975"/>
            <a:ext cx="19086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Login Page</a:t>
            </a:r>
            <a:endParaRPr b="1">
              <a:solidFill>
                <a:schemeClr val="dk2"/>
              </a:solidFill>
            </a:endParaRPr>
          </a:p>
        </p:txBody>
      </p:sp>
      <p:sp>
        <p:nvSpPr>
          <p:cNvPr id="265" name="Google Shape;265;p15"/>
          <p:cNvSpPr/>
          <p:nvPr/>
        </p:nvSpPr>
        <p:spPr>
          <a:xfrm>
            <a:off x="6096038" y="846975"/>
            <a:ext cx="17895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Register</a:t>
            </a:r>
            <a:endParaRPr b="1">
              <a:solidFill>
                <a:schemeClr val="dk2"/>
              </a:solidFill>
            </a:endParaRPr>
          </a:p>
        </p:txBody>
      </p:sp>
      <p:sp>
        <p:nvSpPr>
          <p:cNvPr id="266" name="Google Shape;266;p15"/>
          <p:cNvSpPr txBox="1"/>
          <p:nvPr>
            <p:ph idx="4294967295" type="ctrTitle"/>
          </p:nvPr>
        </p:nvSpPr>
        <p:spPr>
          <a:xfrm>
            <a:off x="3746400" y="-65100"/>
            <a:ext cx="16512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lt1"/>
                </a:solidFill>
              </a:rPr>
              <a:t>display</a:t>
            </a:r>
            <a:endParaRPr b="1" sz="2200">
              <a:solidFill>
                <a:schemeClr val="lt1"/>
              </a:solidFill>
            </a:endParaRPr>
          </a:p>
        </p:txBody>
      </p:sp>
      <p:pic>
        <p:nvPicPr>
          <p:cNvPr id="267" name="Google Shape;267;p15"/>
          <p:cNvPicPr preferRelativeResize="0"/>
          <p:nvPr/>
        </p:nvPicPr>
        <p:blipFill>
          <a:blip r:embed="rId3">
            <a:alphaModFix/>
          </a:blip>
          <a:stretch>
            <a:fillRect/>
          </a:stretch>
        </p:blipFill>
        <p:spPr>
          <a:xfrm>
            <a:off x="414849" y="1551600"/>
            <a:ext cx="3422525" cy="2652449"/>
          </a:xfrm>
          <a:prstGeom prst="rect">
            <a:avLst/>
          </a:prstGeom>
          <a:noFill/>
          <a:ln>
            <a:noFill/>
          </a:ln>
        </p:spPr>
      </p:pic>
      <p:pic>
        <p:nvPicPr>
          <p:cNvPr id="268" name="Google Shape;268;p15"/>
          <p:cNvPicPr preferRelativeResize="0"/>
          <p:nvPr/>
        </p:nvPicPr>
        <p:blipFill>
          <a:blip r:embed="rId4">
            <a:alphaModFix/>
          </a:blip>
          <a:stretch>
            <a:fillRect/>
          </a:stretch>
        </p:blipFill>
        <p:spPr>
          <a:xfrm>
            <a:off x="604375" y="1757000"/>
            <a:ext cx="3043499" cy="1711133"/>
          </a:xfrm>
          <a:prstGeom prst="rect">
            <a:avLst/>
          </a:prstGeom>
          <a:noFill/>
          <a:ln>
            <a:noFill/>
          </a:ln>
        </p:spPr>
      </p:pic>
      <p:pic>
        <p:nvPicPr>
          <p:cNvPr id="269" name="Google Shape;269;p15"/>
          <p:cNvPicPr preferRelativeResize="0"/>
          <p:nvPr/>
        </p:nvPicPr>
        <p:blipFill>
          <a:blip r:embed="rId5">
            <a:alphaModFix/>
          </a:blip>
          <a:stretch>
            <a:fillRect/>
          </a:stretch>
        </p:blipFill>
        <p:spPr>
          <a:xfrm>
            <a:off x="1340150" y="868494"/>
            <a:ext cx="292924" cy="292956"/>
          </a:xfrm>
          <a:prstGeom prst="rect">
            <a:avLst/>
          </a:prstGeom>
          <a:noFill/>
          <a:ln>
            <a:noFill/>
          </a:ln>
        </p:spPr>
      </p:pic>
      <p:pic>
        <p:nvPicPr>
          <p:cNvPr id="270" name="Google Shape;270;p15"/>
          <p:cNvPicPr preferRelativeResize="0"/>
          <p:nvPr/>
        </p:nvPicPr>
        <p:blipFill>
          <a:blip r:embed="rId3">
            <a:alphaModFix/>
          </a:blip>
          <a:stretch>
            <a:fillRect/>
          </a:stretch>
        </p:blipFill>
        <p:spPr>
          <a:xfrm>
            <a:off x="5279524" y="1551600"/>
            <a:ext cx="3422525" cy="2652449"/>
          </a:xfrm>
          <a:prstGeom prst="rect">
            <a:avLst/>
          </a:prstGeom>
          <a:noFill/>
          <a:ln>
            <a:noFill/>
          </a:ln>
        </p:spPr>
      </p:pic>
      <p:pic>
        <p:nvPicPr>
          <p:cNvPr id="271" name="Google Shape;271;p15"/>
          <p:cNvPicPr preferRelativeResize="0"/>
          <p:nvPr/>
        </p:nvPicPr>
        <p:blipFill>
          <a:blip r:embed="rId6">
            <a:alphaModFix/>
          </a:blip>
          <a:stretch>
            <a:fillRect/>
          </a:stretch>
        </p:blipFill>
        <p:spPr>
          <a:xfrm>
            <a:off x="5469027" y="1757000"/>
            <a:ext cx="3043520" cy="1711125"/>
          </a:xfrm>
          <a:prstGeom prst="rect">
            <a:avLst/>
          </a:prstGeom>
          <a:noFill/>
          <a:ln>
            <a:noFill/>
          </a:ln>
        </p:spPr>
      </p:pic>
      <p:pic>
        <p:nvPicPr>
          <p:cNvPr id="272" name="Google Shape;272;p15"/>
          <p:cNvPicPr preferRelativeResize="0"/>
          <p:nvPr/>
        </p:nvPicPr>
        <p:blipFill>
          <a:blip r:embed="rId7">
            <a:alphaModFix/>
          </a:blip>
          <a:stretch>
            <a:fillRect/>
          </a:stretch>
        </p:blipFill>
        <p:spPr>
          <a:xfrm>
            <a:off x="6176694" y="846975"/>
            <a:ext cx="477113" cy="33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6"/>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8" name="Google Shape;278;p16"/>
          <p:cNvSpPr txBox="1"/>
          <p:nvPr>
            <p:ph idx="12" type="sldNum"/>
          </p:nvPr>
        </p:nvSpPr>
        <p:spPr>
          <a:xfrm>
            <a:off x="-257250" y="244455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9" name="Google Shape;279;p16"/>
          <p:cNvSpPr/>
          <p:nvPr/>
        </p:nvSpPr>
        <p:spPr>
          <a:xfrm>
            <a:off x="1023475" y="846975"/>
            <a:ext cx="22053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Tambah Data</a:t>
            </a:r>
            <a:endParaRPr b="1">
              <a:solidFill>
                <a:schemeClr val="dk2"/>
              </a:solidFill>
            </a:endParaRPr>
          </a:p>
        </p:txBody>
      </p:sp>
      <p:sp>
        <p:nvSpPr>
          <p:cNvPr id="280" name="Google Shape;280;p16"/>
          <p:cNvSpPr/>
          <p:nvPr/>
        </p:nvSpPr>
        <p:spPr>
          <a:xfrm>
            <a:off x="5835041" y="846975"/>
            <a:ext cx="23115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Web Penjualan</a:t>
            </a:r>
            <a:endParaRPr b="1">
              <a:solidFill>
                <a:schemeClr val="dk2"/>
              </a:solidFill>
            </a:endParaRPr>
          </a:p>
        </p:txBody>
      </p:sp>
      <p:pic>
        <p:nvPicPr>
          <p:cNvPr id="281" name="Google Shape;281;p16"/>
          <p:cNvPicPr preferRelativeResize="0"/>
          <p:nvPr/>
        </p:nvPicPr>
        <p:blipFill>
          <a:blip r:embed="rId3">
            <a:alphaModFix/>
          </a:blip>
          <a:stretch>
            <a:fillRect/>
          </a:stretch>
        </p:blipFill>
        <p:spPr>
          <a:xfrm>
            <a:off x="414849" y="1551600"/>
            <a:ext cx="3422525" cy="2652449"/>
          </a:xfrm>
          <a:prstGeom prst="rect">
            <a:avLst/>
          </a:prstGeom>
          <a:noFill/>
          <a:ln>
            <a:noFill/>
          </a:ln>
        </p:spPr>
      </p:pic>
      <p:pic>
        <p:nvPicPr>
          <p:cNvPr id="282" name="Google Shape;282;p16"/>
          <p:cNvPicPr preferRelativeResize="0"/>
          <p:nvPr/>
        </p:nvPicPr>
        <p:blipFill>
          <a:blip r:embed="rId3">
            <a:alphaModFix/>
          </a:blip>
          <a:stretch>
            <a:fillRect/>
          </a:stretch>
        </p:blipFill>
        <p:spPr>
          <a:xfrm>
            <a:off x="5279524" y="1551600"/>
            <a:ext cx="3422525" cy="2652449"/>
          </a:xfrm>
          <a:prstGeom prst="rect">
            <a:avLst/>
          </a:prstGeom>
          <a:noFill/>
          <a:ln>
            <a:noFill/>
          </a:ln>
        </p:spPr>
      </p:pic>
      <p:pic>
        <p:nvPicPr>
          <p:cNvPr id="283" name="Google Shape;283;p16"/>
          <p:cNvPicPr preferRelativeResize="0"/>
          <p:nvPr/>
        </p:nvPicPr>
        <p:blipFill>
          <a:blip r:embed="rId4">
            <a:alphaModFix/>
          </a:blip>
          <a:stretch>
            <a:fillRect/>
          </a:stretch>
        </p:blipFill>
        <p:spPr>
          <a:xfrm>
            <a:off x="604425" y="1757000"/>
            <a:ext cx="3043400" cy="1769199"/>
          </a:xfrm>
          <a:prstGeom prst="rect">
            <a:avLst/>
          </a:prstGeom>
          <a:noFill/>
          <a:ln>
            <a:noFill/>
          </a:ln>
        </p:spPr>
      </p:pic>
      <p:pic>
        <p:nvPicPr>
          <p:cNvPr id="284" name="Google Shape;284;p16"/>
          <p:cNvPicPr preferRelativeResize="0"/>
          <p:nvPr/>
        </p:nvPicPr>
        <p:blipFill>
          <a:blip r:embed="rId5">
            <a:alphaModFix/>
          </a:blip>
          <a:stretch>
            <a:fillRect/>
          </a:stretch>
        </p:blipFill>
        <p:spPr>
          <a:xfrm>
            <a:off x="1208500" y="912700"/>
            <a:ext cx="204551" cy="204550"/>
          </a:xfrm>
          <a:prstGeom prst="rect">
            <a:avLst/>
          </a:prstGeom>
          <a:noFill/>
          <a:ln>
            <a:noFill/>
          </a:ln>
        </p:spPr>
      </p:pic>
      <p:pic>
        <p:nvPicPr>
          <p:cNvPr id="285" name="Google Shape;285;p16"/>
          <p:cNvPicPr preferRelativeResize="0"/>
          <p:nvPr/>
        </p:nvPicPr>
        <p:blipFill>
          <a:blip r:embed="rId6">
            <a:alphaModFix/>
          </a:blip>
          <a:stretch>
            <a:fillRect/>
          </a:stretch>
        </p:blipFill>
        <p:spPr>
          <a:xfrm>
            <a:off x="5487175" y="1717801"/>
            <a:ext cx="3007249" cy="1769199"/>
          </a:xfrm>
          <a:prstGeom prst="rect">
            <a:avLst/>
          </a:prstGeom>
          <a:noFill/>
          <a:ln>
            <a:noFill/>
          </a:ln>
        </p:spPr>
      </p:pic>
      <p:pic>
        <p:nvPicPr>
          <p:cNvPr id="286" name="Google Shape;286;p16"/>
          <p:cNvPicPr preferRelativeResize="0"/>
          <p:nvPr/>
        </p:nvPicPr>
        <p:blipFill>
          <a:blip r:embed="rId7">
            <a:alphaModFix/>
          </a:blip>
          <a:stretch>
            <a:fillRect/>
          </a:stretch>
        </p:blipFill>
        <p:spPr>
          <a:xfrm>
            <a:off x="5958368" y="846975"/>
            <a:ext cx="483815" cy="33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2" name="Google Shape;292;p17"/>
          <p:cNvSpPr txBox="1"/>
          <p:nvPr>
            <p:ph idx="12" type="sldNum"/>
          </p:nvPr>
        </p:nvSpPr>
        <p:spPr>
          <a:xfrm>
            <a:off x="-257250" y="244455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3" name="Google Shape;293;p17"/>
          <p:cNvSpPr/>
          <p:nvPr/>
        </p:nvSpPr>
        <p:spPr>
          <a:xfrm>
            <a:off x="1023463" y="846975"/>
            <a:ext cx="22053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Keranjang</a:t>
            </a:r>
            <a:endParaRPr b="1">
              <a:solidFill>
                <a:schemeClr val="dk2"/>
              </a:solidFill>
            </a:endParaRPr>
          </a:p>
        </p:txBody>
      </p:sp>
      <p:sp>
        <p:nvSpPr>
          <p:cNvPr id="294" name="Google Shape;294;p17"/>
          <p:cNvSpPr/>
          <p:nvPr/>
        </p:nvSpPr>
        <p:spPr>
          <a:xfrm>
            <a:off x="5835041" y="846975"/>
            <a:ext cx="23115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Detail Transaksi</a:t>
            </a:r>
            <a:endParaRPr b="1">
              <a:solidFill>
                <a:schemeClr val="dk2"/>
              </a:solidFill>
            </a:endParaRPr>
          </a:p>
        </p:txBody>
      </p:sp>
      <p:pic>
        <p:nvPicPr>
          <p:cNvPr id="295" name="Google Shape;295;p17"/>
          <p:cNvPicPr preferRelativeResize="0"/>
          <p:nvPr/>
        </p:nvPicPr>
        <p:blipFill>
          <a:blip r:embed="rId3">
            <a:alphaModFix/>
          </a:blip>
          <a:stretch>
            <a:fillRect/>
          </a:stretch>
        </p:blipFill>
        <p:spPr>
          <a:xfrm>
            <a:off x="414849" y="1551600"/>
            <a:ext cx="3422525" cy="2652449"/>
          </a:xfrm>
          <a:prstGeom prst="rect">
            <a:avLst/>
          </a:prstGeom>
          <a:noFill/>
          <a:ln>
            <a:noFill/>
          </a:ln>
        </p:spPr>
      </p:pic>
      <p:pic>
        <p:nvPicPr>
          <p:cNvPr id="296" name="Google Shape;296;p17"/>
          <p:cNvPicPr preferRelativeResize="0"/>
          <p:nvPr/>
        </p:nvPicPr>
        <p:blipFill>
          <a:blip r:embed="rId3">
            <a:alphaModFix/>
          </a:blip>
          <a:stretch>
            <a:fillRect/>
          </a:stretch>
        </p:blipFill>
        <p:spPr>
          <a:xfrm>
            <a:off x="5279524" y="1551600"/>
            <a:ext cx="3422525" cy="2652449"/>
          </a:xfrm>
          <a:prstGeom prst="rect">
            <a:avLst/>
          </a:prstGeom>
          <a:noFill/>
          <a:ln>
            <a:noFill/>
          </a:ln>
        </p:spPr>
      </p:pic>
      <p:pic>
        <p:nvPicPr>
          <p:cNvPr id="297" name="Google Shape;297;p17"/>
          <p:cNvPicPr preferRelativeResize="0"/>
          <p:nvPr/>
        </p:nvPicPr>
        <p:blipFill>
          <a:blip r:embed="rId4">
            <a:alphaModFix/>
          </a:blip>
          <a:stretch>
            <a:fillRect/>
          </a:stretch>
        </p:blipFill>
        <p:spPr>
          <a:xfrm>
            <a:off x="622500" y="1687150"/>
            <a:ext cx="3007225" cy="1809999"/>
          </a:xfrm>
          <a:prstGeom prst="rect">
            <a:avLst/>
          </a:prstGeom>
          <a:noFill/>
          <a:ln>
            <a:noFill/>
          </a:ln>
        </p:spPr>
      </p:pic>
      <p:pic>
        <p:nvPicPr>
          <p:cNvPr id="298" name="Google Shape;298;p17"/>
          <p:cNvPicPr preferRelativeResize="0"/>
          <p:nvPr/>
        </p:nvPicPr>
        <p:blipFill>
          <a:blip r:embed="rId5">
            <a:alphaModFix/>
          </a:blip>
          <a:stretch>
            <a:fillRect/>
          </a:stretch>
        </p:blipFill>
        <p:spPr>
          <a:xfrm>
            <a:off x="1193838" y="875663"/>
            <a:ext cx="278625" cy="278625"/>
          </a:xfrm>
          <a:prstGeom prst="rect">
            <a:avLst/>
          </a:prstGeom>
          <a:noFill/>
          <a:ln>
            <a:noFill/>
          </a:ln>
        </p:spPr>
      </p:pic>
      <p:pic>
        <p:nvPicPr>
          <p:cNvPr id="299" name="Google Shape;299;p17"/>
          <p:cNvPicPr preferRelativeResize="0"/>
          <p:nvPr/>
        </p:nvPicPr>
        <p:blipFill>
          <a:blip r:embed="rId6">
            <a:alphaModFix/>
          </a:blip>
          <a:stretch>
            <a:fillRect/>
          </a:stretch>
        </p:blipFill>
        <p:spPr>
          <a:xfrm>
            <a:off x="5417403" y="1727951"/>
            <a:ext cx="3146772" cy="1769199"/>
          </a:xfrm>
          <a:prstGeom prst="rect">
            <a:avLst/>
          </a:prstGeom>
          <a:noFill/>
          <a:ln>
            <a:noFill/>
          </a:ln>
        </p:spPr>
      </p:pic>
      <p:pic>
        <p:nvPicPr>
          <p:cNvPr id="300" name="Google Shape;300;p17"/>
          <p:cNvPicPr preferRelativeResize="0"/>
          <p:nvPr/>
        </p:nvPicPr>
        <p:blipFill>
          <a:blip r:embed="rId7">
            <a:alphaModFix/>
          </a:blip>
          <a:stretch>
            <a:fillRect/>
          </a:stretch>
        </p:blipFill>
        <p:spPr>
          <a:xfrm>
            <a:off x="6014300" y="875675"/>
            <a:ext cx="278600" cy="27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6" name="Google Shape;306;p18"/>
          <p:cNvSpPr txBox="1"/>
          <p:nvPr>
            <p:ph idx="12" type="sldNum"/>
          </p:nvPr>
        </p:nvSpPr>
        <p:spPr>
          <a:xfrm>
            <a:off x="-257250" y="244455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7" name="Google Shape;307;p18"/>
          <p:cNvSpPr/>
          <p:nvPr/>
        </p:nvSpPr>
        <p:spPr>
          <a:xfrm>
            <a:off x="1023476" y="846975"/>
            <a:ext cx="24669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a:t>
            </a:r>
            <a:r>
              <a:rPr b="1" lang="en">
                <a:solidFill>
                  <a:schemeClr val="dk2"/>
                </a:solidFill>
              </a:rPr>
              <a:t>Verifikasi Penjual</a:t>
            </a:r>
            <a:endParaRPr b="1">
              <a:solidFill>
                <a:schemeClr val="dk2"/>
              </a:solidFill>
            </a:endParaRPr>
          </a:p>
        </p:txBody>
      </p:sp>
      <p:sp>
        <p:nvSpPr>
          <p:cNvPr id="308" name="Google Shape;308;p18"/>
          <p:cNvSpPr/>
          <p:nvPr/>
        </p:nvSpPr>
        <p:spPr>
          <a:xfrm>
            <a:off x="5835051" y="846975"/>
            <a:ext cx="2671500" cy="336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
                <a:solidFill>
                  <a:schemeClr val="dk2"/>
                </a:solidFill>
              </a:rPr>
              <a:t> pembatanTransaksi</a:t>
            </a:r>
            <a:endParaRPr b="1">
              <a:solidFill>
                <a:schemeClr val="dk2"/>
              </a:solidFill>
            </a:endParaRPr>
          </a:p>
        </p:txBody>
      </p:sp>
      <p:pic>
        <p:nvPicPr>
          <p:cNvPr id="309" name="Google Shape;309;p18"/>
          <p:cNvPicPr preferRelativeResize="0"/>
          <p:nvPr/>
        </p:nvPicPr>
        <p:blipFill>
          <a:blip r:embed="rId3">
            <a:alphaModFix/>
          </a:blip>
          <a:stretch>
            <a:fillRect/>
          </a:stretch>
        </p:blipFill>
        <p:spPr>
          <a:xfrm>
            <a:off x="414849" y="1551600"/>
            <a:ext cx="3422525" cy="2652449"/>
          </a:xfrm>
          <a:prstGeom prst="rect">
            <a:avLst/>
          </a:prstGeom>
          <a:noFill/>
          <a:ln>
            <a:noFill/>
          </a:ln>
        </p:spPr>
      </p:pic>
      <p:pic>
        <p:nvPicPr>
          <p:cNvPr id="310" name="Google Shape;310;p18"/>
          <p:cNvPicPr preferRelativeResize="0"/>
          <p:nvPr/>
        </p:nvPicPr>
        <p:blipFill>
          <a:blip r:embed="rId3">
            <a:alphaModFix/>
          </a:blip>
          <a:stretch>
            <a:fillRect/>
          </a:stretch>
        </p:blipFill>
        <p:spPr>
          <a:xfrm>
            <a:off x="5279524" y="1551600"/>
            <a:ext cx="3422525" cy="2652449"/>
          </a:xfrm>
          <a:prstGeom prst="rect">
            <a:avLst/>
          </a:prstGeom>
          <a:noFill/>
          <a:ln>
            <a:noFill/>
          </a:ln>
        </p:spPr>
      </p:pic>
      <p:pic>
        <p:nvPicPr>
          <p:cNvPr id="311" name="Google Shape;311;p18"/>
          <p:cNvPicPr preferRelativeResize="0"/>
          <p:nvPr/>
        </p:nvPicPr>
        <p:blipFill>
          <a:blip r:embed="rId4">
            <a:alphaModFix/>
          </a:blip>
          <a:stretch>
            <a:fillRect/>
          </a:stretch>
        </p:blipFill>
        <p:spPr>
          <a:xfrm>
            <a:off x="552737" y="1687150"/>
            <a:ext cx="3146752" cy="1769199"/>
          </a:xfrm>
          <a:prstGeom prst="rect">
            <a:avLst/>
          </a:prstGeom>
          <a:noFill/>
          <a:ln>
            <a:noFill/>
          </a:ln>
        </p:spPr>
      </p:pic>
      <p:pic>
        <p:nvPicPr>
          <p:cNvPr id="312" name="Google Shape;312;p18"/>
          <p:cNvPicPr preferRelativeResize="0"/>
          <p:nvPr/>
        </p:nvPicPr>
        <p:blipFill>
          <a:blip r:embed="rId5">
            <a:alphaModFix/>
          </a:blip>
          <a:stretch>
            <a:fillRect/>
          </a:stretch>
        </p:blipFill>
        <p:spPr>
          <a:xfrm>
            <a:off x="1188476" y="929808"/>
            <a:ext cx="230650" cy="170334"/>
          </a:xfrm>
          <a:prstGeom prst="rect">
            <a:avLst/>
          </a:prstGeom>
          <a:noFill/>
          <a:ln>
            <a:noFill/>
          </a:ln>
        </p:spPr>
      </p:pic>
      <p:pic>
        <p:nvPicPr>
          <p:cNvPr id="313" name="Google Shape;313;p18"/>
          <p:cNvPicPr preferRelativeResize="0"/>
          <p:nvPr/>
        </p:nvPicPr>
        <p:blipFill>
          <a:blip r:embed="rId6">
            <a:alphaModFix/>
          </a:blip>
          <a:stretch>
            <a:fillRect/>
          </a:stretch>
        </p:blipFill>
        <p:spPr>
          <a:xfrm>
            <a:off x="5475050" y="1760350"/>
            <a:ext cx="3031499" cy="1704399"/>
          </a:xfrm>
          <a:prstGeom prst="rect">
            <a:avLst/>
          </a:prstGeom>
          <a:noFill/>
          <a:ln>
            <a:noFill/>
          </a:ln>
        </p:spPr>
      </p:pic>
      <p:pic>
        <p:nvPicPr>
          <p:cNvPr id="314" name="Google Shape;314;p18"/>
          <p:cNvPicPr preferRelativeResize="0"/>
          <p:nvPr/>
        </p:nvPicPr>
        <p:blipFill>
          <a:blip r:embed="rId7">
            <a:alphaModFix/>
          </a:blip>
          <a:stretch>
            <a:fillRect/>
          </a:stretch>
        </p:blipFill>
        <p:spPr>
          <a:xfrm>
            <a:off x="6013650" y="866675"/>
            <a:ext cx="230650" cy="29660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BF4"/>
        </a:solidFill>
      </p:bgPr>
    </p:bg>
    <p:spTree>
      <p:nvGrpSpPr>
        <p:cNvPr id="318" name="Shape 318"/>
        <p:cNvGrpSpPr/>
        <p:nvPr/>
      </p:nvGrpSpPr>
      <p:grpSpPr>
        <a:xfrm>
          <a:off x="0" y="0"/>
          <a:ext cx="0" cy="0"/>
          <a:chOff x="0" y="0"/>
          <a:chExt cx="0" cy="0"/>
        </a:xfrm>
      </p:grpSpPr>
      <p:sp>
        <p:nvSpPr>
          <p:cNvPr id="319" name="Google Shape;319;p19"/>
          <p:cNvSpPr txBox="1"/>
          <p:nvPr>
            <p:ph idx="4294967295" type="title"/>
          </p:nvPr>
        </p:nvSpPr>
        <p:spPr>
          <a:xfrm>
            <a:off x="451100" y="3558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
            </a:r>
            <a:r>
              <a:rPr lang="en"/>
              <a:t>trengths and Weaknesses</a:t>
            </a:r>
            <a:endParaRPr/>
          </a:p>
        </p:txBody>
      </p:sp>
      <p:sp>
        <p:nvSpPr>
          <p:cNvPr id="320" name="Google Shape;320;p19"/>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21" name="Google Shape;321;p19"/>
          <p:cNvGraphicFramePr/>
          <p:nvPr/>
        </p:nvGraphicFramePr>
        <p:xfrm>
          <a:off x="359250" y="1266775"/>
          <a:ext cx="3000000" cy="3000000"/>
        </p:xfrm>
        <a:graphic>
          <a:graphicData uri="http://schemas.openxmlformats.org/drawingml/2006/table">
            <a:tbl>
              <a:tblPr>
                <a:noFill/>
                <a:tableStyleId>{B249FCC5-5041-4C43-9DEC-488392F3E3D4}</a:tableStyleId>
              </a:tblPr>
              <a:tblGrid>
                <a:gridCol w="942450"/>
                <a:gridCol w="1080225"/>
                <a:gridCol w="1177950"/>
                <a:gridCol w="982500"/>
                <a:gridCol w="1080225"/>
                <a:gridCol w="1080225"/>
                <a:gridCol w="1080225"/>
                <a:gridCol w="1080225"/>
              </a:tblGrid>
              <a:tr h="773225">
                <a:tc>
                  <a:txBody>
                    <a:bodyPr/>
                    <a:lstStyle/>
                    <a:p>
                      <a:pPr indent="0" lvl="0" marL="0" rtl="0" algn="r">
                        <a:spcBef>
                          <a:spcPts val="0"/>
                        </a:spcBef>
                        <a:spcAft>
                          <a:spcPts val="0"/>
                        </a:spcAft>
                        <a:buNone/>
                      </a:pPr>
                      <a:r>
                        <a:t/>
                      </a:r>
                      <a:endParaRPr sz="1300">
                        <a:solidFill>
                          <a:schemeClr val="dk2"/>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Barlow"/>
                          <a:ea typeface="Barlow"/>
                          <a:cs typeface="Barlow"/>
                          <a:sym typeface="Barlow"/>
                        </a:rPr>
                        <a:t>Mudah Dan Praktis</a:t>
                      </a:r>
                      <a:endParaRPr sz="1200">
                        <a:solidFill>
                          <a:schemeClr val="lt1"/>
                        </a:solidFill>
                        <a:latin typeface="Barlow"/>
                        <a:ea typeface="Barlow"/>
                        <a:cs typeface="Barlow"/>
                        <a:sym typeface="Barlow"/>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Barlow"/>
                          <a:ea typeface="Barlow"/>
                          <a:cs typeface="Barlow"/>
                          <a:sym typeface="Barlow"/>
                        </a:rPr>
                        <a:t>Menambahkan Barang</a:t>
                      </a:r>
                      <a:endParaRPr sz="1200">
                        <a:solidFill>
                          <a:schemeClr val="lt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Barlow"/>
                          <a:ea typeface="Barlow"/>
                          <a:cs typeface="Barlow"/>
                          <a:sym typeface="Barlow"/>
                        </a:rPr>
                        <a:t>Membeli dan Keranjang</a:t>
                      </a:r>
                      <a:endParaRPr sz="1200">
                        <a:solidFill>
                          <a:schemeClr val="lt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Barlow"/>
                          <a:ea typeface="Barlow"/>
                          <a:cs typeface="Barlow"/>
                          <a:sym typeface="Barlow"/>
                        </a:rPr>
                        <a:t>Online Web</a:t>
                      </a:r>
                      <a:endParaRPr sz="1200">
                        <a:solidFill>
                          <a:schemeClr val="lt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latin typeface="Barlow"/>
                          <a:ea typeface="Barlow"/>
                          <a:cs typeface="Barlow"/>
                          <a:sym typeface="Barlow"/>
                        </a:rPr>
                        <a:t>Input aman</a:t>
                      </a:r>
                      <a:endParaRPr sz="1200">
                        <a:solidFill>
                          <a:schemeClr val="lt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Barlow"/>
                          <a:ea typeface="Barlow"/>
                          <a:cs typeface="Barlow"/>
                          <a:sym typeface="Barlow"/>
                        </a:rPr>
                        <a:t>stok</a:t>
                      </a:r>
                      <a:endParaRPr sz="1200">
                        <a:solidFill>
                          <a:schemeClr val="lt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Barlow"/>
                          <a:ea typeface="Barlow"/>
                          <a:cs typeface="Barlow"/>
                          <a:sym typeface="Barlow"/>
                        </a:rPr>
                        <a:t>Mudah di salin</a:t>
                      </a:r>
                      <a:endParaRPr sz="1200">
                        <a:solidFill>
                          <a:schemeClr val="lt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582425">
                <a:tc>
                  <a:txBody>
                    <a:bodyPr/>
                    <a:lstStyle/>
                    <a:p>
                      <a:pPr indent="0" lvl="0" marL="0" rtl="0" algn="ctr">
                        <a:spcBef>
                          <a:spcPts val="0"/>
                        </a:spcBef>
                        <a:spcAft>
                          <a:spcPts val="0"/>
                        </a:spcAft>
                        <a:buNone/>
                      </a:pPr>
                      <a:r>
                        <a:rPr lang="en" sz="1300">
                          <a:solidFill>
                            <a:schemeClr val="dk2"/>
                          </a:solidFill>
                          <a:latin typeface="Barlow"/>
                          <a:ea typeface="Barlow"/>
                          <a:cs typeface="Barlow"/>
                          <a:sym typeface="Barlow"/>
                        </a:rPr>
                        <a:t>Printer </a:t>
                      </a:r>
                      <a:endParaRPr sz="1300">
                        <a:solidFill>
                          <a:schemeClr val="dk2"/>
                        </a:solidFill>
                        <a:latin typeface="Barlow"/>
                        <a:ea typeface="Barlow"/>
                        <a:cs typeface="Barlow"/>
                        <a:sym typeface="Barlow"/>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Barlow"/>
                          <a:ea typeface="Barlow"/>
                          <a:cs typeface="Barlow"/>
                          <a:sym typeface="Barlow"/>
                        </a:rPr>
                        <a:t>✔</a:t>
                      </a:r>
                      <a:endParaRPr sz="1300">
                        <a:solidFill>
                          <a:schemeClr val="dk1"/>
                        </a:solidFill>
                        <a:latin typeface="Barlow"/>
                        <a:ea typeface="Barlow"/>
                        <a:cs typeface="Barlow"/>
                        <a:sym typeface="Barlow"/>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BF4"/>
        </a:solidFill>
      </p:bgPr>
    </p:bg>
    <p:spTree>
      <p:nvGrpSpPr>
        <p:cNvPr id="325" name="Shape 325"/>
        <p:cNvGrpSpPr/>
        <p:nvPr/>
      </p:nvGrpSpPr>
      <p:grpSpPr>
        <a:xfrm>
          <a:off x="0" y="0"/>
          <a:ext cx="0" cy="0"/>
          <a:chOff x="0" y="0"/>
          <a:chExt cx="0" cy="0"/>
        </a:xfrm>
      </p:grpSpPr>
      <p:sp>
        <p:nvSpPr>
          <p:cNvPr id="326" name="Google Shape;326;p20"/>
          <p:cNvSpPr txBox="1"/>
          <p:nvPr>
            <p:ph idx="4294967295" type="title"/>
          </p:nvPr>
        </p:nvSpPr>
        <p:spPr>
          <a:xfrm>
            <a:off x="297300" y="154250"/>
            <a:ext cx="2648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MILESTONE</a:t>
            </a:r>
            <a:endParaRPr/>
          </a:p>
        </p:txBody>
      </p:sp>
      <p:sp>
        <p:nvSpPr>
          <p:cNvPr id="327" name="Google Shape;327;p2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8" name="Google Shape;328;p20"/>
          <p:cNvSpPr/>
          <p:nvPr/>
        </p:nvSpPr>
        <p:spPr>
          <a:xfrm>
            <a:off x="0" y="24472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0"/>
          <p:cNvSpPr/>
          <p:nvPr/>
        </p:nvSpPr>
        <p:spPr>
          <a:xfrm>
            <a:off x="0" y="24472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0" name="Google Shape;330;p20"/>
          <p:cNvGrpSpPr/>
          <p:nvPr/>
        </p:nvGrpSpPr>
        <p:grpSpPr>
          <a:xfrm>
            <a:off x="1786339" y="1766389"/>
            <a:ext cx="473400" cy="473400"/>
            <a:chOff x="1786339" y="1703401"/>
            <a:chExt cx="473400" cy="473400"/>
          </a:xfrm>
        </p:grpSpPr>
        <p:sp>
          <p:nvSpPr>
            <p:cNvPr id="331" name="Google Shape;331;p20"/>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332" name="Google Shape;332;p20"/>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1</a:t>
              </a:r>
              <a:endParaRPr sz="600">
                <a:solidFill>
                  <a:schemeClr val="dk2"/>
                </a:solidFill>
                <a:latin typeface="Barlow"/>
                <a:ea typeface="Barlow"/>
                <a:cs typeface="Barlow"/>
                <a:sym typeface="Barlow"/>
              </a:endParaRPr>
            </a:p>
          </p:txBody>
        </p:sp>
      </p:grpSp>
      <p:grpSp>
        <p:nvGrpSpPr>
          <p:cNvPr id="333" name="Google Shape;333;p20"/>
          <p:cNvGrpSpPr/>
          <p:nvPr/>
        </p:nvGrpSpPr>
        <p:grpSpPr>
          <a:xfrm>
            <a:off x="5854714" y="1852901"/>
            <a:ext cx="473400" cy="473400"/>
            <a:chOff x="3814414" y="1703401"/>
            <a:chExt cx="473400" cy="473400"/>
          </a:xfrm>
        </p:grpSpPr>
        <p:sp>
          <p:nvSpPr>
            <p:cNvPr id="334" name="Google Shape;334;p20"/>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335" name="Google Shape;335;p20"/>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3</a:t>
              </a:r>
              <a:endParaRPr sz="600">
                <a:solidFill>
                  <a:schemeClr val="dk2"/>
                </a:solidFill>
                <a:latin typeface="Barlow"/>
                <a:ea typeface="Barlow"/>
                <a:cs typeface="Barlow"/>
                <a:sym typeface="Barlow"/>
              </a:endParaRPr>
            </a:p>
          </p:txBody>
        </p:sp>
      </p:grpSp>
      <p:grpSp>
        <p:nvGrpSpPr>
          <p:cNvPr id="336" name="Google Shape;336;p20"/>
          <p:cNvGrpSpPr/>
          <p:nvPr/>
        </p:nvGrpSpPr>
        <p:grpSpPr>
          <a:xfrm>
            <a:off x="2824664" y="3652500"/>
            <a:ext cx="473400" cy="473400"/>
            <a:chOff x="2824664" y="3576300"/>
            <a:chExt cx="473400" cy="473400"/>
          </a:xfrm>
        </p:grpSpPr>
        <p:sp>
          <p:nvSpPr>
            <p:cNvPr id="337" name="Google Shape;337;p20"/>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338" name="Google Shape;338;p20"/>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2</a:t>
              </a:r>
              <a:endParaRPr sz="600">
                <a:solidFill>
                  <a:schemeClr val="dk2"/>
                </a:solidFill>
                <a:latin typeface="Barlow"/>
                <a:ea typeface="Barlow"/>
                <a:cs typeface="Barlow"/>
                <a:sym typeface="Barlow"/>
              </a:endParaRPr>
            </a:p>
          </p:txBody>
        </p:sp>
      </p:grpSp>
      <p:sp>
        <p:nvSpPr>
          <p:cNvPr id="339" name="Google Shape;339;p20"/>
          <p:cNvSpPr txBox="1"/>
          <p:nvPr/>
        </p:nvSpPr>
        <p:spPr>
          <a:xfrm>
            <a:off x="1100700" y="1219088"/>
            <a:ext cx="18447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Barlow"/>
                <a:ea typeface="Barlow"/>
                <a:cs typeface="Barlow"/>
                <a:sym typeface="Barlow"/>
              </a:rPr>
              <a:t>Phase 1</a:t>
            </a:r>
            <a:endParaRPr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rPr lang="en" sz="900">
                <a:solidFill>
                  <a:schemeClr val="dk2"/>
                </a:solidFill>
                <a:latin typeface="Barlow"/>
                <a:ea typeface="Barlow"/>
                <a:cs typeface="Barlow"/>
                <a:sym typeface="Barlow"/>
              </a:rPr>
              <a:t>1 Desemberl - 2 Desember 2021</a:t>
            </a:r>
            <a:endParaRPr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rPr lang="en" sz="900">
                <a:solidFill>
                  <a:schemeClr val="dk2"/>
                </a:solidFill>
                <a:latin typeface="Barlow"/>
                <a:ea typeface="Barlow"/>
                <a:cs typeface="Barlow"/>
                <a:sym typeface="Barlow"/>
              </a:rPr>
              <a:t>Membuat tampilan login dan admin</a:t>
            </a:r>
            <a:endParaRPr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rPr lang="en" sz="900">
                <a:solidFill>
                  <a:schemeClr val="dk2"/>
                </a:solidFill>
                <a:latin typeface="Barlow"/>
                <a:ea typeface="Barlow"/>
                <a:cs typeface="Barlow"/>
                <a:sym typeface="Barlow"/>
              </a:rPr>
              <a:t>Sertam memasukan ke database</a:t>
            </a:r>
            <a:endParaRPr sz="900">
              <a:solidFill>
                <a:schemeClr val="dk2"/>
              </a:solidFill>
              <a:latin typeface="Barlow"/>
              <a:ea typeface="Barlow"/>
              <a:cs typeface="Barlow"/>
              <a:sym typeface="Barlow"/>
            </a:endParaRPr>
          </a:p>
        </p:txBody>
      </p:sp>
      <p:sp>
        <p:nvSpPr>
          <p:cNvPr id="340" name="Google Shape;340;p20"/>
          <p:cNvSpPr txBox="1"/>
          <p:nvPr/>
        </p:nvSpPr>
        <p:spPr>
          <a:xfrm>
            <a:off x="5448230" y="1487775"/>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Phase 3</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5 desemberi 2021</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Menghias Tampilan </a:t>
            </a:r>
            <a:endParaRPr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t/>
            </a:r>
            <a:endParaRPr sz="900">
              <a:solidFill>
                <a:schemeClr val="dk2"/>
              </a:solidFill>
              <a:latin typeface="Barlow"/>
              <a:ea typeface="Barlow"/>
              <a:cs typeface="Barlow"/>
              <a:sym typeface="Barlow"/>
            </a:endParaRPr>
          </a:p>
        </p:txBody>
      </p:sp>
      <p:sp>
        <p:nvSpPr>
          <p:cNvPr id="341" name="Google Shape;341;p20"/>
          <p:cNvSpPr txBox="1"/>
          <p:nvPr/>
        </p:nvSpPr>
        <p:spPr>
          <a:xfrm>
            <a:off x="1996225" y="4139800"/>
            <a:ext cx="2130300" cy="735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Phase 2</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2-4 desember 2021</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Membuat Halaman User serta memasukkan nya ke database</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t/>
            </a:r>
            <a:endParaRPr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t/>
            </a:r>
            <a:endParaRPr sz="900">
              <a:solidFill>
                <a:schemeClr val="dk2"/>
              </a:solidFill>
              <a:latin typeface="Barlow"/>
              <a:ea typeface="Barlow"/>
              <a:cs typeface="Barlow"/>
              <a:sym typeface="Barlow"/>
            </a:endParaRPr>
          </a:p>
        </p:txBody>
      </p:sp>
      <p:grpSp>
        <p:nvGrpSpPr>
          <p:cNvPr id="342" name="Google Shape;342;p20"/>
          <p:cNvGrpSpPr/>
          <p:nvPr/>
        </p:nvGrpSpPr>
        <p:grpSpPr>
          <a:xfrm>
            <a:off x="6805789" y="3652501"/>
            <a:ext cx="473400" cy="473400"/>
            <a:chOff x="3814414" y="1703401"/>
            <a:chExt cx="473400" cy="473400"/>
          </a:xfrm>
        </p:grpSpPr>
        <p:sp>
          <p:nvSpPr>
            <p:cNvPr id="343" name="Google Shape;343;p20"/>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344" name="Google Shape;344;p20"/>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Barlow"/>
                  <a:ea typeface="Barlow"/>
                  <a:cs typeface="Barlow"/>
                  <a:sym typeface="Barlow"/>
                </a:rPr>
                <a:t>4</a:t>
              </a:r>
              <a:endParaRPr sz="600">
                <a:solidFill>
                  <a:schemeClr val="dk2"/>
                </a:solidFill>
                <a:latin typeface="Barlow"/>
                <a:ea typeface="Barlow"/>
                <a:cs typeface="Barlow"/>
                <a:sym typeface="Barlow"/>
              </a:endParaRPr>
            </a:p>
          </p:txBody>
        </p:sp>
      </p:grpSp>
      <p:sp>
        <p:nvSpPr>
          <p:cNvPr id="345" name="Google Shape;345;p20"/>
          <p:cNvSpPr txBox="1"/>
          <p:nvPr/>
        </p:nvSpPr>
        <p:spPr>
          <a:xfrm>
            <a:off x="6399305" y="420165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Phase 4</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7  desemberi 2021</a:t>
            </a:r>
            <a:endParaRPr sz="900">
              <a:solidFill>
                <a:schemeClr val="dk2"/>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rPr lang="en" sz="900">
                <a:solidFill>
                  <a:schemeClr val="dk2"/>
                </a:solidFill>
                <a:latin typeface="Barlow"/>
                <a:ea typeface="Barlow"/>
                <a:cs typeface="Barlow"/>
                <a:sym typeface="Barlow"/>
              </a:rPr>
              <a:t>Membuat Presentasi </a:t>
            </a:r>
            <a:endParaRPr sz="900">
              <a:solidFill>
                <a:schemeClr val="dk2"/>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BF4"/>
        </a:solidFill>
      </p:bgPr>
    </p:bg>
    <p:spTree>
      <p:nvGrpSpPr>
        <p:cNvPr id="349" name="Shape 349"/>
        <p:cNvGrpSpPr/>
        <p:nvPr/>
      </p:nvGrpSpPr>
      <p:grpSpPr>
        <a:xfrm>
          <a:off x="0" y="0"/>
          <a:ext cx="0" cy="0"/>
          <a:chOff x="0" y="0"/>
          <a:chExt cx="0" cy="0"/>
        </a:xfrm>
      </p:grpSpPr>
      <p:sp>
        <p:nvSpPr>
          <p:cNvPr id="350" name="Google Shape;350;p21"/>
          <p:cNvSpPr txBox="1"/>
          <p:nvPr>
            <p:ph idx="4294967295" type="title"/>
          </p:nvPr>
        </p:nvSpPr>
        <p:spPr>
          <a:xfrm>
            <a:off x="2005175" y="492900"/>
            <a:ext cx="5138700" cy="59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351" name="Google Shape;351;p21"/>
          <p:cNvSpPr txBox="1"/>
          <p:nvPr>
            <p:ph idx="12" type="sldNum"/>
          </p:nvPr>
        </p:nvSpPr>
        <p:spPr>
          <a:xfrm>
            <a:off x="4118963" y="480750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2" name="Google Shape;352;p21"/>
          <p:cNvSpPr txBox="1"/>
          <p:nvPr/>
        </p:nvSpPr>
        <p:spPr>
          <a:xfrm>
            <a:off x="1759038" y="3300600"/>
            <a:ext cx="1489200" cy="853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Rifky Wafiansyah</a:t>
            </a:r>
            <a:br>
              <a:rPr lang="en">
                <a:latin typeface="Barlow"/>
                <a:ea typeface="Barlow"/>
                <a:cs typeface="Barlow"/>
                <a:sym typeface="Barlow"/>
              </a:rPr>
            </a:br>
            <a:endParaRPr sz="800">
              <a:solidFill>
                <a:schemeClr val="dk2"/>
              </a:solidFill>
              <a:latin typeface="Barlow"/>
              <a:ea typeface="Barlow"/>
              <a:cs typeface="Barlow"/>
              <a:sym typeface="Barlow"/>
            </a:endParaRPr>
          </a:p>
          <a:p>
            <a:pPr indent="0" lvl="0" marL="0" rtl="0" algn="ctr">
              <a:spcBef>
                <a:spcPts val="400"/>
              </a:spcBef>
              <a:spcAft>
                <a:spcPts val="0"/>
              </a:spcAft>
              <a:buNone/>
            </a:pPr>
            <a:r>
              <a:rPr b="1" lang="en" sz="1300">
                <a:solidFill>
                  <a:schemeClr val="dk2"/>
                </a:solidFill>
                <a:latin typeface="Barlow"/>
                <a:ea typeface="Barlow"/>
                <a:cs typeface="Barlow"/>
                <a:sym typeface="Barlow"/>
              </a:rPr>
              <a:t>XII RPL</a:t>
            </a:r>
            <a:endParaRPr b="1" sz="1800">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353" name="Google Shape;353;p21"/>
          <p:cNvSpPr txBox="1"/>
          <p:nvPr/>
        </p:nvSpPr>
        <p:spPr>
          <a:xfrm>
            <a:off x="5809638" y="3346825"/>
            <a:ext cx="1489200" cy="810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Muhammad Ilham Haekal</a:t>
            </a:r>
            <a:br>
              <a:rPr lang="en">
                <a:latin typeface="Barlow"/>
                <a:ea typeface="Barlow"/>
                <a:cs typeface="Barlow"/>
                <a:sym typeface="Barlow"/>
              </a:rPr>
            </a:br>
            <a:endParaRPr sz="800">
              <a:solidFill>
                <a:schemeClr val="dk2"/>
              </a:solidFill>
              <a:latin typeface="Barlow"/>
              <a:ea typeface="Barlow"/>
              <a:cs typeface="Barlow"/>
              <a:sym typeface="Barlow"/>
            </a:endParaRPr>
          </a:p>
          <a:p>
            <a:pPr indent="0" lvl="0" marL="0" rtl="0" algn="ctr">
              <a:spcBef>
                <a:spcPts val="400"/>
              </a:spcBef>
              <a:spcAft>
                <a:spcPts val="0"/>
              </a:spcAft>
              <a:buNone/>
            </a:pPr>
            <a:r>
              <a:rPr b="1" lang="en" sz="1300">
                <a:solidFill>
                  <a:schemeClr val="dk2"/>
                </a:solidFill>
                <a:latin typeface="Barlow"/>
                <a:ea typeface="Barlow"/>
                <a:cs typeface="Barlow"/>
                <a:sym typeface="Barlow"/>
              </a:rPr>
              <a:t>XII RPL</a:t>
            </a:r>
            <a:endParaRPr b="1" sz="1800">
              <a:latin typeface="Barlow"/>
              <a:ea typeface="Barlow"/>
              <a:cs typeface="Barlow"/>
              <a:sym typeface="Barlow"/>
            </a:endParaRPr>
          </a:p>
          <a:p>
            <a:pPr indent="0" lvl="0" marL="0" rtl="0" algn="ctr">
              <a:spcBef>
                <a:spcPts val="400"/>
              </a:spcBef>
              <a:spcAft>
                <a:spcPts val="400"/>
              </a:spcAft>
              <a:buNone/>
            </a:pPr>
            <a:r>
              <a:t/>
            </a:r>
            <a:endParaRPr>
              <a:latin typeface="Barlow"/>
              <a:ea typeface="Barlow"/>
              <a:cs typeface="Barlow"/>
              <a:sym typeface="Barlow"/>
            </a:endParaRPr>
          </a:p>
        </p:txBody>
      </p:sp>
      <p:sp>
        <p:nvSpPr>
          <p:cNvPr id="354" name="Google Shape;354;p21"/>
          <p:cNvSpPr txBox="1"/>
          <p:nvPr>
            <p:ph idx="4294967295" type="title"/>
          </p:nvPr>
        </p:nvSpPr>
        <p:spPr>
          <a:xfrm>
            <a:off x="2000125" y="1000075"/>
            <a:ext cx="5138700" cy="59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Prites</a:t>
            </a:r>
            <a:endParaRPr b="1"/>
          </a:p>
        </p:txBody>
      </p:sp>
      <p:pic>
        <p:nvPicPr>
          <p:cNvPr id="355" name="Google Shape;355;p21"/>
          <p:cNvPicPr preferRelativeResize="0"/>
          <p:nvPr/>
        </p:nvPicPr>
        <p:blipFill rotWithShape="1">
          <a:blip r:embed="rId3">
            <a:alphaModFix/>
          </a:blip>
          <a:srcRect b="53833" l="13019" r="33179" t="5322"/>
          <a:stretch/>
        </p:blipFill>
        <p:spPr>
          <a:xfrm>
            <a:off x="5749475" y="1597975"/>
            <a:ext cx="1589400" cy="1574700"/>
          </a:xfrm>
          <a:prstGeom prst="ellipse">
            <a:avLst/>
          </a:prstGeom>
          <a:noFill/>
          <a:ln>
            <a:noFill/>
          </a:ln>
        </p:spPr>
      </p:pic>
      <p:pic>
        <p:nvPicPr>
          <p:cNvPr id="356" name="Google Shape;356;p21"/>
          <p:cNvPicPr preferRelativeResize="0"/>
          <p:nvPr/>
        </p:nvPicPr>
        <p:blipFill>
          <a:blip r:embed="rId4">
            <a:alphaModFix/>
          </a:blip>
          <a:stretch>
            <a:fillRect/>
          </a:stretch>
        </p:blipFill>
        <p:spPr>
          <a:xfrm>
            <a:off x="878238" y="616250"/>
            <a:ext cx="3240725" cy="324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