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9" r:id="rId6"/>
    <p:sldId id="260" r:id="rId7"/>
    <p:sldId id="267" r:id="rId8"/>
    <p:sldId id="263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우성" initials="임" lastIdx="2" clrIdx="0">
    <p:extLst>
      <p:ext uri="{19B8F6BF-5375-455C-9EA6-DF929625EA0E}">
        <p15:presenceInfo xmlns:p15="http://schemas.microsoft.com/office/powerpoint/2012/main" userId="임우성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B00A7-4B32-4D35-87B6-13E0BC4D8883}" type="datetimeFigureOut">
              <a:rPr lang="ko-KR" altLang="en-US" smtClean="0"/>
              <a:t>2021-12-08-Wed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323D2-CE76-4AC5-BB86-F7DE2E8C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9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3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4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0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D3D1EA-CE17-479F-AD00-C79DEB7B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ko-KR" altLang="en-US" dirty="0" err="1"/>
              <a:t>캡스톤</a:t>
            </a:r>
            <a:r>
              <a:rPr lang="ko-KR" altLang="en-US"/>
              <a:t> 디자인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6"/>
            <a:ext cx="4414178" cy="1615219"/>
          </a:xfrm>
        </p:spPr>
        <p:txBody>
          <a:bodyPr anchor="b">
            <a:normAutofit lnSpcReduction="10000"/>
          </a:bodyPr>
          <a:lstStyle/>
          <a:p>
            <a:pPr algn="r"/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해조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201701590 </a:t>
            </a:r>
            <a:r>
              <a:rPr lang="ko-KR" altLang="en-US" dirty="0"/>
              <a:t>임우성</a:t>
            </a:r>
            <a:endParaRPr lang="en-US" altLang="ko-KR" dirty="0"/>
          </a:p>
          <a:p>
            <a:pPr algn="r"/>
            <a:r>
              <a:rPr lang="en-US" altLang="ko-KR" dirty="0"/>
              <a:t> 201701605 </a:t>
            </a:r>
            <a:r>
              <a:rPr lang="ko-KR" altLang="en-US" dirty="0"/>
              <a:t>허   율</a:t>
            </a:r>
            <a:endParaRPr lang="en-US" altLang="ko-KR" dirty="0"/>
          </a:p>
        </p:txBody>
      </p:sp>
      <p:pic>
        <p:nvPicPr>
          <p:cNvPr id="57" name="Picture 3" descr="그물망이 있는 추상적 배경">
            <a:extLst>
              <a:ext uri="{FF2B5EF4-FFF2-40B4-BE49-F238E27FC236}">
                <a16:creationId xmlns:a16="http://schemas.microsoft.com/office/drawing/2014/main" id="{937613AD-9A58-4280-8FAA-A555FC13F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3" b="54931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040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개발 일정 및 역할 분담</a:t>
            </a:r>
            <a:endParaRPr lang="ko-KR" altLang="en-US" sz="300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C81575A9-FBF2-4B15-8284-36499918F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379"/>
              </p:ext>
            </p:extLst>
          </p:nvPr>
        </p:nvGraphicFramePr>
        <p:xfrm>
          <a:off x="758185" y="1517586"/>
          <a:ext cx="10125471" cy="498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694">
                  <a:extLst>
                    <a:ext uri="{9D8B030D-6E8A-4147-A177-3AD203B41FA5}">
                      <a16:colId xmlns:a16="http://schemas.microsoft.com/office/drawing/2014/main" val="3603638642"/>
                    </a:ext>
                  </a:extLst>
                </a:gridCol>
                <a:gridCol w="1408144">
                  <a:extLst>
                    <a:ext uri="{9D8B030D-6E8A-4147-A177-3AD203B41FA5}">
                      <a16:colId xmlns:a16="http://schemas.microsoft.com/office/drawing/2014/main" val="2544476014"/>
                    </a:ext>
                  </a:extLst>
                </a:gridCol>
                <a:gridCol w="1425745">
                  <a:extLst>
                    <a:ext uri="{9D8B030D-6E8A-4147-A177-3AD203B41FA5}">
                      <a16:colId xmlns:a16="http://schemas.microsoft.com/office/drawing/2014/main" val="2286000813"/>
                    </a:ext>
                  </a:extLst>
                </a:gridCol>
                <a:gridCol w="1267329">
                  <a:extLst>
                    <a:ext uri="{9D8B030D-6E8A-4147-A177-3AD203B41FA5}">
                      <a16:colId xmlns:a16="http://schemas.microsoft.com/office/drawing/2014/main" val="693829414"/>
                    </a:ext>
                  </a:extLst>
                </a:gridCol>
                <a:gridCol w="1346438">
                  <a:extLst>
                    <a:ext uri="{9D8B030D-6E8A-4147-A177-3AD203B41FA5}">
                      <a16:colId xmlns:a16="http://schemas.microsoft.com/office/drawing/2014/main" val="2288882259"/>
                    </a:ext>
                  </a:extLst>
                </a:gridCol>
                <a:gridCol w="1408144">
                  <a:extLst>
                    <a:ext uri="{9D8B030D-6E8A-4147-A177-3AD203B41FA5}">
                      <a16:colId xmlns:a16="http://schemas.microsoft.com/office/drawing/2014/main" val="1903202809"/>
                    </a:ext>
                  </a:extLst>
                </a:gridCol>
                <a:gridCol w="1341977">
                  <a:extLst>
                    <a:ext uri="{9D8B030D-6E8A-4147-A177-3AD203B41FA5}">
                      <a16:colId xmlns:a16="http://schemas.microsoft.com/office/drawing/2014/main" val="4254650076"/>
                    </a:ext>
                  </a:extLst>
                </a:gridCol>
              </a:tblGrid>
              <a:tr h="7118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571505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Unity </a:t>
                      </a:r>
                      <a:r>
                        <a:rPr lang="ko-KR" altLang="en-US"/>
                        <a:t>공부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4217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게임 베이스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69605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Android </a:t>
                      </a:r>
                      <a:r>
                        <a:rPr lang="ko-KR" altLang="en-US"/>
                        <a:t>기울기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91960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Photon </a:t>
                      </a:r>
                      <a:r>
                        <a:rPr lang="ko-KR" altLang="en-US"/>
                        <a:t>공부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62341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서버개발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32104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다양한 맵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808720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147EBE4-FF1F-4808-B9A6-19FCA5335E4D}"/>
              </a:ext>
            </a:extLst>
          </p:cNvPr>
          <p:cNvSpPr/>
          <p:nvPr/>
        </p:nvSpPr>
        <p:spPr>
          <a:xfrm>
            <a:off x="3125422" y="2343240"/>
            <a:ext cx="1944466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FABFB371-8A92-4072-B6B9-87ED296717E1}"/>
              </a:ext>
            </a:extLst>
          </p:cNvPr>
          <p:cNvSpPr/>
          <p:nvPr/>
        </p:nvSpPr>
        <p:spPr>
          <a:xfrm>
            <a:off x="3125422" y="3057831"/>
            <a:ext cx="1990292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F252293B-C9CC-4989-8975-A502C2E0ABFE}"/>
              </a:ext>
            </a:extLst>
          </p:cNvPr>
          <p:cNvSpPr/>
          <p:nvPr/>
        </p:nvSpPr>
        <p:spPr>
          <a:xfrm>
            <a:off x="4376092" y="3800171"/>
            <a:ext cx="733405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DF0CC2B9-5C56-46F0-A4E6-355D0F5BBC00}"/>
              </a:ext>
            </a:extLst>
          </p:cNvPr>
          <p:cNvSpPr/>
          <p:nvPr/>
        </p:nvSpPr>
        <p:spPr>
          <a:xfrm>
            <a:off x="5783082" y="4485976"/>
            <a:ext cx="3253777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C698194A-9B74-4DD0-88D5-426E4A0E046E}"/>
              </a:ext>
            </a:extLst>
          </p:cNvPr>
          <p:cNvSpPr/>
          <p:nvPr/>
        </p:nvSpPr>
        <p:spPr>
          <a:xfrm>
            <a:off x="5783081" y="5152307"/>
            <a:ext cx="3253777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CA96E373-A5EC-4DD8-A4A5-D3947FCF1700}"/>
              </a:ext>
            </a:extLst>
          </p:cNvPr>
          <p:cNvSpPr/>
          <p:nvPr/>
        </p:nvSpPr>
        <p:spPr>
          <a:xfrm>
            <a:off x="9772466" y="5915834"/>
            <a:ext cx="912527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8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개발 일정 및 역할 분담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14D24A-2219-467F-9FA1-2A88386052B7}"/>
              </a:ext>
            </a:extLst>
          </p:cNvPr>
          <p:cNvSpPr txBox="1"/>
          <p:nvPr/>
        </p:nvSpPr>
        <p:spPr>
          <a:xfrm>
            <a:off x="1303867" y="2413758"/>
            <a:ext cx="55798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/>
              <a:t>임우성 </a:t>
            </a:r>
            <a:r>
              <a:rPr lang="en-US" altLang="ko-KR" sz="2300"/>
              <a:t>: </a:t>
            </a:r>
            <a:r>
              <a:rPr lang="ko-KR" altLang="en-US" sz="2300"/>
              <a:t> 게임 구현</a:t>
            </a:r>
            <a:r>
              <a:rPr lang="en-US" altLang="ko-KR" sz="2300"/>
              <a:t>, </a:t>
            </a:r>
            <a:r>
              <a:rPr lang="ko-KR" altLang="en-US" sz="2300"/>
              <a:t>다양한 맵 구현 </a:t>
            </a:r>
            <a:endParaRPr lang="en-US" altLang="ko-KR" sz="2300"/>
          </a:p>
          <a:p>
            <a:endParaRPr lang="en-US" altLang="ko-KR" sz="2300"/>
          </a:p>
          <a:p>
            <a:endParaRPr lang="en-US" altLang="ko-KR" sz="2300"/>
          </a:p>
          <a:p>
            <a:r>
              <a:rPr lang="ko-KR" altLang="en-US" sz="2300"/>
              <a:t>허   율  </a:t>
            </a:r>
            <a:r>
              <a:rPr lang="en-US" altLang="ko-KR" sz="2300"/>
              <a:t>:  </a:t>
            </a:r>
            <a:r>
              <a:rPr lang="ko-KR" altLang="en-US" sz="2300"/>
              <a:t>서버 개발</a:t>
            </a:r>
            <a:r>
              <a:rPr lang="en-US" altLang="ko-KR" sz="2300"/>
              <a:t>, </a:t>
            </a:r>
            <a:r>
              <a:rPr lang="ko-KR" altLang="en-US" sz="2300"/>
              <a:t>다양한 맵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E5EBB-6405-414F-8D14-764611D38C69}"/>
              </a:ext>
            </a:extLst>
          </p:cNvPr>
          <p:cNvSpPr txBox="1"/>
          <p:nvPr/>
        </p:nvSpPr>
        <p:spPr>
          <a:xfrm>
            <a:off x="1236113" y="5231189"/>
            <a:ext cx="63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https://github.com/IMWOOSUNG/IMWOOSUNG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5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동기 및 배경</a:t>
            </a:r>
            <a:endParaRPr lang="ko-KR" altLang="en-US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058ED-7FAC-4955-991D-03F3A6067BD3}"/>
              </a:ext>
            </a:extLst>
          </p:cNvPr>
          <p:cNvSpPr txBox="1"/>
          <p:nvPr/>
        </p:nvSpPr>
        <p:spPr>
          <a:xfrm>
            <a:off x="584253" y="1885426"/>
            <a:ext cx="391696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/>
              <a:t>Let me bounce</a:t>
            </a:r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협동모드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새로운 조작법 </a:t>
            </a:r>
            <a:r>
              <a:rPr lang="en-US" altLang="ko-KR" sz="2000"/>
              <a:t>-&gt; </a:t>
            </a:r>
            <a:r>
              <a:rPr lang="ko-KR" altLang="en-US" sz="2000"/>
              <a:t>핸드폰 기울기</a:t>
            </a:r>
            <a:endParaRPr lang="en-US" altLang="ko-KR" sz="2000"/>
          </a:p>
          <a:p>
            <a:endParaRPr lang="en-US" altLang="ko-KR" sz="2000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84051FA9-A593-45A8-8FC5-C03111CD7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324" y="1561053"/>
            <a:ext cx="6157697" cy="368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7070966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개발 목표</a:t>
            </a:r>
            <a:r>
              <a:rPr lang="en-US" altLang="ko-KR" sz="3000"/>
              <a:t>, </a:t>
            </a:r>
            <a:r>
              <a:rPr lang="ko-KR" altLang="en-US" sz="3000"/>
              <a:t>범위 </a:t>
            </a:r>
            <a:r>
              <a:rPr lang="en-US" altLang="ko-KR" sz="3000"/>
              <a:t>(</a:t>
            </a:r>
            <a:r>
              <a:rPr lang="ko-KR" altLang="en-US" sz="3000"/>
              <a:t>대상</a:t>
            </a:r>
            <a:r>
              <a:rPr lang="en-US" altLang="ko-KR" sz="3000"/>
              <a:t>, </a:t>
            </a:r>
            <a:r>
              <a:rPr lang="ko-KR" altLang="en-US" sz="3000"/>
              <a:t>어떤 기능</a:t>
            </a:r>
            <a:r>
              <a:rPr lang="en-US" altLang="ko-KR" sz="3000"/>
              <a:t>)</a:t>
            </a:r>
            <a:endParaRPr lang="ko-KR" altLang="en-US" sz="3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5E05AE-9F9F-49E8-872E-B0082C6518D9}"/>
              </a:ext>
            </a:extLst>
          </p:cNvPr>
          <p:cNvSpPr txBox="1"/>
          <p:nvPr/>
        </p:nvSpPr>
        <p:spPr>
          <a:xfrm>
            <a:off x="6055392" y="1867668"/>
            <a:ext cx="5695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algn="ctr"/>
            <a:r>
              <a:rPr lang="ko-KR" altLang="en-US" sz="2000"/>
              <a:t>개발범위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Android </a:t>
            </a:r>
            <a:r>
              <a:rPr lang="ko-KR" altLang="en-US"/>
              <a:t>가속도계 기울기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서버개발 </a:t>
            </a:r>
            <a:r>
              <a:rPr lang="en-US" altLang="ko-KR"/>
              <a:t>: </a:t>
            </a:r>
            <a:r>
              <a:rPr lang="ko-KR" altLang="en-US"/>
              <a:t>협동모드 구현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협동모드 맵 </a:t>
            </a:r>
            <a:r>
              <a:rPr lang="en-US" altLang="ko-KR"/>
              <a:t>: 2</a:t>
            </a:r>
            <a:r>
              <a:rPr lang="ko-KR" altLang="en-US"/>
              <a:t>인 협동을 해야 클리어 할 수 있는 맵 구현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공과 공사이의 물리엔진</a:t>
            </a:r>
            <a:endParaRPr lang="en-US" altLang="ko-KR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B71178-014F-41E4-98E9-D3DCD9F6177C}"/>
              </a:ext>
            </a:extLst>
          </p:cNvPr>
          <p:cNvSpPr txBox="1"/>
          <p:nvPr/>
        </p:nvSpPr>
        <p:spPr>
          <a:xfrm>
            <a:off x="983394" y="1864030"/>
            <a:ext cx="441220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/>
          </a:p>
          <a:p>
            <a:pPr algn="ctr"/>
            <a:r>
              <a:rPr lang="ko-KR" altLang="en-US" sz="2000"/>
              <a:t>대상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2</a:t>
            </a:r>
            <a:r>
              <a:rPr lang="ko-KR" altLang="en-US" sz="2000"/>
              <a:t>인 협동모드의 공튀기기 게임을 하고 싶은 사람</a:t>
            </a:r>
            <a:r>
              <a:rPr lang="en-US" altLang="ko-KR"/>
              <a:t>	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174BA9-6F6B-4C3F-ABA9-2894EBA87937}"/>
              </a:ext>
            </a:extLst>
          </p:cNvPr>
          <p:cNvCxnSpPr/>
          <p:nvPr/>
        </p:nvCxnSpPr>
        <p:spPr>
          <a:xfrm>
            <a:off x="5614737" y="1864030"/>
            <a:ext cx="0" cy="380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1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1AC006C-731F-4C0F-B152-2B989BC22592}"/>
              </a:ext>
            </a:extLst>
          </p:cNvPr>
          <p:cNvSpPr txBox="1">
            <a:spLocks/>
          </p:cNvSpPr>
          <p:nvPr/>
        </p:nvSpPr>
        <p:spPr>
          <a:xfrm>
            <a:off x="353291" y="-322233"/>
            <a:ext cx="7070966" cy="27359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000"/>
              <a:t>프로그램 구성 및 사용 시나리오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EB975-8539-4E23-AD77-6C27C316C3E7}"/>
              </a:ext>
            </a:extLst>
          </p:cNvPr>
          <p:cNvSpPr txBox="1"/>
          <p:nvPr/>
        </p:nvSpPr>
        <p:spPr>
          <a:xfrm>
            <a:off x="981512" y="4882393"/>
            <a:ext cx="3976382" cy="144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958980-F70A-424C-9D2E-E5DD7C24A2B1}"/>
              </a:ext>
            </a:extLst>
          </p:cNvPr>
          <p:cNvSpPr txBox="1"/>
          <p:nvPr/>
        </p:nvSpPr>
        <p:spPr>
          <a:xfrm>
            <a:off x="6450979" y="2011146"/>
            <a:ext cx="5741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사용 시나리오</a:t>
            </a:r>
            <a:endParaRPr lang="en-US" altLang="ko-KR"/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AutoNum type="arabicParenR"/>
            </a:pPr>
            <a:r>
              <a:rPr lang="ko-KR" altLang="en-US"/>
              <a:t>두 명의 유저 연결 </a:t>
            </a:r>
            <a:endParaRPr lang="en-US" altLang="ko-KR"/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AutoNum type="arabicParenR"/>
            </a:pPr>
            <a:r>
              <a:rPr lang="ko-KR" altLang="en-US"/>
              <a:t>스테이지 선택 </a:t>
            </a:r>
            <a:endParaRPr lang="en-US" altLang="ko-KR"/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AutoNum type="arabicParenR"/>
            </a:pPr>
            <a:r>
              <a:rPr lang="ko-KR" altLang="en-US"/>
              <a:t>연결된 유저와 함께 플레이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9DD4F-DC34-4A27-9C07-17733E0D2B78}"/>
              </a:ext>
            </a:extLst>
          </p:cNvPr>
          <p:cNvSpPr txBox="1"/>
          <p:nvPr/>
        </p:nvSpPr>
        <p:spPr>
          <a:xfrm>
            <a:off x="504704" y="1996173"/>
            <a:ext cx="553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게임규칙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arenR"/>
            </a:pPr>
            <a:r>
              <a:rPr lang="ko-KR" altLang="en-US"/>
              <a:t>총 스테이지는 </a:t>
            </a:r>
            <a:r>
              <a:rPr lang="en-US" altLang="ko-KR"/>
              <a:t>5</a:t>
            </a:r>
            <a:r>
              <a:rPr lang="ko-KR" altLang="en-US"/>
              <a:t>개가 있다</a:t>
            </a:r>
            <a:r>
              <a:rPr lang="en-US" altLang="ko-KR"/>
              <a:t>.</a:t>
            </a:r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AutoNum type="arabicParenR"/>
            </a:pPr>
            <a:r>
              <a:rPr lang="ko-KR" altLang="en-US"/>
              <a:t>공은 자동으로 튀겨지고 핸드폰의 기울기를 이용해 좌우 조작을 한다</a:t>
            </a:r>
            <a:r>
              <a:rPr lang="en-US" altLang="ko-KR"/>
              <a:t>.</a:t>
            </a:r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FontTx/>
              <a:buAutoNum type="arabicParenR"/>
            </a:pPr>
            <a:r>
              <a:rPr lang="ko-KR" altLang="en-US"/>
              <a:t>함정을 밟거나 아래로 떨어지면 별초기화</a:t>
            </a:r>
            <a:r>
              <a:rPr lang="en-US" altLang="ko-KR"/>
              <a:t>, </a:t>
            </a:r>
            <a:r>
              <a:rPr lang="ko-KR" altLang="en-US"/>
              <a:t>리스폰 장소로 부활</a:t>
            </a:r>
            <a:r>
              <a:rPr lang="en-US" altLang="ko-KR"/>
              <a:t>.</a:t>
            </a:r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FontTx/>
              <a:buAutoNum type="arabicParenR"/>
            </a:pPr>
            <a:r>
              <a:rPr lang="ko-KR" altLang="en-US"/>
              <a:t>두 공이 만나면 서로 튀겨지며</a:t>
            </a:r>
            <a:r>
              <a:rPr lang="en-US" altLang="ko-KR"/>
              <a:t>, </a:t>
            </a:r>
            <a:r>
              <a:rPr lang="ko-KR" altLang="en-US"/>
              <a:t>협동하여 스테이지에 있는 모든 별을 모두 먹으면 클리어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385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1AC006C-731F-4C0F-B152-2B989BC22592}"/>
              </a:ext>
            </a:extLst>
          </p:cNvPr>
          <p:cNvSpPr txBox="1">
            <a:spLocks/>
          </p:cNvSpPr>
          <p:nvPr/>
        </p:nvSpPr>
        <p:spPr>
          <a:xfrm>
            <a:off x="353291" y="-322233"/>
            <a:ext cx="7070966" cy="27359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000"/>
              <a:t>프로그램 구성 및 사용 시나리오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EB975-8539-4E23-AD77-6C27C316C3E7}"/>
              </a:ext>
            </a:extLst>
          </p:cNvPr>
          <p:cNvSpPr txBox="1"/>
          <p:nvPr/>
        </p:nvSpPr>
        <p:spPr>
          <a:xfrm>
            <a:off x="981512" y="4882393"/>
            <a:ext cx="3976382" cy="144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86FC7CC0-87AF-4C6C-AA02-E73C4E11ADF9}"/>
              </a:ext>
            </a:extLst>
          </p:cNvPr>
          <p:cNvSpPr/>
          <p:nvPr/>
        </p:nvSpPr>
        <p:spPr>
          <a:xfrm>
            <a:off x="900865" y="1863926"/>
            <a:ext cx="2053243" cy="1072438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User1</a:t>
            </a:r>
            <a:endParaRPr lang="en-US" altLang="ko-KR" dirty="0"/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E5172459-DEF7-49DD-8509-B16D6A126779}"/>
              </a:ext>
            </a:extLst>
          </p:cNvPr>
          <p:cNvSpPr/>
          <p:nvPr/>
        </p:nvSpPr>
        <p:spPr>
          <a:xfrm>
            <a:off x="9228657" y="1863926"/>
            <a:ext cx="2053243" cy="1072438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User2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C16C4B-1DE0-49DB-9A3C-E6D90114807A}"/>
              </a:ext>
            </a:extLst>
          </p:cNvPr>
          <p:cNvSpPr/>
          <p:nvPr/>
        </p:nvSpPr>
        <p:spPr>
          <a:xfrm>
            <a:off x="5008538" y="1906138"/>
            <a:ext cx="2174924" cy="10152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7A2BA6D-548F-469E-8B57-C6E910CC3295}"/>
              </a:ext>
            </a:extLst>
          </p:cNvPr>
          <p:cNvSpPr/>
          <p:nvPr/>
        </p:nvSpPr>
        <p:spPr>
          <a:xfrm>
            <a:off x="1930400" y="3321362"/>
            <a:ext cx="4165600" cy="43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4E061A-5CEC-4DC7-9839-4AEDCBA0CA5A}"/>
              </a:ext>
            </a:extLst>
          </p:cNvPr>
          <p:cNvCxnSpPr>
            <a:stCxn id="21" idx="2"/>
          </p:cNvCxnSpPr>
          <p:nvPr/>
        </p:nvCxnSpPr>
        <p:spPr>
          <a:xfrm>
            <a:off x="1927487" y="2936364"/>
            <a:ext cx="2913" cy="3019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66086FB-4ABD-4835-AEBF-58AEF199C331}"/>
              </a:ext>
            </a:extLst>
          </p:cNvPr>
          <p:cNvCxnSpPr/>
          <p:nvPr/>
        </p:nvCxnSpPr>
        <p:spPr>
          <a:xfrm>
            <a:off x="6089926" y="2936364"/>
            <a:ext cx="2913" cy="3019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74C83A6-8421-41E9-94F5-C3A3D456A807}"/>
              </a:ext>
            </a:extLst>
          </p:cNvPr>
          <p:cNvCxnSpPr/>
          <p:nvPr/>
        </p:nvCxnSpPr>
        <p:spPr>
          <a:xfrm>
            <a:off x="10261600" y="2936364"/>
            <a:ext cx="2913" cy="3019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0DAED53F-42A9-4052-9778-F49E38CDD328}"/>
              </a:ext>
            </a:extLst>
          </p:cNvPr>
          <p:cNvSpPr/>
          <p:nvPr/>
        </p:nvSpPr>
        <p:spPr>
          <a:xfrm rot="5400000">
            <a:off x="10394248" y="3777232"/>
            <a:ext cx="1072438" cy="1067897"/>
          </a:xfrm>
          <a:prstGeom prst="uturnArrow">
            <a:avLst>
              <a:gd name="adj1" fmla="val 10729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U자형 26">
            <a:extLst>
              <a:ext uri="{FF2B5EF4-FFF2-40B4-BE49-F238E27FC236}">
                <a16:creationId xmlns:a16="http://schemas.microsoft.com/office/drawing/2014/main" id="{0E662D51-F57D-4B2C-9D61-B33FE26D16F4}"/>
              </a:ext>
            </a:extLst>
          </p:cNvPr>
          <p:cNvSpPr/>
          <p:nvPr/>
        </p:nvSpPr>
        <p:spPr>
          <a:xfrm rot="16200000" flipH="1">
            <a:off x="790023" y="4773201"/>
            <a:ext cx="1072438" cy="1067897"/>
          </a:xfrm>
          <a:prstGeom prst="uturnArrow">
            <a:avLst>
              <a:gd name="adj1" fmla="val 10729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CA9C69A6-AAF3-42B4-9B85-3B65C5D41985}"/>
              </a:ext>
            </a:extLst>
          </p:cNvPr>
          <p:cNvSpPr/>
          <p:nvPr/>
        </p:nvSpPr>
        <p:spPr>
          <a:xfrm>
            <a:off x="6096000" y="3558901"/>
            <a:ext cx="4165600" cy="43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977A188-087B-43FF-8411-76E37189360D}"/>
              </a:ext>
            </a:extLst>
          </p:cNvPr>
          <p:cNvSpPr/>
          <p:nvPr/>
        </p:nvSpPr>
        <p:spPr>
          <a:xfrm rot="10800000">
            <a:off x="6096000" y="4338809"/>
            <a:ext cx="4165600" cy="43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9A3D9F6-65BA-48E2-A5D2-1BC284E86FB9}"/>
              </a:ext>
            </a:extLst>
          </p:cNvPr>
          <p:cNvSpPr/>
          <p:nvPr/>
        </p:nvSpPr>
        <p:spPr>
          <a:xfrm rot="10800000">
            <a:off x="1924326" y="4554870"/>
            <a:ext cx="4165600" cy="43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315F5-2FDD-4C54-A4C0-C56EE236E12F}"/>
              </a:ext>
            </a:extLst>
          </p:cNvPr>
          <p:cNvSpPr txBox="1"/>
          <p:nvPr/>
        </p:nvSpPr>
        <p:spPr>
          <a:xfrm>
            <a:off x="3682871" y="2875002"/>
            <a:ext cx="606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/>
              <a:t>1</a:t>
            </a:r>
            <a:endParaRPr lang="ko-KR" altLang="en-US" sz="3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B432D1-3821-4F3A-9BED-19921679D9F0}"/>
              </a:ext>
            </a:extLst>
          </p:cNvPr>
          <p:cNvSpPr txBox="1"/>
          <p:nvPr/>
        </p:nvSpPr>
        <p:spPr>
          <a:xfrm>
            <a:off x="7959684" y="3044363"/>
            <a:ext cx="606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/>
              <a:t>2</a:t>
            </a:r>
            <a:endParaRPr lang="ko-KR" altLang="en-US" sz="30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68371E-21CE-4C37-B988-ED8DC6497BC2}"/>
              </a:ext>
            </a:extLst>
          </p:cNvPr>
          <p:cNvSpPr txBox="1"/>
          <p:nvPr/>
        </p:nvSpPr>
        <p:spPr>
          <a:xfrm>
            <a:off x="11464416" y="3892167"/>
            <a:ext cx="606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/>
              <a:t>3</a:t>
            </a:r>
            <a:endParaRPr lang="ko-KR" altLang="en-US" sz="30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D348E3-F338-400A-BD02-4737C1AA31C8}"/>
              </a:ext>
            </a:extLst>
          </p:cNvPr>
          <p:cNvSpPr txBox="1"/>
          <p:nvPr/>
        </p:nvSpPr>
        <p:spPr>
          <a:xfrm>
            <a:off x="7959684" y="4756245"/>
            <a:ext cx="606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/>
              <a:t>4</a:t>
            </a:r>
            <a:endParaRPr lang="ko-KR" altLang="en-US" sz="30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DAF4FA-4655-4436-813A-2ED74F1BB3DB}"/>
              </a:ext>
            </a:extLst>
          </p:cNvPr>
          <p:cNvSpPr txBox="1"/>
          <p:nvPr/>
        </p:nvSpPr>
        <p:spPr>
          <a:xfrm>
            <a:off x="3682871" y="4986991"/>
            <a:ext cx="606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/>
              <a:t>5</a:t>
            </a:r>
            <a:endParaRPr lang="ko-KR" altLang="en-US" sz="3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358A79-9E60-4FAA-B33C-1E1810E2E1EB}"/>
              </a:ext>
            </a:extLst>
          </p:cNvPr>
          <p:cNvSpPr txBox="1"/>
          <p:nvPr/>
        </p:nvSpPr>
        <p:spPr>
          <a:xfrm>
            <a:off x="123409" y="4986991"/>
            <a:ext cx="606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/>
              <a:t>6</a:t>
            </a:r>
            <a:endParaRPr lang="ko-KR" altLang="en-US" sz="3000" b="1"/>
          </a:p>
        </p:txBody>
      </p:sp>
    </p:spTree>
    <p:extLst>
      <p:ext uri="{BB962C8B-B14F-4D97-AF65-F5344CB8AC3E}">
        <p14:creationId xmlns:p14="http://schemas.microsoft.com/office/powerpoint/2010/main" val="33638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선행 제품</a:t>
            </a:r>
            <a:r>
              <a:rPr lang="en-US" altLang="ko-KR" sz="3000"/>
              <a:t>/</a:t>
            </a:r>
            <a:r>
              <a:rPr lang="ko-KR" altLang="en-US" sz="3000"/>
              <a:t>기술</a:t>
            </a:r>
            <a:endParaRPr lang="ko-KR" altLang="en-US" sz="3000" dirty="0"/>
          </a:p>
        </p:txBody>
      </p:sp>
      <p:pic>
        <p:nvPicPr>
          <p:cNvPr id="38" name="그림 37" descr="실내, 변기이(가) 표시된 사진&#10;&#10;자동 생성된 설명">
            <a:extLst>
              <a:ext uri="{FF2B5EF4-FFF2-40B4-BE49-F238E27FC236}">
                <a16:creationId xmlns:a16="http://schemas.microsoft.com/office/drawing/2014/main" id="{5A31FD91-D2CC-40B6-A733-C6456F82E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85" y="1769948"/>
            <a:ext cx="6275230" cy="3760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72CB8-57A2-4552-9D00-53EF941A31A5}"/>
              </a:ext>
            </a:extLst>
          </p:cNvPr>
          <p:cNvSpPr txBox="1"/>
          <p:nvPr/>
        </p:nvSpPr>
        <p:spPr>
          <a:xfrm>
            <a:off x="684225" y="2413759"/>
            <a:ext cx="36952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Bounce ball</a:t>
            </a: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게임 특징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        좌우 터치 조작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       함정을 피해 모든 별 획득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062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선행 제품</a:t>
            </a:r>
            <a:r>
              <a:rPr lang="en-US" altLang="ko-KR" sz="3000"/>
              <a:t>/</a:t>
            </a:r>
            <a:r>
              <a:rPr lang="ko-KR" altLang="en-US" sz="3000"/>
              <a:t>기술</a:t>
            </a:r>
            <a:endParaRPr lang="ko-KR" altLang="en-US" sz="3000" dirty="0"/>
          </a:p>
        </p:txBody>
      </p:sp>
      <p:pic>
        <p:nvPicPr>
          <p:cNvPr id="39" name="그림 38" descr="텍스트, 기타이(가) 표시된 사진&#10;&#10;자동 생성된 설명">
            <a:extLst>
              <a:ext uri="{FF2B5EF4-FFF2-40B4-BE49-F238E27FC236}">
                <a16:creationId xmlns:a16="http://schemas.microsoft.com/office/drawing/2014/main" id="{D5CA9CB1-288A-49E7-BA67-EC7E79C5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14" y="1910987"/>
            <a:ext cx="6681722" cy="376005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A4E6633-B497-41C2-BBF9-2665FA04B6C9}"/>
              </a:ext>
            </a:extLst>
          </p:cNvPr>
          <p:cNvSpPr txBox="1"/>
          <p:nvPr/>
        </p:nvSpPr>
        <p:spPr>
          <a:xfrm>
            <a:off x="684225" y="2413759"/>
            <a:ext cx="36952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Rolling</a:t>
            </a:r>
            <a:r>
              <a:rPr lang="ko-KR" altLang="en-US" sz="2000"/>
              <a:t> </a:t>
            </a:r>
            <a:r>
              <a:rPr lang="en-US" altLang="ko-KR" sz="2000"/>
              <a:t>ball 3D</a:t>
            </a: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게임 특징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      </a:t>
            </a:r>
            <a:r>
              <a:rPr lang="ko-KR" altLang="en-US"/>
              <a:t>핸드폰 기울기를 이용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      </a:t>
            </a:r>
            <a:r>
              <a:rPr lang="ko-KR" altLang="en-US"/>
              <a:t>함정 피하기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676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관련 기술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00143-4A4A-4A95-8D05-66B5D4391CE4}"/>
              </a:ext>
            </a:extLst>
          </p:cNvPr>
          <p:cNvSpPr txBox="1"/>
          <p:nvPr/>
        </p:nvSpPr>
        <p:spPr>
          <a:xfrm>
            <a:off x="897236" y="1729841"/>
            <a:ext cx="2599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/>
              <a:t>Unity, Photon</a:t>
            </a:r>
            <a:endParaRPr lang="en-US" altLang="ko-KR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95E69C-A6EC-4C63-9EF5-7F9534839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12" y="2471542"/>
            <a:ext cx="6477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5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문제점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00143-4A4A-4A95-8D05-66B5D4391CE4}"/>
              </a:ext>
            </a:extLst>
          </p:cNvPr>
          <p:cNvSpPr txBox="1"/>
          <p:nvPr/>
        </p:nvSpPr>
        <p:spPr>
          <a:xfrm>
            <a:off x="691077" y="1958417"/>
            <a:ext cx="78534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/>
              <a:t>유저 매칭 방식 </a:t>
            </a:r>
            <a:r>
              <a:rPr lang="en-US" altLang="ko-KR" sz="2000"/>
              <a:t>-&gt; </a:t>
            </a:r>
            <a:r>
              <a:rPr lang="ko-KR" altLang="en-US" sz="2000"/>
              <a:t>게임을 같이 할 사람이 없으면 플레이 할 수 없다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ko-KR" altLang="en-US" sz="2000"/>
              <a:t>핑의 차이로 인한 싱글플레이 보다 조작이 원할하지 않을 수 있다</a:t>
            </a:r>
            <a:r>
              <a:rPr lang="en-US" altLang="ko-KR" sz="200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77997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0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270</Words>
  <Application>Microsoft Office PowerPoint</Application>
  <PresentationFormat>와이드스크린</PresentationFormat>
  <Paragraphs>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Microsoft GothicNeo</vt:lpstr>
      <vt:lpstr>맑은 고딕</vt:lpstr>
      <vt:lpstr>Arial</vt:lpstr>
      <vt:lpstr>Wingdings</vt:lpstr>
      <vt:lpstr>CosineVTI</vt:lpstr>
      <vt:lpstr>캡스톤 디자인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</dc:title>
  <dc:creator>임우성</dc:creator>
  <cp:lastModifiedBy>rhkwmq94@gmail.com</cp:lastModifiedBy>
  <cp:revision>16</cp:revision>
  <dcterms:created xsi:type="dcterms:W3CDTF">2021-10-09T11:48:31Z</dcterms:created>
  <dcterms:modified xsi:type="dcterms:W3CDTF">2021-12-08T06:49:11Z</dcterms:modified>
</cp:coreProperties>
</file>