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99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81603F-3E08-441B-8196-6EC1FE46706C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BC2938-4DA5-48F2-980D-F7CDFB80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622" y="2360908"/>
            <a:ext cx="9144000" cy="1641490"/>
          </a:xfrm>
        </p:spPr>
        <p:txBody>
          <a:bodyPr/>
          <a:lstStyle/>
          <a:p>
            <a:r>
              <a:rPr lang="en-US" dirty="0" smtClean="0"/>
              <a:t>Employee of the month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537" y="3453305"/>
            <a:ext cx="2060170" cy="7540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ZaFe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23" y="13294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3397" y="2834642"/>
            <a:ext cx="14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Our team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2823" y="3433158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2.About the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7636" y="4031674"/>
            <a:ext cx="22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3.Used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59" y="2468880"/>
            <a:ext cx="780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Ilian</a:t>
            </a:r>
            <a:r>
              <a:rPr lang="en-US" dirty="0" smtClean="0"/>
              <a:t> </a:t>
            </a:r>
            <a:r>
              <a:rPr lang="en-US" dirty="0" err="1" smtClean="0"/>
              <a:t>Yanev</a:t>
            </a:r>
            <a:r>
              <a:rPr lang="en-US" dirty="0" smtClean="0"/>
              <a:t> – Front-end &amp; Database developer, Scrum Master, Documentary</a:t>
            </a:r>
          </a:p>
          <a:p>
            <a:r>
              <a:rPr lang="en-US" dirty="0" smtClean="0"/>
              <a:t>IMYanev18@codingburgas.bg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Petar</a:t>
            </a:r>
            <a:r>
              <a:rPr lang="en-US" dirty="0" smtClean="0"/>
              <a:t> </a:t>
            </a:r>
            <a:r>
              <a:rPr lang="en-US" dirty="0" err="1" smtClean="0"/>
              <a:t>Borisov</a:t>
            </a:r>
            <a:r>
              <a:rPr lang="en-US" dirty="0" smtClean="0"/>
              <a:t> – Back-end &amp; Database developer, Documentary </a:t>
            </a:r>
          </a:p>
          <a:p>
            <a:r>
              <a:rPr lang="en-US" dirty="0" smtClean="0"/>
              <a:t>PBBorisov18@codingburgas.bg</a:t>
            </a:r>
            <a:endParaRPr lang="en-US" dirty="0"/>
          </a:p>
        </p:txBody>
      </p:sp>
      <p:sp>
        <p:nvSpPr>
          <p:cNvPr id="4" name="AutoShape 2" descr="Our T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3" b="94444" l="2031" r="99948">
                        <a14:foregroundMark x1="31042" y1="42431" x2="31042" y2="42431"/>
                        <a14:foregroundMark x1="18854" y1="43264" x2="18854" y2="43264"/>
                        <a14:foregroundMark x1="23333" y1="71528" x2="23333" y2="71528"/>
                        <a14:foregroundMark x1="16719" y1="71181" x2="16719" y2="71181"/>
                        <a14:foregroundMark x1="8177" y1="45347" x2="8177" y2="45347"/>
                        <a14:foregroundMark x1="12604" y1="38889" x2="12604" y2="38889"/>
                        <a14:foregroundMark x1="12604" y1="39028" x2="19063" y2="42153"/>
                        <a14:foregroundMark x1="18802" y1="43264" x2="19948" y2="54653"/>
                        <a14:foregroundMark x1="19948" y1="55903" x2="20417" y2="59028"/>
                        <a14:foregroundMark x1="17083" y1="58542" x2="17083" y2="58542"/>
                        <a14:foregroundMark x1="19583" y1="61319" x2="19583" y2="61319"/>
                        <a14:foregroundMark x1="6875" y1="54931" x2="6875" y2="55417"/>
                        <a14:foregroundMark x1="13854" y1="47847" x2="13854" y2="47847"/>
                        <a14:foregroundMark x1="13438" y1="50069" x2="13438" y2="55139"/>
                        <a14:foregroundMark x1="12240" y1="44514" x2="13229" y2="66458"/>
                        <a14:foregroundMark x1="7500" y1="58056" x2="7500" y2="58056"/>
                        <a14:foregroundMark x1="9531" y1="59792" x2="9531" y2="59792"/>
                        <a14:foregroundMark x1="28438" y1="46875" x2="35156" y2="63889"/>
                        <a14:foregroundMark x1="42083" y1="78403" x2="42083" y2="78403"/>
                        <a14:foregroundMark x1="40781" y1="78333" x2="51615" y2="81806"/>
                        <a14:foregroundMark x1="64531" y1="45486" x2="76719" y2="76389"/>
                        <a14:foregroundMark x1="66042" y1="63056" x2="61719" y2="71875"/>
                        <a14:foregroundMark x1="66406" y1="70764" x2="65885" y2="78889"/>
                        <a14:foregroundMark x1="64167" y1="80694" x2="76406" y2="76458"/>
                        <a14:foregroundMark x1="83177" y1="39167" x2="81250" y2="67639"/>
                        <a14:foregroundMark x1="47969" y1="50903" x2="50052" y2="64236"/>
                        <a14:backgroundMark x1="7813" y1="57222" x2="7813" y2="57222"/>
                        <a14:backgroundMark x1="18958" y1="60694" x2="18958" y2="60694"/>
                        <a14:backgroundMark x1="18177" y1="59861" x2="18177" y2="59861"/>
                        <a14:backgroundMark x1="10052" y1="60694" x2="10052" y2="60694"/>
                        <a14:backgroundMark x1="10417" y1="60972" x2="10417" y2="60972"/>
                        <a14:backgroundMark x1="10677" y1="60625" x2="10677" y2="60625"/>
                        <a14:backgroundMark x1="77344" y1="47292" x2="77448" y2="59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9" y="2718262"/>
            <a:ext cx="5519650" cy="41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3083" y="2069869"/>
            <a:ext cx="5020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project is Employee of the month. When you run the project you will be given a menu with </a:t>
            </a:r>
            <a:r>
              <a:rPr lang="en-US" dirty="0"/>
              <a:t>3 options: Vote, Check prizes, FAQ. If you click the vote button you will be given a dropdown menu with all the workers for which you can vote for. When you choose your </a:t>
            </a:r>
            <a:r>
              <a:rPr lang="en-US" dirty="0" err="1"/>
              <a:t>favourite</a:t>
            </a:r>
            <a:r>
              <a:rPr lang="en-US" dirty="0"/>
              <a:t> you click vote and you are done. Your vote is saved. The second option is check prizes. There you can see a list of prizes, given by the admin. The prizes are selected randomly and are given to the winner of the </a:t>
            </a:r>
            <a:r>
              <a:rPr lang="en-US" dirty="0" err="1"/>
              <a:t>votings</a:t>
            </a:r>
            <a:r>
              <a:rPr lang="en-US" dirty="0"/>
              <a:t>. The </a:t>
            </a:r>
            <a:r>
              <a:rPr lang="en-US" dirty="0" err="1"/>
              <a:t>thord</a:t>
            </a:r>
            <a:r>
              <a:rPr lang="en-US" dirty="0"/>
              <a:t> option (FAQ) is pretty simple. When you click it, you are given a list with some of the questions that are </a:t>
            </a:r>
            <a:r>
              <a:rPr lang="en-US" dirty="0" err="1"/>
              <a:t>oftenly</a:t>
            </a:r>
            <a:r>
              <a:rPr lang="en-US" dirty="0"/>
              <a:t> asked.</a:t>
            </a:r>
            <a:endParaRPr lang="en-US" dirty="0"/>
          </a:p>
        </p:txBody>
      </p:sp>
      <p:sp>
        <p:nvSpPr>
          <p:cNvPr id="4" name="AutoShape 2" descr="Free Vector | Employee of the month concept with prof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77" b="97284" l="2077" r="94728">
                        <a14:foregroundMark x1="27157" y1="75559" x2="27157" y2="75559"/>
                        <a14:foregroundMark x1="33067" y1="75719" x2="33067" y2="75719"/>
                        <a14:foregroundMark x1="42332" y1="74601" x2="42332" y2="74601"/>
                        <a14:foregroundMark x1="46645" y1="74121" x2="46645" y2="74121"/>
                        <a14:foregroundMark x1="53674" y1="73962" x2="53674" y2="73962"/>
                        <a14:foregroundMark x1="58307" y1="73962" x2="58307" y2="73962"/>
                        <a14:foregroundMark x1="64696" y1="74920" x2="64696" y2="74920"/>
                        <a14:foregroundMark x1="75080" y1="77316" x2="75080" y2="77316"/>
                        <a14:foregroundMark x1="31789" y1="11981" x2="31789" y2="11981"/>
                        <a14:foregroundMark x1="36741" y1="12460" x2="36741" y2="12460"/>
                        <a14:foregroundMark x1="43291" y1="12300" x2="43291" y2="12300"/>
                        <a14:foregroundMark x1="47284" y1="11342" x2="47284" y2="11342"/>
                        <a14:foregroundMark x1="50958" y1="12460" x2="50958" y2="12460"/>
                        <a14:foregroundMark x1="57668" y1="11182" x2="57668" y2="11182"/>
                        <a14:foregroundMark x1="62300" y1="11981" x2="62300" y2="11981"/>
                        <a14:foregroundMark x1="66933" y1="13099" x2="66933" y2="13099"/>
                        <a14:foregroundMark x1="72843" y1="18051" x2="72843" y2="18051"/>
                        <a14:foregroundMark x1="26518" y1="15815" x2="26518" y2="15815"/>
                        <a14:foregroundMark x1="26997" y1="77796" x2="26997" y2="77796"/>
                        <a14:foregroundMark x1="58786" y1="76837" x2="58786" y2="76837"/>
                        <a14:backgroundMark x1="81949" y1="34984" x2="81949" y2="34984"/>
                        <a14:backgroundMark x1="77636" y1="29393" x2="77636" y2="29393"/>
                        <a14:backgroundMark x1="22524" y1="28914" x2="22524" y2="28914"/>
                        <a14:backgroundMark x1="18530" y1="35144" x2="18530" y2="35144"/>
                        <a14:backgroundMark x1="23802" y1="69968" x2="23802" y2="69968"/>
                        <a14:backgroundMark x1="75719" y1="69968" x2="75719" y2="69968"/>
                        <a14:backgroundMark x1="53674" y1="12141" x2="53674" y2="12141"/>
                        <a14:backgroundMark x1="43610" y1="10863" x2="44249" y2="10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26" y="1295400"/>
            <a:ext cx="4757478" cy="47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72418" y="2126248"/>
            <a:ext cx="1649124" cy="164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AutoShape 2" descr="discord logo 01 - discord logo PNG image with transparent background |  TOP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872" l="0" r="9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6" y="4291793"/>
            <a:ext cx="1918410" cy="1961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25" y="1625247"/>
            <a:ext cx="2480311" cy="2480311"/>
          </a:xfrm>
          <a:prstGeom prst="rect">
            <a:avLst/>
          </a:prstGeom>
        </p:spPr>
      </p:pic>
      <p:sp>
        <p:nvSpPr>
          <p:cNvPr id="7" name="AutoShape 4" descr="Microsoft Word Logo - PNG and Vector - Logo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000" y1="36444" x2="13778" y2="60444"/>
                        <a14:foregroundMark x1="16000" y1="60444" x2="24444" y2="37778"/>
                        <a14:foregroundMark x1="26667" y1="41778" x2="33333" y2="59556"/>
                        <a14:foregroundMark x1="34667" y1="64000" x2="40444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70" y="4040116"/>
            <a:ext cx="2143125" cy="2143125"/>
          </a:xfrm>
          <a:prstGeom prst="rect">
            <a:avLst/>
          </a:prstGeom>
        </p:spPr>
      </p:pic>
      <p:sp>
        <p:nvSpPr>
          <p:cNvPr id="9" name="AutoShape 6" descr="Microsoft PowerPoint Logo - PNG and Vector - Logo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7111" y1="58222" x2="26667" y2="42222"/>
                        <a14:foregroundMark x1="32000" y1="42222" x2="35111" y2="4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92" y="1200108"/>
            <a:ext cx="2840008" cy="28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59" y="27924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the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126</TotalTime>
  <Words>190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Employee of the month</vt:lpstr>
      <vt:lpstr>Content</vt:lpstr>
      <vt:lpstr>Our Team</vt:lpstr>
      <vt:lpstr>About the project</vt:lpstr>
      <vt:lpstr>Used technologies</vt:lpstr>
      <vt:lpstr>Thank you for the attention!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of the month</dc:title>
  <dc:creator>Илиян Милчев Янев</dc:creator>
  <cp:lastModifiedBy>Илиян Милчев Янев</cp:lastModifiedBy>
  <cp:revision>8</cp:revision>
  <dcterms:created xsi:type="dcterms:W3CDTF">2021-07-15T06:10:08Z</dcterms:created>
  <dcterms:modified xsi:type="dcterms:W3CDTF">2021-07-16T06:08:27Z</dcterms:modified>
</cp:coreProperties>
</file>