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6dbe7f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6dbe7f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6dbe7f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6dbe7f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6dbe7f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d6dbe7f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5f6e80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5f6e80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6dbe7f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6dbe7f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6dbe7f0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6dbe7f0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6dbe7f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6dbe7f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6dbe7f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d6dbe7f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d5f6e80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d5f6e80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5f6e80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d5f6e80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5f6e8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5f6e8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5f6e80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d5f6e80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6dbe7f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d6dbe7f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5f6e80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5f6e80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6dbe7f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6dbe7f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6dbe7f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6dbe7f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d5f6e80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d5f6e80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d5f6e80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d5f6e80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5f6e80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5f6e80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5f6e80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5f6e80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Параллелизм в Rust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move замыкания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Замыкание получает из окружения права владения на используемые им значения, таким образом передавая права владения этими значениями от одного потока к другому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675" y="2040550"/>
            <a:ext cx="5408325" cy="32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Каналы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5253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Канал состоит из двух половин: передатчика и приёмника.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Канал считается </a:t>
            </a:r>
            <a:r>
              <a:rPr b="1" lang="ru"/>
              <a:t>закрытым </a:t>
            </a:r>
            <a:r>
              <a:rPr lang="ru"/>
              <a:t>, если либо передающая, либо принимающая его половина уничтожена.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Функция</a:t>
            </a:r>
            <a:r>
              <a:rPr b="1" lang="ru"/>
              <a:t> mpsc::channel</a:t>
            </a:r>
            <a:r>
              <a:rPr lang="ru"/>
              <a:t> возвращает кортеж: </a:t>
            </a:r>
            <a:r>
              <a:rPr b="1" lang="ru"/>
              <a:t>tx </a:t>
            </a:r>
            <a:r>
              <a:rPr lang="ru"/>
              <a:t>и </a:t>
            </a:r>
            <a:r>
              <a:rPr b="1" lang="ru"/>
              <a:t>rx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Передатчик имеет метод </a:t>
            </a:r>
            <a:r>
              <a:rPr b="1" lang="ru"/>
              <a:t>send </a:t>
            </a:r>
            <a:r>
              <a:rPr lang="ru"/>
              <a:t>, который принимает значение, которое мы хотим отправить. Метод send возвращает тип </a:t>
            </a:r>
            <a:r>
              <a:rPr b="1" lang="ru"/>
              <a:t>Result&lt;T, E&gt;</a:t>
            </a:r>
            <a:r>
              <a:rPr lang="ru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Получатель имеет два важных метода: </a:t>
            </a:r>
            <a:r>
              <a:rPr b="1" lang="ru"/>
              <a:t>recv </a:t>
            </a:r>
            <a:r>
              <a:rPr lang="ru"/>
              <a:t>и </a:t>
            </a:r>
            <a:r>
              <a:rPr b="1" lang="ru"/>
              <a:t>try_recv</a:t>
            </a:r>
            <a:r>
              <a:rPr lang="ru"/>
              <a:t>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recv </a:t>
            </a:r>
            <a:r>
              <a:rPr lang="ru"/>
              <a:t>блокирует выполнение основного потока и ждёт, пока данные не будут переданы по каналу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b="1" lang="ru"/>
              <a:t>try_recv </a:t>
            </a:r>
            <a:r>
              <a:rPr lang="ru"/>
              <a:t>не блокирует, а сразу возвращает результат Result&lt;T, E&gt;: значение Ok, содержащее сообщение, если оно доступно или значение Err, если никаких сообщений не поступило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00" y="1152475"/>
            <a:ext cx="3463076" cy="2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47125" y="17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1978"/>
              <a:t>Создание нескольких отправителей путём клонирования передатчика</a:t>
            </a:r>
            <a:endParaRPr sz="1978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247125" y="649925"/>
            <a:ext cx="49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Создаём</a:t>
            </a:r>
            <a:r>
              <a:rPr lang="ru"/>
              <a:t> несколько потоков, которые отправляют значения одному и тому же получателю.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Функция clone - получим новый передатчик, который мы сможем передать первому порождённому потоку. Исходный передатчик мы передадим второму порождённому потоку.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Итого: 2 потока, каждый из которых отправляет разные сообщения одному получателю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950" y="649925"/>
            <a:ext cx="3493774" cy="4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Мьютексы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Мьютексы - это средство для синхронизации доступа к общим данным между несколькими потоками выполнения.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Они являются объектами синхронизации, которые позволяют только одному потоку получить доступ к защищаемым данным в определенный момент времени.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Мьютексы работают по принципу владения и аренды данных. Они позволяют получить мутабельную ссылку (изменяемую ссылку) на данные только одному потоку в определенный момент времени. При этом остальным потокам доступ к данным будет запрещен до тех пор, пока не будет снята блокировка.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Мьютексы в Rust применяются для предотвращения состояния гонки, когда несколько потоков пытаются одновременно изменять общие данные. Использование мьютексов позволяет управлять доступом к данным таким образом, чтобы только один поток мог изменять их в конкретный момент времени.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использования мьютексов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Перед тем как попытаться получить доступ к данным необходимо получить блокировку.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Когда вы закончили работу с данными, которые защищает мьютекс, вы должны разблокировать данные, чтобы другие потоки могли получить блокировку.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Разделение Mutex&lt;T&gt; между множеством потоков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43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Мы стартуем 10 потоков и каждый из них увеличивает значение счётчика на 1, поэтому счётчик изменяется от 0 до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/>
              <a:t>Ошибка</a:t>
            </a:r>
            <a:r>
              <a:rPr lang="ru"/>
              <a:t>: не можем передать counter во владение нескольким потокам ⇒ нужно использовать </a:t>
            </a:r>
            <a:r>
              <a:rPr b="1" lang="ru"/>
              <a:t>Rc&lt;T&gt; (Arc&lt;T&gt;)</a:t>
            </a:r>
            <a:r>
              <a:rPr lang="ru"/>
              <a:t> для множественного владения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75" y="1152487"/>
            <a:ext cx="4205326" cy="37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1920"/>
              <a:t>Разрешение передачи во владение между потоками с помощью Send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338600"/>
            <a:ext cx="85206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</a:t>
            </a:r>
            <a:r>
              <a:rPr lang="ru"/>
              <a:t>ве концепции многопоточности: </a:t>
            </a:r>
            <a:r>
              <a:rPr b="1" lang="ru"/>
              <a:t>std::marker</a:t>
            </a:r>
            <a:r>
              <a:rPr lang="ru"/>
              <a:t> типажи </a:t>
            </a:r>
            <a:r>
              <a:rPr b="1" lang="ru"/>
              <a:t>Sync </a:t>
            </a:r>
            <a:r>
              <a:rPr lang="ru"/>
              <a:t>и </a:t>
            </a:r>
            <a:r>
              <a:rPr b="1" lang="ru"/>
              <a:t>Send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Send </a:t>
            </a:r>
            <a:r>
              <a:rPr lang="ru"/>
              <a:t>указывает, что владение типом реализующим Send, может передаваться между потоками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Почти каждый тип Rust является типом Send,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Исключение: </a:t>
            </a:r>
            <a:r>
              <a:rPr b="1" lang="ru"/>
              <a:t>Rc&lt;T&gt;</a:t>
            </a:r>
            <a:r>
              <a:rPr lang="ru"/>
              <a:t>, т.к. если вы клонировали значение Rc&lt;T&gt; и попытались передать владение клоном в другой поток, оба потока могут обновить счётчик ссылок одновременно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Разрешение доступа из нескольких потоков с Sync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338600"/>
            <a:ext cx="85206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Sync указывает, что на тип реализующий </a:t>
            </a:r>
            <a:r>
              <a:rPr b="1" lang="ru"/>
              <a:t>Sync </a:t>
            </a:r>
            <a:r>
              <a:rPr lang="ru"/>
              <a:t>можно безопасно ссылаться из нескольких потоков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Любой тип </a:t>
            </a:r>
            <a:r>
              <a:rPr b="1" lang="ru"/>
              <a:t>T </a:t>
            </a:r>
            <a:r>
              <a:rPr lang="ru"/>
              <a:t>является типом </a:t>
            </a:r>
            <a:r>
              <a:rPr b="1" lang="ru"/>
              <a:t>Sync</a:t>
            </a:r>
            <a:r>
              <a:rPr lang="ru"/>
              <a:t>, если </a:t>
            </a:r>
            <a:r>
              <a:rPr b="1" lang="ru"/>
              <a:t>&amp;T</a:t>
            </a:r>
            <a:r>
              <a:rPr lang="ru"/>
              <a:t> является типом </a:t>
            </a:r>
            <a:r>
              <a:rPr b="1" lang="ru"/>
              <a:t>Send</a:t>
            </a:r>
            <a:r>
              <a:rPr lang="ru"/>
              <a:t>, что означает что ссылку можно безопасно отправить в другой поток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Примитивные типы являются типом Sync, а типы полностью скомбинированные из типов Sync, также являются Sync типом.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Распараллеливание данных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Rust существуют различные концепции и инструменты для распараллеливания данных. Некоторые из них включены в стандартную библиотеку языка, а другие предоставляются дополнительными крейт-библиотеками.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Поддержка многопоточности в стандартной библиотеке Rust и в дополнительных крейт-библиотеках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стандартной библиотеке Rust существует поддержка многопоточности с использованием типов данных, таких как Mutex, RwLock и Atomic.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Параллельные коллекции в Rust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std::sync::mpsc (Multiple Producer, Single Consumer) используется для обмена сообщениями между несколькими потоками. Она предоставляет каналы для отправки сообщений от нескольких потоков к одному потоку-получателю.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std::sync::Arc (Atomic Reference Counted) - это синхронизированный умный указатель, который позволяет нескольким потокам иметь доступ к одному и тому же значению безопасно. Он использует подсчет ссылок для определения времени жизни объекта.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std::sync::Mutex - это блокировка, которая позволяет только одному потоку иметь доступ к данным в определенный момент времени. При обращении к данным он блокирует остальные потоки, пока первый поток не закончит свою работу.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Явные потоки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Явный поток в Rust - это механизм, который позволяет запустить параллельную или конкурентную работу. Он предоставляет возможность выполнения кода в отдельном потоке, а не в главном потоке исполнения программы.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Модуль `std::thread` является частью стандартной библиотеки Rust и предоставляет функциональность для работы с явными потоками. Он позволяет создавать, управлять и совместно использовать потоки.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Параллельные коллекции в Rust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rayon - это библиотека для параллельного программирования в Rust, которая предоставляет параллельные версии стандартных методов коллекций, таких как iter() и map(). Она автоматически разбивает коллекции на части и выполняет операции на разных частях параллельно, используя все доступные ядра процессора.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crossbeam - еще одна параллельная библиотека в Rust, которая предоставляет параллельные версии некоторых стандартных коллекций, таких как Vec и HashMap. Эта библиотека также предоставляет более низкоуровневые примитивы для синхронизации, блокировки и обмена данными между потоками.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50" y="1152475"/>
            <a:ext cx="5706699" cy="40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потока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создания нового явного потока в Rust используется метод spawn из модуля std::thread. Пример создания нового потока: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375" y="2041575"/>
            <a:ext cx="4788426" cy="29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Поскольку потоки могут работать одновременно, нет чёткой гарантии, определяющей порядок выполнения частей вашего кода в разных потоках. Это может привести к таким проблемам, как: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Состояния гонки, когда потоки обращаются к данным, либо ресурсам, несогласованно.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Взаимные блокировки, когда два потока ожидают друг друга, не позволяя тем самым продолжить работу каждому из потоков.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Ошибки, которые случаются только в определённых ситуациях, которые трудно воспроизвести и, соответственно, трудно надёжно исправить.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4748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</a:t>
            </a:r>
            <a:r>
              <a:rPr lang="ru"/>
              <a:t>огда основной поток программы на Rust завершается, все порождённые потоки закрываются, независимо от того, завершили они работу или нет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25" y="1284900"/>
            <a:ext cx="4733976" cy="28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2508450"/>
            <a:ext cx="619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dk2"/>
                </a:solidFill>
              </a:rPr>
              <a:t>Console: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1 from the main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1 from the spawned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2 from the main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2 from the spawned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3 from the main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3 from the spawned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hi number 4 from the main thread!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hi number 4 from the spawned thread!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Ожидание завершения явного потока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Ожидание завершения явного потока с помощью метода join позволяет программе дождаться окончания выполнения потока перед продолжением работы. Если поток завершился успешно, метод join возвращает Result&lt;()&gt;. Если произошла ошибка, возвращается Result&gt;, который можно обработать с помощью unwrap или других методов обработки ошибок.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Ожидание завершения явного потока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4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примере мы вызвали метод panic! внутри потока, что приводит к необработанной ошибке. Мы обработали ошибку, вызывая метод join и проверяя результат на наличие ошибки в блоке if let Err(error).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00" y="1170125"/>
            <a:ext cx="4074900" cy="256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Механизм "Result"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Механизм "Result" в Rust используется для работы с ошибками и исключительными ситуациями. Он позволяет явно обрабатывать возможные ошибки, а не просто вызывать "panic" и завершать выполнение программы.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5" y="2571738"/>
            <a:ext cx="24765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данных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могут передаваться между явными потоками с использованием механизма синхронизации, такого как мьютексы или каналы. Мьютексы позволяют контролировать доступ к данным из нескольких потоков, а каналы предоставляют средство обмена сообщениями между потоками.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48" y="2520550"/>
            <a:ext cx="4288351" cy="2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