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0E367-E35A-9CED-E418-7F50B379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7822F6-55E1-0140-37E8-208DAF985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F9D3C-2609-C6E5-3ED9-DA0C14AF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F818C-417C-104D-4BD1-857412DA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2D78F1-4367-44B7-6A0E-D3F84945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D41AC-E656-599C-2388-B57029D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39B1AA-4C12-A511-206B-B7C8F068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FB9DD-6FC4-BC2C-BB25-9AE68ADC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3DA5B-6ACB-6339-6275-9FE51DFB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BBF0A-94CA-85D7-D3FF-00E78F6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A7F74B-1571-732E-AB92-6A0AA4072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E8B8BA-E659-55D5-1E3D-350C9AA9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42097-9423-3497-61B5-B4C0F011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8E830-4596-7927-07C0-8CF09BD4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0BC9F-AF74-8589-7CCE-DFA3EB96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5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84231-E33E-45FA-6EE2-209C18C0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E36CF-CBDF-9352-74B2-59A65B1D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7A081-3B9B-7AED-6BBA-E1D8FC08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99EFB6-2618-21B3-111F-DF50FB05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DA448-FEEB-8645-02C7-BF64C83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B0758-630C-2967-0482-C11ABCE6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385D88-54BA-3107-4F48-DC1D24377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54B00-938E-9156-C3E0-F2895077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647D8-482D-3943-3C29-CDE76A40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14C20-E713-1AEA-FC8F-6409723A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68454-7335-87B8-664F-7AFCAE36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7D210-6349-0251-5A76-1F459548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3D9564-5753-5A44-4AA7-39BE744B5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3C5B39-058A-8CE8-272E-B7F6895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B92E25-B9F7-E199-DB1A-A2767265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E3B977-2AEE-C7B4-C6AE-C7D5CF33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8F6C6-CC56-0919-8CEE-9EDAF418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FF0C4-059A-D3AA-D9F9-58874DC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2B3911-090B-7E64-24F5-C340572F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C04214-F5CC-F8CB-596D-396CB119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C90090-4FAE-29BA-6BC8-505F2ABFE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CDD781-D17E-2725-9B70-6718F17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7AE520-A674-590E-63D5-8872F91C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911338-4453-7D82-9B69-0D97F032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5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38C64-4EB8-3A22-E1BF-44404DD7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208503-C3EB-DF79-B0DF-CD9871FA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2F7FFF-4022-20A7-A1BA-D9C784D4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824B98-F0A0-02FA-B2CC-A47E827E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5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A89A03-3C9F-B449-B013-4FD31C05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AC36BC-770D-C346-AF1A-17525886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949C0C-7A3F-F5EB-8814-F5FED3C6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55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BAB51-EDBD-5EE1-3E98-4A8938CB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3B90E-2E73-12EA-DFF6-12F80E4F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6B6939-270C-F7D2-ECB8-1541D183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B98C1-256D-3845-3DFC-DE36A498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62C49-4AE3-B6A5-6587-76452C5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2AB9B0-7138-21D4-DA4C-5A9FEE20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6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ABD4D-8E54-7E04-37EB-D046EABA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950047-D307-A26B-FCBB-33F82A984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689D6-9F1D-15A5-25CD-32ACE90A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15CC02-AC9E-360A-C34A-165B4C45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FB5C0F-B936-C75A-DD6C-A2898E7C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9275EC-5682-D0AD-2E61-32A03571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9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6D42-07AA-4F56-3E55-D7BDD3CE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B2CCCA-74E4-9B3F-C098-AC05EA5B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0C1D5-874A-1522-8AE4-F3C8BB25B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10EA-CCB8-400C-B732-C89498104140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F62F7-1FF7-76E7-F095-3AC6A46A0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31089-2F40-8DD8-ACAB-9B256C0E6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E83A-5008-4A02-A096-6DDFE9C65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19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B3743-B7B3-1E50-2FEE-EB909D8B3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RUST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19E56-4FDF-5872-6F85-46007E99E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Пользовательские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9207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257D5-DA82-1424-F062-0BFD4006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Имплементация перечислений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443F-E529-BB33-1053-4FD52976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Создание методов для перечислений ничем не отличается от создания методов структур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E75E2C-A278-2EF0-DA86-BC19577B0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11" y="1825625"/>
            <a:ext cx="6479177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enum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Excellent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Good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Normal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Awful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express_correctly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вариант для обработчика ошибок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match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Excellent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(e) =&gt;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!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excellent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Good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(g) =&gt;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!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good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Normal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(n) =&gt;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!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normal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n),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Awful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(a) =&gt;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!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awful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a)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2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938D2-5D8C-33F7-D357-CFF0AA5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</a:t>
            </a:r>
            <a:r>
              <a:rPr lang="ru-RU" dirty="0"/>
              <a:t>Стек и куча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63EF6-E12B-DEE9-5D95-6C357DA3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Стек</a:t>
            </a:r>
            <a:r>
              <a:rPr lang="en-AU" dirty="0"/>
              <a:t> – </a:t>
            </a:r>
            <a:r>
              <a:rPr lang="ru-RU" dirty="0"/>
              <a:t>структура данных, хранящая локальные переменные и вызовы функций</a:t>
            </a:r>
          </a:p>
          <a:p>
            <a:r>
              <a:rPr lang="ru-RU" dirty="0"/>
              <a:t>При вызове функции, её локальные переменные и адрес возврата помещаются на вершину стека</a:t>
            </a:r>
          </a:p>
          <a:p>
            <a:r>
              <a:rPr lang="ru-RU" dirty="0"/>
              <a:t>Стек хранит данные с заранее известным размером памяти, в том числе</a:t>
            </a:r>
            <a:r>
              <a:rPr lang="en-AU" dirty="0"/>
              <a:t>: </a:t>
            </a:r>
            <a:r>
              <a:rPr lang="ru-RU" dirty="0"/>
              <a:t>указатели, структуры, адресные переменные и т.п.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5A8022E-FDC0-C7C7-BA41-880149229B8C}"/>
              </a:ext>
            </a:extLst>
          </p:cNvPr>
          <p:cNvSpPr txBox="1">
            <a:spLocks/>
          </p:cNvSpPr>
          <p:nvPr/>
        </p:nvSpPr>
        <p:spPr>
          <a:xfrm>
            <a:off x="6096000" y="180503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Куча – область памяти, использующаяся для динамически выделяемых данных</a:t>
            </a:r>
          </a:p>
          <a:p>
            <a:r>
              <a:rPr lang="ru-RU" dirty="0"/>
              <a:t>Возможны утечки памяти, не безопасна</a:t>
            </a:r>
          </a:p>
          <a:p>
            <a:r>
              <a:rPr lang="ru-RU" dirty="0"/>
              <a:t>Медленнее, чем стек</a:t>
            </a:r>
          </a:p>
        </p:txBody>
      </p:sp>
    </p:spTree>
    <p:extLst>
      <p:ext uri="{BB962C8B-B14F-4D97-AF65-F5344CB8AC3E}">
        <p14:creationId xmlns:p14="http://schemas.microsoft.com/office/powerpoint/2010/main" val="144617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C1DE2-81FD-CA9C-42B0-700D2B4D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ru-RU" dirty="0"/>
              <a:t>Стек и куча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37A92B-2555-51FF-5D85-56E66298C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195" y="1690688"/>
            <a:ext cx="2753109" cy="2857899"/>
          </a:xfrm>
        </p:spPr>
      </p:pic>
      <p:pic>
        <p:nvPicPr>
          <p:cNvPr id="16" name="Рисунок 15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21F404F-3831-5E2A-9203-9B1506472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90" y="4548587"/>
            <a:ext cx="6096000" cy="1943100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70D9608-722B-1EB9-215B-158E8BD0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698" y="1321041"/>
            <a:ext cx="4224821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section1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struct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Rectangle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f32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f32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y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3.4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rect1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Rectangle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20.0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s1: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hello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to_string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1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2D1E3-4B9E-F3F6-8238-49082BE3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</a:t>
            </a:r>
            <a:r>
              <a:rPr lang="ru-RU" dirty="0"/>
              <a:t>Концепция Владения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FEA9A-8F69-9B18-230B-E033D3C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3100" dirty="0"/>
              <a:t>У каждого значения может быть только один «владелец»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100" dirty="0"/>
              <a:t>Когда «владелец» выходит из области видимости, выделенная память высвобождается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3100" dirty="0"/>
              <a:t>Для передачи только значения необходимо выполнять копирование</a:t>
            </a:r>
            <a:endParaRPr lang="en-AU" sz="3100" dirty="0"/>
          </a:p>
          <a:p>
            <a:pPr marL="514350" indent="-514350">
              <a:buFont typeface="+mj-lt"/>
              <a:buAutoNum type="arabicParenR"/>
            </a:pPr>
            <a:r>
              <a:rPr lang="ru-RU" sz="3100" dirty="0"/>
              <a:t>Для передачи владения необходимо использовать либо оператор </a:t>
            </a:r>
            <a:r>
              <a:rPr lang="en-AU" sz="3100" dirty="0"/>
              <a:t>“=“, </a:t>
            </a:r>
            <a:r>
              <a:rPr lang="ru-RU" sz="3100" dirty="0"/>
              <a:t>либо методы или функции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621454B-5BDB-1720-24D8-5D7F6045959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5"/>
            </a:pPr>
            <a:r>
              <a:rPr lang="ru-RU" dirty="0"/>
              <a:t>Для передачи объекта в функцию без владения, необходимо использовать ссылки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ru-RU" dirty="0"/>
              <a:t>Для изменения объекта необходимо использовать </a:t>
            </a:r>
            <a:r>
              <a:rPr lang="en-AU" dirty="0"/>
              <a:t>immutable </a:t>
            </a:r>
            <a:r>
              <a:rPr lang="ru-RU" dirty="0"/>
              <a:t>ссылки («</a:t>
            </a:r>
            <a:r>
              <a:rPr lang="en-AU" dirty="0"/>
              <a:t>mut</a:t>
            </a:r>
            <a:r>
              <a:rPr lang="ru-RU" dirty="0"/>
              <a:t>»)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ru-RU" dirty="0"/>
              <a:t>Нельзя иметь одновременно больше одной изменяемой ссылки на одно и то же значение</a:t>
            </a:r>
            <a:endParaRPr lang="en-AU" dirty="0"/>
          </a:p>
          <a:p>
            <a:pPr marL="514350" indent="-514350">
              <a:buFont typeface="+mj-lt"/>
              <a:buAutoNum type="arabicParenR" startAt="5"/>
            </a:pPr>
            <a:r>
              <a:rPr lang="ru-RU" dirty="0"/>
              <a:t>Можно иметь сколько угодно неизменяемых ссылок на объект</a:t>
            </a:r>
          </a:p>
          <a:p>
            <a:pPr marL="514350" indent="-514350">
              <a:buFont typeface="+mj-lt"/>
              <a:buAutoNum type="arabicParenR" startAt="5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04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F814C-23E2-BBBA-EF21-4AF25B8C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Концепция Владения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2F3A3-8223-CAC3-A640-1C0B3170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Замечания</a:t>
            </a:r>
            <a:r>
              <a:rPr lang="en-AU" dirty="0"/>
              <a:t>:</a:t>
            </a:r>
          </a:p>
          <a:p>
            <a:r>
              <a:rPr lang="ru-RU" dirty="0"/>
              <a:t>Владение над примитивами не теряется при передаче в другую область видимости</a:t>
            </a:r>
          </a:p>
          <a:p>
            <a:r>
              <a:rPr lang="ru-RU" dirty="0"/>
              <a:t>Объекты и примитивы уничтожаются при выходе из области видимости</a:t>
            </a:r>
          </a:p>
          <a:p>
            <a:r>
              <a:rPr lang="ru-RU" dirty="0"/>
              <a:t>Передача осуществляется либо по изменяемой/не изменяемой ссылке, либо по значению, либо по скопированному значению</a:t>
            </a:r>
          </a:p>
          <a:p>
            <a:r>
              <a:rPr lang="ru-RU" dirty="0"/>
              <a:t>Оператор </a:t>
            </a:r>
            <a:r>
              <a:rPr lang="en-AU" dirty="0"/>
              <a:t>“=“ </a:t>
            </a:r>
            <a:r>
              <a:rPr lang="ru-RU" dirty="0"/>
              <a:t>для объектов выполняет перемещение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5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B01C9-2275-BF35-3595-5402A1B0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Пользовательские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5052B-349A-9467-E3DA-7C45D2EA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30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AU" dirty="0"/>
              <a:t>Rust </a:t>
            </a:r>
            <a:r>
              <a:rPr lang="ru-RU" dirty="0"/>
              <a:t>имеется два ключевых слова для создания пользовательских типов данных – «</a:t>
            </a:r>
            <a:r>
              <a:rPr lang="en-AU" dirty="0"/>
              <a:t>struct</a:t>
            </a:r>
            <a:r>
              <a:rPr lang="ru-RU" dirty="0"/>
              <a:t>»</a:t>
            </a:r>
            <a:r>
              <a:rPr lang="en-AU" dirty="0"/>
              <a:t> </a:t>
            </a:r>
            <a:r>
              <a:rPr lang="ru-RU" dirty="0"/>
              <a:t>и «</a:t>
            </a:r>
            <a:r>
              <a:rPr lang="en-AU" dirty="0" err="1"/>
              <a:t>enum</a:t>
            </a:r>
            <a:r>
              <a:rPr lang="ru-RU" dirty="0"/>
              <a:t>»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14E55D5-E3D1-4227-38F4-898918ED1380}"/>
              </a:ext>
            </a:extLst>
          </p:cNvPr>
          <p:cNvSpPr txBox="1">
            <a:spLocks/>
          </p:cNvSpPr>
          <p:nvPr/>
        </p:nvSpPr>
        <p:spPr>
          <a:xfrm>
            <a:off x="8347168" y="1796324"/>
            <a:ext cx="37098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зависимости от способа определения пользовательские типы данных могут храниться как в куче, так и на стеке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36BEF5-5D3A-E0B9-D09A-547EBD66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526" y="1690688"/>
            <a:ext cx="3323407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struct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SomeStructure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some_integer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i32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some_double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some_symbol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char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enum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ZERO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HUNDRED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9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5CFDC-68E0-9782-8CB3-C9687830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</a:t>
            </a:r>
            <a:r>
              <a:rPr lang="ru-RU" dirty="0"/>
              <a:t>Структуры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09673F5-AEF7-A607-72A7-A5B3EA70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Структуры в </a:t>
            </a:r>
            <a:r>
              <a:rPr lang="en-AU" dirty="0"/>
              <a:t>Rust </a:t>
            </a:r>
            <a:r>
              <a:rPr lang="ru-RU" dirty="0"/>
              <a:t>имеют синтаксис, похожий на </a:t>
            </a:r>
            <a:r>
              <a:rPr lang="en-AU" dirty="0"/>
              <a:t>Java, Kotlin</a:t>
            </a:r>
            <a:endParaRPr lang="ru-RU" dirty="0"/>
          </a:p>
          <a:p>
            <a:r>
              <a:rPr lang="ru-RU" dirty="0"/>
              <a:t>Поскольку структуры в </a:t>
            </a:r>
            <a:r>
              <a:rPr lang="en-AU" dirty="0"/>
              <a:t>Rust </a:t>
            </a:r>
            <a:r>
              <a:rPr lang="ru-RU" dirty="0"/>
              <a:t>являются объектами, следует помнить про концепцию Владения при работе с ними</a:t>
            </a:r>
          </a:p>
          <a:p>
            <a:r>
              <a:rPr lang="ru-RU" dirty="0"/>
              <a:t>Создание структуры в </a:t>
            </a:r>
            <a:r>
              <a:rPr lang="en-AU" dirty="0"/>
              <a:t>Rust </a:t>
            </a:r>
            <a:r>
              <a:rPr lang="ru-RU" dirty="0"/>
              <a:t>обычно происходит на стеке</a:t>
            </a:r>
          </a:p>
          <a:p>
            <a:r>
              <a:rPr lang="ru-RU" dirty="0"/>
              <a:t>Для динамического создания структур используется умный указатель </a:t>
            </a:r>
            <a:r>
              <a:rPr lang="en-AU" dirty="0"/>
              <a:t>Box::New()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04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DF6D1-488D-9E99-31ED-124973F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</a:t>
            </a:r>
            <a:r>
              <a:rPr lang="ru-RU" dirty="0"/>
              <a:t>Перечисления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496C6-DA5B-50EB-1D82-270E8C2F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Перечисления в </a:t>
            </a:r>
            <a:r>
              <a:rPr lang="en-AU" dirty="0"/>
              <a:t>Rust </a:t>
            </a:r>
            <a:r>
              <a:rPr lang="ru-RU" dirty="0"/>
              <a:t>ничем не отличаются от перечислений в других </a:t>
            </a:r>
            <a:r>
              <a:rPr lang="en-AU" dirty="0"/>
              <a:t>C-</a:t>
            </a:r>
            <a:r>
              <a:rPr lang="ru-RU" dirty="0"/>
              <a:t>подобных языках</a:t>
            </a:r>
          </a:p>
          <a:p>
            <a:r>
              <a:rPr lang="ru-RU" dirty="0"/>
              <a:t>Перечисления – тип данных, поэтому их можно использовать не только в качестве констант, как в языке Си, а ещё и как переменные с внятным названием.</a:t>
            </a:r>
          </a:p>
          <a:p>
            <a:r>
              <a:rPr lang="ru-RU" dirty="0"/>
              <a:t>В основном перечисления используются для частоты кода, но встречаются и такие реализации</a:t>
            </a:r>
            <a:br>
              <a:rPr lang="ru-RU" dirty="0"/>
            </a:br>
            <a:r>
              <a:rPr lang="en-AU" sz="1400" dirty="0"/>
              <a:t>https://github.com/rustkas/rust-by-example-ru/blob/master/src/custom_types/enum/testcase_linked_list.md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53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46038-FF4E-D02E-45C1-48BE7F13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Имплементация структур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F9A3D-C978-8F90-A682-963380CC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3697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поддержания парадигмы ООП в </a:t>
            </a:r>
            <a:r>
              <a:rPr lang="en-AU" dirty="0"/>
              <a:t>Rust </a:t>
            </a:r>
            <a:r>
              <a:rPr lang="ru-RU" dirty="0"/>
              <a:t>имеется имплементация. </a:t>
            </a:r>
          </a:p>
          <a:p>
            <a:r>
              <a:rPr lang="ru-RU" dirty="0"/>
              <a:t>С помощью ключевого слова «</a:t>
            </a:r>
            <a:r>
              <a:rPr lang="en-AU" dirty="0" err="1"/>
              <a:t>impl</a:t>
            </a:r>
            <a:r>
              <a:rPr lang="ru-RU" dirty="0"/>
              <a:t>» можно создать методы для типов данных, как для структур, так и для перечислений</a:t>
            </a:r>
            <a:endParaRPr lang="en-AU" dirty="0"/>
          </a:p>
          <a:p>
            <a:r>
              <a:rPr lang="ru-RU" dirty="0"/>
              <a:t>«</a:t>
            </a:r>
            <a:r>
              <a:rPr lang="en-AU" dirty="0"/>
              <a:t>&amp;self</a:t>
            </a:r>
            <a:r>
              <a:rPr lang="ru-RU" dirty="0"/>
              <a:t>» в параметрах методов структуры указывает на то, что метод работает с объектом</a:t>
            </a:r>
          </a:p>
          <a:p>
            <a:r>
              <a:rPr lang="ru-RU" dirty="0"/>
              <a:t>Отсутствие «</a:t>
            </a:r>
            <a:r>
              <a:rPr lang="en-AU" dirty="0"/>
              <a:t>&amp;self</a:t>
            </a:r>
            <a:r>
              <a:rPr lang="ru-RU" dirty="0"/>
              <a:t>» говорит о том, что метод ассоциированный, иными словами, статический метод</a:t>
            </a: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783F09-419A-0DFD-5A88-D8ABF26C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90688"/>
            <a:ext cx="4968240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struct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Rectangle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Rectangle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get_width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get_height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calc_area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calc_len_diagonal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(&amp;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f64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width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62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864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Тема Office</vt:lpstr>
      <vt:lpstr>RUST</vt:lpstr>
      <vt:lpstr>1. Стек и куча</vt:lpstr>
      <vt:lpstr>2. Стек и куча</vt:lpstr>
      <vt:lpstr>2. Концепция Владения</vt:lpstr>
      <vt:lpstr>2. Концепция Владения</vt:lpstr>
      <vt:lpstr>3. Пользовательские типы данных</vt:lpstr>
      <vt:lpstr>4. Структуры</vt:lpstr>
      <vt:lpstr>5. Перечисления</vt:lpstr>
      <vt:lpstr>6. Имплементация структур</vt:lpstr>
      <vt:lpstr>7. Имплементация перечислений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fakeng tggg</dc:creator>
  <cp:lastModifiedBy>fakeng tggg</cp:lastModifiedBy>
  <cp:revision>2</cp:revision>
  <dcterms:created xsi:type="dcterms:W3CDTF">2023-09-23T16:24:38Z</dcterms:created>
  <dcterms:modified xsi:type="dcterms:W3CDTF">2023-09-24T08:23:18Z</dcterms:modified>
</cp:coreProperties>
</file>