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?q=build+tools" TargetMode="External"/><Relationship Id="rId7" Type="http://schemas.openxmlformats.org/officeDocument/2006/relationships/hyperlink" Target="https://doc.rust-lang.org/cargo/getting-started/installation.html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rust" TargetMode="External"/><Relationship Id="rId5" Type="http://schemas.openxmlformats.org/officeDocument/2006/relationships/hyperlink" Target="https://docs.docker.com/engine/install/" TargetMode="Externa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Zolin/Rust-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Установка, 1-ая программа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</a:t>
            </a:r>
            <a:endParaRPr lang="en-US" dirty="0"/>
          </a:p>
          <a:p>
            <a:r>
              <a:rPr lang="ru-RU" dirty="0"/>
              <a:t>Граппа: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Установка </a:t>
            </a:r>
            <a:r>
              <a:rPr lang="en-US" dirty="0"/>
              <a:t>Rust</a:t>
            </a:r>
            <a:r>
              <a:rPr lang="ru-RU" dirty="0"/>
              <a:t> (для </a:t>
            </a:r>
            <a:r>
              <a:rPr lang="en-US" dirty="0"/>
              <a:t>debug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r>
              <a:rPr lang="ru-RU" dirty="0"/>
              <a:t>Установка</a:t>
            </a:r>
            <a:r>
              <a:rPr lang="en-US" dirty="0"/>
              <a:t> </a:t>
            </a:r>
            <a:r>
              <a:rPr lang="ru-RU" dirty="0"/>
              <a:t>инструментов </a:t>
            </a:r>
            <a:r>
              <a:rPr lang="en-US" dirty="0"/>
              <a:t>C++ (</a:t>
            </a:r>
            <a:r>
              <a:rPr lang="ru-RU" dirty="0"/>
              <a:t>если не установлен </a:t>
            </a:r>
            <a:r>
              <a:rPr lang="en-US" dirty="0"/>
              <a:t>Visual Studio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hlinkClick r:id="rId3"/>
              </a:rPr>
              <a:t>https://visualstudio.microsoft.com/downloads/?q=build+tools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VsCode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IDE)</a:t>
            </a:r>
          </a:p>
          <a:p>
            <a:pPr lvl="1"/>
            <a:r>
              <a:rPr lang="en-US" dirty="0">
                <a:hlinkClick r:id="rId4"/>
              </a:rPr>
              <a:t>https://code.visualstudio.com/download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</a:p>
          <a:p>
            <a:pPr lvl="1"/>
            <a:r>
              <a:rPr lang="en-US" dirty="0">
                <a:hlinkClick r:id="rId5"/>
              </a:rPr>
              <a:t>https://docs.docker.com/engine/install/</a:t>
            </a:r>
            <a:endParaRPr lang="en-US" dirty="0"/>
          </a:p>
          <a:p>
            <a:r>
              <a:rPr lang="ru-RU" dirty="0"/>
              <a:t>Образ </a:t>
            </a:r>
            <a:r>
              <a:rPr lang="en-US" dirty="0"/>
              <a:t>Rust </a:t>
            </a:r>
            <a:r>
              <a:rPr lang="ru-RU" dirty="0"/>
              <a:t>для </a:t>
            </a:r>
            <a:r>
              <a:rPr lang="en-US" dirty="0"/>
              <a:t>Docker</a:t>
            </a:r>
          </a:p>
          <a:p>
            <a:pPr lvl="1"/>
            <a:r>
              <a:rPr lang="en-US" dirty="0">
                <a:hlinkClick r:id="rId6"/>
              </a:rPr>
              <a:t>https://hub.docker.com/_/rust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Cargo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(если не установился вместе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Rust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hlinkClick r:id="rId7"/>
              </a:rPr>
              <a:t>https://doc.rust-lang.org/cargo/getting-started/installation.html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33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6B7A-41B0-7BD1-9CC7-EACC45F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34B3B-9836-99CD-49D0-F2AEF211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Первая программа: </a:t>
            </a:r>
            <a:r>
              <a:rPr lang="en-US" dirty="0"/>
              <a:t>main.rs</a:t>
            </a: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//main() – </a:t>
            </a:r>
            <a:r>
              <a:rPr lang="ru-RU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точка входа в программу, ! – после функции означает вызов макроса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</a:rPr>
              <a:t>Сборка и запуск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main.rs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./main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Замечания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Требуется явное указание имени файла.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Если потребуется указать флаги компилятора или внешние зависимости, то команда усложнится.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Вручную получение правильных версий зависимостей и поддержание их в актуальном состоянии.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B993F-B409-9612-8528-FB24F1EB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Cargo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3360E-D17F-41BB-9E1C-48524DF3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Cargo </a:t>
            </a:r>
            <a:r>
              <a:rPr lang="en-US" dirty="0"/>
              <a:t>— </a:t>
            </a:r>
            <a:r>
              <a:rPr lang="ru-RU" dirty="0"/>
              <a:t>менеджер пакетов </a:t>
            </a:r>
            <a:r>
              <a:rPr lang="en-US" dirty="0"/>
              <a:t>Rust. </a:t>
            </a:r>
          </a:p>
          <a:p>
            <a:r>
              <a:rPr lang="ru-RU" dirty="0"/>
              <a:t>Создание нового проекта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cargo new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После этого структура проекта: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.toml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.lock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gitignore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.rs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Запуск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 build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./target/debug/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AC903B-7702-FF65-D00B-5C122F99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02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3EBFF1F-B8C6-EBFA-06AC-3DB2BB39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325" y="3601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0A688-2938-F6F9-9A6C-83DB7DF6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D7FC9-AE8A-5E8A-2396-C100731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rust:latest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/app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Cargo.toml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cargo build --release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"./target/release/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Docker commands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build -t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run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8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ознакомления с ЯП </a:t>
            </a:r>
            <a:r>
              <a:rPr lang="en-US" dirty="0"/>
              <a:t>Rust </a:t>
            </a:r>
            <a:r>
              <a:rPr lang="ru-RU" dirty="0"/>
              <a:t>можете посмотреть репозиторий в </a:t>
            </a:r>
            <a:r>
              <a:rPr lang="en-US" dirty="0"/>
              <a:t>GitHub:</a:t>
            </a:r>
          </a:p>
          <a:p>
            <a:pPr lvl="1"/>
            <a:r>
              <a:rPr lang="en-US" dirty="0">
                <a:hlinkClick r:id="rId2"/>
              </a:rPr>
              <a:t>https://github.com/IMZolin/Rust-programming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  <p:pic>
        <p:nvPicPr>
          <p:cNvPr id="3" name="Рисунок 2" descr="Изображение выглядит как графическая вставка, Мультфильм, мультфильм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74D4CEC-5F80-B115-FF4D-8269C90C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668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366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Rust. Установка, 1-ая программа</vt:lpstr>
      <vt:lpstr>Установка</vt:lpstr>
      <vt:lpstr>Начало работы</vt:lpstr>
      <vt:lpstr>Использование Cargo</vt:lpstr>
      <vt:lpstr>Docker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3</cp:revision>
  <dcterms:created xsi:type="dcterms:W3CDTF">2023-09-06T15:16:33Z</dcterms:created>
  <dcterms:modified xsi:type="dcterms:W3CDTF">2023-09-11T19:56:15Z</dcterms:modified>
</cp:coreProperties>
</file>