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836dab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836dab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836dab65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836dab6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836dab65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836dab65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836dab65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836dab65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36dab65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36dab6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36dab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36dab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836dab6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836dab6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836dab6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836dab6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836dab6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836dab6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836dab6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836dab6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36dab6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836dab6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836dab6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836dab6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836dab65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836dab65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Rust: управление сложностью кода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Пути (Paths):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 use и пути в область видимости аналогично созданию символической ссылки в файловой системе.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Благодаря добавлению use crate::front_of_house::hosting в корень упаковки модуль hosting сейчас является допустимым именем в этой области видимости, как будто модуль hosting был определен в кор­не упаковки.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Указание относительного пути с помощью use немного отличается. Вместо того, чтобы начинать с имени в текущей области видимости, мы должны начинать путь, переданный инструкции use, с ключевого слова self.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62075"/>
            <a:ext cx="34004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Пространства имен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Rust, пространства имен реализованы с помощью ключевого слова use и модулей.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Rust, элементы по умолчанию являются приватными и не доступны извне модуля.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Чтобы сделать элементы доступными за пределами модуля, используется ключевое слово pub.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5939400" cy="4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Пакеты</a:t>
            </a:r>
            <a:r>
              <a:rPr lang="ru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/>
              <a:t>Пакетный менеджер Cargo, который позволяет создавать, тестировать и совместно использовать упаковки.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Упаковки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/>
              <a:t>Дерево модулей, которое производит библиотеку или исполняемый файл.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Модули и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/>
              <a:t>Позволяют управлять организацией, областью видимости и приватностью путей.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Пути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/>
              <a:t>Способ именования элемента, такого как структура, функция или модуль.</a:t>
            </a:r>
            <a:endParaRPr sz="2133"/>
          </a:p>
        </p:txBody>
      </p:sp>
      <p:sp>
        <p:nvSpPr>
          <p:cNvPr id="61" name="Google Shape;61;p14"/>
          <p:cNvSpPr txBox="1"/>
          <p:nvPr/>
        </p:nvSpPr>
        <p:spPr>
          <a:xfrm>
            <a:off x="5908200" y="-1063525"/>
            <a:ext cx="29184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0"/>
              <a:t>}</a:t>
            </a:r>
            <a:endParaRPr sz="40000"/>
          </a:p>
        </p:txBody>
      </p:sp>
      <p:sp>
        <p:nvSpPr>
          <p:cNvPr id="62" name="Google Shape;62;p14"/>
          <p:cNvSpPr txBox="1"/>
          <p:nvPr/>
        </p:nvSpPr>
        <p:spPr>
          <a:xfrm>
            <a:off x="7965450" y="0"/>
            <a:ext cx="914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М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о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л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ь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н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а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я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и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т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е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м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а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Пакеты (Packages):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Пакет в Rust - это каталог, который содержит файл Cargo.toml, описывающий метаданные вашего проекта, и один или более модулей. Пакет может представлять собой приложение или библиотеку.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(Modules):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- это способ организации кода внутри пакета. Они позволяют разбивать код на логически связанные блоки. Модуль может содержать функции, структуры, типы и другие элементы кода.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Модули могут быть вложенными, что позволяет создавать иерархию организации кода.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16128" t="0"/>
          <a:stretch/>
        </p:blipFill>
        <p:spPr>
          <a:xfrm>
            <a:off x="425998" y="3106750"/>
            <a:ext cx="6798624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Упаковки (Crates):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Упаковка в Rust - наименьшая единица компиляции в языке. Это фактически библиотека или исполняемый файл, который можно компилировать и связывать независимо.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Крейты можно рассматривать как отдельные модули кода, которые можно использовать и переиспользовать внутри или вне пакетов.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Каждый крейт обычно содержится в собственном каталоге и имеет собственный файл lib.rs или main.rs, который служит точкой входа.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use: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Ключевое слово use используется для импорта элементов (функций, структур, типов и др.) из модулей или упаковок в текущую область видимости. Это упрощает доступ к элементам и позволяет избежать полной квалификации пути.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2164"/>
            <a:ext cx="9144001" cy="13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Пути (Paths):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Путь в Rust - это способ указать местоположение элемента в иерархии модулей и упаковок. Пути могут быть абсолютными или относительными. Абсолютный путь начинается с имени упаковки корня, а относительный начинается с текущего контекста.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2500313"/>
            <a:ext cx="4191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Пути (Paths):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Абсолютный путь начинается с корня упаковки, используя имя упаковки либо литерал crate.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Относительный путь начинается с текущего модуля и использует self, super или идентификатор в текущем модуле.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11668"/>
          <a:stretch/>
        </p:blipFill>
        <p:spPr>
          <a:xfrm>
            <a:off x="625475" y="2418075"/>
            <a:ext cx="5734050" cy="2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Пути (Paths):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Мы можем ввести путь в область видимости один раз, а затем вызывать элементы в этом пути, как если бы они были локальными элементами, с помощью ключевого слова use:</a:t>
            </a:r>
            <a:endParaRPr sz="17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88" y="2268538"/>
            <a:ext cx="33242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