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учащиеся группы: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285081"/>
            <a:ext cx="5410200" cy="464899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Функции в </a:t>
            </a:r>
            <a:r>
              <a:rPr lang="en-US" dirty="0"/>
              <a:t>Rust </a:t>
            </a:r>
            <a:r>
              <a:rPr lang="ru-RU" dirty="0"/>
              <a:t>определяются с помощью ключевого слова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, </a:t>
            </a:r>
            <a:r>
              <a:rPr lang="ru-RU" dirty="0"/>
              <a:t>за которым следуют имя функции, параметры и тип возвращаемого значения</a:t>
            </a:r>
            <a:r>
              <a:rPr lang="en-US" dirty="0"/>
              <a:t>.</a:t>
            </a:r>
          </a:p>
          <a:p>
            <a:r>
              <a:rPr lang="ru-RU" dirty="0"/>
              <a:t>Точка входа в программу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ru-RU" dirty="0"/>
              <a:t>По умолчанию используется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 case</a:t>
            </a:r>
          </a:p>
          <a:p>
            <a:r>
              <a:rPr lang="ru-RU" u="sng" dirty="0"/>
              <a:t>Не важно где определяются </a:t>
            </a:r>
            <a:r>
              <a:rPr lang="ru-RU" dirty="0"/>
              <a:t>функции</a:t>
            </a:r>
            <a:r>
              <a:rPr lang="en-US" dirty="0"/>
              <a:t>; </a:t>
            </a:r>
            <a:r>
              <a:rPr lang="ru-RU" u="sng" dirty="0"/>
              <a:t>важно</a:t>
            </a:r>
            <a:r>
              <a:rPr lang="ru-RU" dirty="0"/>
              <a:t>, чтобы они были определены </a:t>
            </a:r>
            <a:r>
              <a:rPr lang="ru-RU" u="sng" dirty="0"/>
              <a:t>в области видимости</a:t>
            </a:r>
            <a:r>
              <a:rPr lang="ru-RU" dirty="0"/>
              <a:t>, которую может видеть вызывающей процедуры.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046E25-F5A6-3C91-F665-5085DCD2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295400"/>
            <a:ext cx="5073786" cy="31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6B7A-41B0-7BD1-9CC7-EACC45F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34B3B-9836-99CD-49D0-F2AEF211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Первая программа: </a:t>
            </a:r>
            <a:r>
              <a:rPr lang="en-US" dirty="0"/>
              <a:t>main.rs</a:t>
            </a: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//main() – </a:t>
            </a:r>
            <a:r>
              <a:rPr lang="ru-RU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точка входа в программу, ! – после функции означает вызов макроса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</a:rPr>
              <a:t>Сборка и запуск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main.rs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./main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Замечания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Требуется явное указание имени файла.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Если потребуется указать флаги компилятора или внешние зависимости, то команда усложнится.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Вручную получение правильных версий зависимостей и поддержание их в актуальном состоянии.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B993F-B409-9612-8528-FB24F1EB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Cargo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3360E-D17F-41BB-9E1C-48524DF3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Cargo </a:t>
            </a:r>
            <a:r>
              <a:rPr lang="en-US" dirty="0"/>
              <a:t>— </a:t>
            </a:r>
            <a:r>
              <a:rPr lang="ru-RU" dirty="0"/>
              <a:t>менеджер пакетов </a:t>
            </a:r>
            <a:r>
              <a:rPr lang="en-US" dirty="0"/>
              <a:t>Rust. </a:t>
            </a:r>
          </a:p>
          <a:p>
            <a:r>
              <a:rPr lang="ru-RU" dirty="0"/>
              <a:t>Создание нового проекта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cargo new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После этого структура проекта: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.toml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.lock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gitignore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.rs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Запуск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 build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./target/debug/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AC903B-7702-FF65-D00B-5C122F99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02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3EBFF1F-B8C6-EBFA-06AC-3DB2BB39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325" y="3601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0A688-2938-F6F9-9A6C-83DB7DF6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D7FC9-AE8A-5E8A-2396-C100731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rust:latest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/app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Cargo.toml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cargo build --release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"./target/release/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Docker commands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build -t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run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8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Rust</a:t>
            </a:r>
          </a:p>
          <a:p>
            <a:pPr lvl="1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  <a:endParaRPr lang="ru-RU" sz="6000" dirty="0"/>
          </a:p>
        </p:txBody>
      </p:sp>
      <p:pic>
        <p:nvPicPr>
          <p:cNvPr id="5" name="Рисунок 4" descr="Изображение выглядит как текст, мультфильм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D5377D-8B61-46EC-E60D-7BDC41D5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93" y="1495425"/>
            <a:ext cx="6958013" cy="52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306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Тема Office</vt:lpstr>
      <vt:lpstr>Rust. Функции</vt:lpstr>
      <vt:lpstr>Введение</vt:lpstr>
      <vt:lpstr>Начало работы</vt:lpstr>
      <vt:lpstr>Использование Cargo</vt:lpstr>
      <vt:lpstr>Docker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7</cp:revision>
  <dcterms:created xsi:type="dcterms:W3CDTF">2023-09-06T15:16:33Z</dcterms:created>
  <dcterms:modified xsi:type="dcterms:W3CDTF">2023-09-30T21:25:53Z</dcterms:modified>
</cp:coreProperties>
</file>