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sldIdLst>
    <p:sldId id="256" r:id="rId5"/>
    <p:sldId id="262" r:id="rId6"/>
    <p:sldId id="263" r:id="rId7"/>
    <p:sldId id="266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9D61D3-011D-4284-A27A-7B89057D061E}" v="3" dt="2022-12-01T15:02:04.7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92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98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24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2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9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23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5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4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1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14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7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12/6/2022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230914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9AACA9-BD92-429F-8047-0731DB46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EF5F03-B094-4037-3664-7D7F0606C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7488" y="5717657"/>
            <a:ext cx="9155112" cy="68172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By: Joshua Wagner</a:t>
            </a:r>
            <a:endParaRPr lang="en-US"/>
          </a:p>
        </p:txBody>
      </p:sp>
      <p:pic>
        <p:nvPicPr>
          <p:cNvPr id="5" name="Picture 4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70BE87FE-3A3A-D350-8CC4-6BE67116B30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551" y="611475"/>
            <a:ext cx="9424032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62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9B9AACA9-BD92-429F-8047-0731DB46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E19013-3221-1978-DAF9-5067903D7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2" cy="10651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Project Proposal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0C71EC-3955-D36D-91EA-C60DD7DC798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11832" y="2812884"/>
            <a:ext cx="10157470" cy="350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397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B4E3EA-1ED2-2498-3DB1-8E72014CD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9276"/>
            <a:ext cx="4500561" cy="4259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800"/>
              <a:t>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2A44AD-F0E5-F1B8-0980-395EB2B64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422" y="1223779"/>
            <a:ext cx="6049714" cy="440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467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F91AE-6BB5-31CA-7AB6-574E1885F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923AD-52C8-7EBA-BAD7-55316577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Positional data</a:t>
            </a:r>
          </a:p>
          <a:p>
            <a:r>
              <a:rPr lang="en-US" dirty="0"/>
              <a:t>Moving Paddles</a:t>
            </a:r>
          </a:p>
          <a:p>
            <a:r>
              <a:rPr lang="en-US" dirty="0"/>
              <a:t>Multiple balls bouncing</a:t>
            </a:r>
          </a:p>
          <a:p>
            <a:r>
              <a:rPr lang="en-US" dirty="0"/>
              <a:t>Random ball colors</a:t>
            </a:r>
          </a:p>
          <a:p>
            <a:r>
              <a:rPr lang="en-US" dirty="0"/>
              <a:t>Collisions</a:t>
            </a:r>
          </a:p>
        </p:txBody>
      </p:sp>
    </p:spTree>
    <p:extLst>
      <p:ext uri="{BB962C8B-B14F-4D97-AF65-F5344CB8AC3E}">
        <p14:creationId xmlns:p14="http://schemas.microsoft.com/office/powerpoint/2010/main" val="2539906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D90488-A177-1E88-185F-4047B05CD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9276"/>
            <a:ext cx="4500561" cy="4259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800"/>
              <a:t>Screenshots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66F3A1-F8CA-0EAF-D6F0-031951361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244" y="540000"/>
            <a:ext cx="5336070" cy="576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544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10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40" name="Rectangle 11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1" name="Oval 12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2" name="Oval 13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43" name="Rectangle 19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4" name="Rectangle 20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45" name="Rectangle 17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6" name="Rectangle 18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47" name="Rectangle 16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48" name="Rectangle 22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49" name="Rectangle 24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6A5DE-CD65-6CB3-BF57-D86732A4A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4259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800"/>
              <a:t>Screenshots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724E4B0-84AF-94B1-921B-F8F8EED57F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25"/>
          <a:stretch/>
        </p:blipFill>
        <p:spPr>
          <a:xfrm>
            <a:off x="6798554" y="549274"/>
            <a:ext cx="3657179" cy="2791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C432CF-455B-10BF-FCB9-B685A63F6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850" y="3520800"/>
            <a:ext cx="5838586" cy="278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87666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Glow">
      <a:dk1>
        <a:sysClr val="windowText" lastClr="000000"/>
      </a:dk1>
      <a:lt1>
        <a:sysClr val="window" lastClr="FFFFFF"/>
      </a:lt1>
      <a:dk2>
        <a:srgbClr val="00000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B26D64F21B0044927D77352A426B8B" ma:contentTypeVersion="9" ma:contentTypeDescription="Create a new document." ma:contentTypeScope="" ma:versionID="8c4206eb9a799a950f85ec64e459163b">
  <xsd:schema xmlns:xsd="http://www.w3.org/2001/XMLSchema" xmlns:xs="http://www.w3.org/2001/XMLSchema" xmlns:p="http://schemas.microsoft.com/office/2006/metadata/properties" xmlns:ns3="4879b808-c490-45e5-a360-2419182de7d4" xmlns:ns4="7bcdd297-7fcb-434a-97b8-57f07f4bcb0d" targetNamespace="http://schemas.microsoft.com/office/2006/metadata/properties" ma:root="true" ma:fieldsID="0cb99f3a65e05c13b035e8c53c26afac" ns3:_="" ns4:_="">
    <xsd:import namespace="4879b808-c490-45e5-a360-2419182de7d4"/>
    <xsd:import namespace="7bcdd297-7fcb-434a-97b8-57f07f4bcb0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9b808-c490-45e5-a360-2419182de7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cdd297-7fcb-434a-97b8-57f07f4bcb0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B897625-9B67-4055-9C59-7C08141ED1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AD7019-CD4D-4699-A021-B58985C2CC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9b808-c490-45e5-a360-2419182de7d4"/>
    <ds:schemaRef ds:uri="7bcdd297-7fcb-434a-97b8-57f07f4bcb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BA301A0-6603-4D54-846E-E16412975BDD}">
  <ds:schemaRefs>
    <ds:schemaRef ds:uri="7bcdd297-7fcb-434a-97b8-57f07f4bcb0d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www.w3.org/XML/1998/namespace"/>
    <ds:schemaRef ds:uri="http://purl.org/dc/terms/"/>
    <ds:schemaRef ds:uri="http://purl.org/dc/elements/1.1/"/>
    <ds:schemaRef ds:uri="4879b808-c490-45e5-a360-2419182de7d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21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Bell MT</vt:lpstr>
      <vt:lpstr>GlowVTI</vt:lpstr>
      <vt:lpstr>PowerPoint Presentation</vt:lpstr>
      <vt:lpstr>Project Proposal</vt:lpstr>
      <vt:lpstr>Diagram</vt:lpstr>
      <vt:lpstr>Implementation</vt:lpstr>
      <vt:lpstr>Screenshots</vt:lpstr>
      <vt:lpstr>Screenshots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J. Wagner</dc:creator>
  <cp:lastModifiedBy>Joshua J. Wagner</cp:lastModifiedBy>
  <cp:revision>2</cp:revision>
  <dcterms:created xsi:type="dcterms:W3CDTF">2022-11-29T20:46:37Z</dcterms:created>
  <dcterms:modified xsi:type="dcterms:W3CDTF">2022-12-06T18:51:43Z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0x01010059B26D64F21B0044927D77352A426B8B</vt:lpwstr>
  </property>
</Properties>
</file>