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Open Sauce Light" charset="1" panose="00000400000000000000"/>
      <p:regular r:id="rId11"/>
    </p:embeddedFont>
    <p:embeddedFont>
      <p:font typeface="Open Sauce Light Bold" charset="1" panose="00000600000000000000"/>
      <p:regular r:id="rId12"/>
    </p:embeddedFont>
    <p:embeddedFont>
      <p:font typeface="Open Sauce Light Italics" charset="1" panose="00000400000000000000"/>
      <p:regular r:id="rId13"/>
    </p:embeddedFont>
    <p:embeddedFont>
      <p:font typeface="Open Sauce Light Bold Italics" charset="1" panose="00000600000000000000"/>
      <p:regular r:id="rId14"/>
    </p:embeddedFont>
    <p:embeddedFont>
      <p:font typeface="Cy Grotesk Grand Black" charset="1" panose="00000A07000000000000"/>
      <p:regular r:id="rId15"/>
    </p:embeddedFont>
    <p:embeddedFont>
      <p:font typeface="Jura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jpeg" Type="http://schemas.openxmlformats.org/officeDocument/2006/relationships/image"/><Relationship Id="rId2" Target="../media/image2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jpe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56216" y="3485222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sp>
        <p:nvSpPr>
          <p:cNvPr name="AutoShape 3" id="3"/>
          <p:cNvSpPr/>
          <p:nvPr/>
        </p:nvSpPr>
        <p:spPr>
          <a:xfrm rot="0">
            <a:off x="342900" y="565564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240165" y="5001355"/>
            <a:ext cx="6029580" cy="5890021"/>
            <a:chOff x="0" y="0"/>
            <a:chExt cx="4828540" cy="4716780"/>
          </a:xfrm>
        </p:grpSpPr>
        <p:sp>
          <p:nvSpPr>
            <p:cNvPr name="Freeform 5" id="5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2"/>
              <a:stretch>
                <a:fillRect l="-68229" r="-33857" t="-24457" b="-30870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rot="0">
            <a:off x="0" y="9832391"/>
            <a:ext cx="18288000" cy="454609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126826" y="454609"/>
            <a:ext cx="2034349" cy="204660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86044" y="2002497"/>
            <a:ext cx="16230600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2159BF"/>
                </a:solidFill>
                <a:latin typeface="Cy Grotesk Grand Black"/>
              </a:rPr>
              <a:t>Умная розетка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618220"/>
            <a:ext cx="432108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159BF"/>
                </a:solidFill>
                <a:latin typeface="League Spartan"/>
              </a:rPr>
              <a:t>Chiters team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38218" y="8977630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>
                <a:solidFill>
                  <a:srgbClr val="2159BF"/>
                </a:solidFill>
                <a:latin typeface="Open Sauce Light"/>
              </a:rPr>
              <a:t>Чита, Забайкальский край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14131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446917" y="2990905"/>
            <a:ext cx="7451315" cy="559171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172575" y="4695285"/>
            <a:ext cx="7451315" cy="559171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71780"/>
            <a:ext cx="1472671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Анализ результатов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3247" y="4316730"/>
            <a:ext cx="4959543" cy="518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По итогу реализации проекта мы добились работоспособного устройства, которое соответствует всем поставленным задачам </a:t>
            </a:r>
          </a:p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для решения кейса мы использовали контроллер NodeMCU(ESP8266) которая имеет возможность подключаться к Wi-Fi, что нам позволяет использовать устройство в системе IoT и реализации продукта в системе умного дома  </a:t>
            </a:r>
          </a:p>
          <a:p>
            <a:pPr>
              <a:lnSpc>
                <a:spcPts val="315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11199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8556216" y="5055621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866596" y="0"/>
            <a:ext cx="4554807" cy="45822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3518921"/>
            <a:ext cx="16230600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2159BF"/>
                </a:solidFill>
                <a:latin typeface="League Spartan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6457950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47473" y="658727"/>
            <a:ext cx="3260130" cy="326013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398963"/>
            <a:ext cx="6949700" cy="128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>
                <a:solidFill>
                  <a:srgbClr val="2159BF"/>
                </a:solidFill>
                <a:latin typeface="Jura Bold"/>
              </a:rPr>
              <a:t>ПРОБЛЕМА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2784" y="3516630"/>
            <a:ext cx="7786516" cy="383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9"/>
              </a:lnSpc>
            </a:pPr>
            <a:r>
              <a:rPr lang="en-US" sz="2299">
                <a:solidFill>
                  <a:srgbClr val="2159BF"/>
                </a:solidFill>
                <a:latin typeface="Open Sauce Light Bold"/>
              </a:rPr>
              <a:t>Как часто вам приходится настраивать различные таймеры? Будильник на смартфоне, таймер на стиральной или посудомоечной машине, чтобы к утру у вас была постиранная одежда и помытая посуда, да и мало ли когда нужно что-то начать через какое-то время, особенно в ночное время, для оплаты по ночному тарифу.</a:t>
            </a:r>
          </a:p>
          <a:p>
            <a:pPr>
              <a:lnSpc>
                <a:spcPts val="344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488389"/>
            <a:ext cx="1472671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Цели и задачи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1565" y="5595693"/>
            <a:ext cx="4959543" cy="1769041"/>
            <a:chOff x="0" y="0"/>
            <a:chExt cx="6612725" cy="235872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98526"/>
              <a:ext cx="6612725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Создание программируемого таймера с управлением с помощью ИК-пульта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66127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159BF"/>
                  </a:solidFill>
                  <a:latin typeface="Open Sauce Light Bold"/>
                </a:rPr>
                <a:t>Цель: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1952448" y="3995493"/>
            <a:ext cx="4959543" cy="4969441"/>
            <a:chOff x="0" y="0"/>
            <a:chExt cx="6612725" cy="662592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798526"/>
              <a:ext cx="6612725" cy="5827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- проанализировать имеющие аналоги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- на основе полученных данных создать концепт устройства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- собрать рабочий прототип устройства</a:t>
              </a:r>
            </a:p>
            <a:p>
              <a:pPr marL="453390" indent="-226695" lvl="1">
                <a:lnSpc>
                  <a:spcPts val="3150"/>
                </a:lnSpc>
                <a:buFont typeface="Arial"/>
                <a:buChar char="•"/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- протестировать работу устройства и по итогам тестирования проанализировать результат и сделать доработки </a:t>
              </a:r>
            </a:p>
            <a:p>
              <a:pPr>
                <a:lnSpc>
                  <a:spcPts val="315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66127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159BF"/>
                  </a:solidFill>
                  <a:latin typeface="Open Sauce Light Bold"/>
                </a:rPr>
                <a:t>Задачи: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8556216" y="2592063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3312798"/>
            <a:ext cx="4959543" cy="4451874"/>
            <a:chOff x="0" y="0"/>
            <a:chExt cx="6612725" cy="5935832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623277" y="0"/>
              <a:ext cx="4110980" cy="4110511"/>
              <a:chOff x="0" y="0"/>
              <a:chExt cx="6350013" cy="6349289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-95250" y="-95136"/>
                <a:ext cx="6540525" cy="6539573"/>
              </a:xfrm>
              <a:custGeom>
                <a:avLst/>
                <a:gdLst/>
                <a:ahLst/>
                <a:cxnLst/>
                <a:rect r="r" b="b" t="t" l="l"/>
                <a:pathLst>
                  <a:path h="6539573" w="6540525">
                    <a:moveTo>
                      <a:pt x="5684545" y="1101865"/>
                    </a:moveTo>
                    <a:cubicBezTo>
                      <a:pt x="5560364" y="886829"/>
                      <a:pt x="5335181" y="766521"/>
                      <a:pt x="5103533" y="766356"/>
                    </a:cubicBezTo>
                    <a:lnTo>
                      <a:pt x="5103571" y="766318"/>
                    </a:lnTo>
                    <a:cubicBezTo>
                      <a:pt x="4871923" y="766115"/>
                      <a:pt x="4646701" y="645821"/>
                      <a:pt x="4522559" y="430810"/>
                    </a:cubicBezTo>
                    <a:cubicBezTo>
                      <a:pt x="4337317" y="109919"/>
                      <a:pt x="3927030" y="0"/>
                      <a:pt x="3606140" y="185281"/>
                    </a:cubicBezTo>
                    <a:lnTo>
                      <a:pt x="3606089" y="185319"/>
                    </a:lnTo>
                    <a:lnTo>
                      <a:pt x="3606089" y="185115"/>
                    </a:lnTo>
                    <a:cubicBezTo>
                      <a:pt x="3406788" y="299936"/>
                      <a:pt x="3153854" y="309029"/>
                      <a:pt x="2939771" y="187630"/>
                    </a:cubicBezTo>
                    <a:cubicBezTo>
                      <a:pt x="2836743" y="126902"/>
                      <a:pt x="2719296" y="94958"/>
                      <a:pt x="2599703" y="95136"/>
                    </a:cubicBezTo>
                    <a:cubicBezTo>
                      <a:pt x="2351405" y="95136"/>
                      <a:pt x="2134641" y="230048"/>
                      <a:pt x="2018614" y="430568"/>
                    </a:cubicBezTo>
                    <a:lnTo>
                      <a:pt x="2018614" y="430530"/>
                    </a:lnTo>
                    <a:cubicBezTo>
                      <a:pt x="1902625" y="631012"/>
                      <a:pt x="1685811" y="765925"/>
                      <a:pt x="1437551" y="765925"/>
                    </a:cubicBezTo>
                    <a:cubicBezTo>
                      <a:pt x="1067029" y="765925"/>
                      <a:pt x="766686" y="1066267"/>
                      <a:pt x="766686" y="1436789"/>
                    </a:cubicBezTo>
                    <a:lnTo>
                      <a:pt x="766686" y="1436866"/>
                    </a:lnTo>
                    <a:lnTo>
                      <a:pt x="766483" y="1436789"/>
                    </a:lnTo>
                    <a:cubicBezTo>
                      <a:pt x="766280" y="1666672"/>
                      <a:pt x="647802" y="1890154"/>
                      <a:pt x="435902" y="2014906"/>
                    </a:cubicBezTo>
                    <a:cubicBezTo>
                      <a:pt x="331646" y="2073744"/>
                      <a:pt x="245134" y="2159541"/>
                      <a:pt x="185433" y="2263305"/>
                    </a:cubicBezTo>
                    <a:cubicBezTo>
                      <a:pt x="61277" y="2478367"/>
                      <a:pt x="69723" y="2733523"/>
                      <a:pt x="185395" y="2934246"/>
                    </a:cubicBezTo>
                    <a:lnTo>
                      <a:pt x="185357" y="2934246"/>
                    </a:lnTo>
                    <a:cubicBezTo>
                      <a:pt x="300939" y="3134932"/>
                      <a:pt x="309385" y="3390113"/>
                      <a:pt x="185230" y="3605149"/>
                    </a:cubicBezTo>
                    <a:cubicBezTo>
                      <a:pt x="0" y="3926002"/>
                      <a:pt x="109906" y="4336288"/>
                      <a:pt x="430797" y="4521569"/>
                    </a:cubicBezTo>
                    <a:lnTo>
                      <a:pt x="430835" y="4521607"/>
                    </a:lnTo>
                    <a:lnTo>
                      <a:pt x="430708" y="4521695"/>
                    </a:lnTo>
                    <a:cubicBezTo>
                      <a:pt x="631228" y="4637634"/>
                      <a:pt x="766077" y="4854448"/>
                      <a:pt x="766077" y="5102746"/>
                    </a:cubicBezTo>
                    <a:cubicBezTo>
                      <a:pt x="766077" y="5473268"/>
                      <a:pt x="1066419" y="5773611"/>
                      <a:pt x="1436929" y="5773611"/>
                    </a:cubicBezTo>
                    <a:cubicBezTo>
                      <a:pt x="1685239" y="5773611"/>
                      <a:pt x="1901965" y="5908497"/>
                      <a:pt x="2018030" y="6109018"/>
                    </a:cubicBezTo>
                    <a:cubicBezTo>
                      <a:pt x="2134019" y="6309449"/>
                      <a:pt x="2350821" y="6444425"/>
                      <a:pt x="2599093" y="6444425"/>
                    </a:cubicBezTo>
                    <a:cubicBezTo>
                      <a:pt x="2718685" y="6444579"/>
                      <a:pt x="2836127" y="6412633"/>
                      <a:pt x="2939161" y="6351918"/>
                    </a:cubicBezTo>
                    <a:cubicBezTo>
                      <a:pt x="3153194" y="6230544"/>
                      <a:pt x="3406191" y="6239637"/>
                      <a:pt x="3605479" y="6354496"/>
                    </a:cubicBezTo>
                    <a:lnTo>
                      <a:pt x="3605479" y="6354255"/>
                    </a:lnTo>
                    <a:lnTo>
                      <a:pt x="3605517" y="6354331"/>
                    </a:lnTo>
                    <a:cubicBezTo>
                      <a:pt x="3926408" y="6539573"/>
                      <a:pt x="4336694" y="6429617"/>
                      <a:pt x="4521987" y="6108764"/>
                    </a:cubicBezTo>
                    <a:cubicBezTo>
                      <a:pt x="4646130" y="5893766"/>
                      <a:pt x="4871314" y="5773446"/>
                      <a:pt x="5102961" y="5773281"/>
                    </a:cubicBezTo>
                    <a:lnTo>
                      <a:pt x="5102911" y="5773192"/>
                    </a:lnTo>
                    <a:cubicBezTo>
                      <a:pt x="5334558" y="5773027"/>
                      <a:pt x="5559780" y="5652707"/>
                      <a:pt x="5683885" y="5437709"/>
                    </a:cubicBezTo>
                    <a:cubicBezTo>
                      <a:pt x="5745010" y="5331855"/>
                      <a:pt x="5774017" y="5216234"/>
                      <a:pt x="5773890" y="5102213"/>
                    </a:cubicBezTo>
                    <a:lnTo>
                      <a:pt x="5773979" y="5102290"/>
                    </a:lnTo>
                    <a:cubicBezTo>
                      <a:pt x="5774182" y="4878846"/>
                      <a:pt x="5886145" y="4661358"/>
                      <a:pt x="6087059" y="4534828"/>
                    </a:cubicBezTo>
                    <a:cubicBezTo>
                      <a:pt x="6195364" y="4477881"/>
                      <a:pt x="6289357" y="4390620"/>
                      <a:pt x="6355029" y="4276866"/>
                    </a:cubicBezTo>
                    <a:cubicBezTo>
                      <a:pt x="6479222" y="4061753"/>
                      <a:pt x="6470777" y="3806572"/>
                      <a:pt x="6355118" y="3605886"/>
                    </a:cubicBezTo>
                    <a:lnTo>
                      <a:pt x="6355156" y="3605886"/>
                    </a:lnTo>
                    <a:cubicBezTo>
                      <a:pt x="6239535" y="3405201"/>
                      <a:pt x="6231077" y="3150020"/>
                      <a:pt x="6355245" y="2934971"/>
                    </a:cubicBezTo>
                    <a:cubicBezTo>
                      <a:pt x="6540525" y="2614080"/>
                      <a:pt x="6430568" y="2203832"/>
                      <a:pt x="6109677" y="2018552"/>
                    </a:cubicBezTo>
                    <a:lnTo>
                      <a:pt x="6109627" y="2018501"/>
                    </a:lnTo>
                    <a:lnTo>
                      <a:pt x="6109754" y="2018463"/>
                    </a:lnTo>
                    <a:cubicBezTo>
                      <a:pt x="5910847" y="1903375"/>
                      <a:pt x="5776557" y="1689088"/>
                      <a:pt x="5774436" y="1443267"/>
                    </a:cubicBezTo>
                    <a:cubicBezTo>
                      <a:pt x="5775604" y="1327265"/>
                      <a:pt x="5746686" y="1209536"/>
                      <a:pt x="5684545" y="1101865"/>
                    </a:cubicBezTo>
                  </a:path>
                </a:pathLst>
              </a:custGeom>
              <a:blipFill>
                <a:blip r:embed="rId3"/>
                <a:stretch>
                  <a:fillRect l="0" r="0" t="0" b="-25158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909037"/>
              <a:ext cx="6612725" cy="1026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схемотехника, изготовление печатной платы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043836"/>
              <a:ext cx="66127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159BF"/>
                  </a:solidFill>
                  <a:latin typeface="Open Sauce Light"/>
                </a:rPr>
                <a:t>Пляскин Даниил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664228" y="3312798"/>
            <a:ext cx="4959543" cy="4451874"/>
            <a:chOff x="0" y="0"/>
            <a:chExt cx="6612725" cy="5935832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623277" y="0"/>
              <a:ext cx="4110980" cy="4110511"/>
              <a:chOff x="0" y="0"/>
              <a:chExt cx="6350013" cy="6349289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95250" y="-95136"/>
                <a:ext cx="6540525" cy="6539573"/>
              </a:xfrm>
              <a:custGeom>
                <a:avLst/>
                <a:gdLst/>
                <a:ahLst/>
                <a:cxnLst/>
                <a:rect r="r" b="b" t="t" l="l"/>
                <a:pathLst>
                  <a:path h="6539573" w="6540525">
                    <a:moveTo>
                      <a:pt x="5684545" y="1101865"/>
                    </a:moveTo>
                    <a:cubicBezTo>
                      <a:pt x="5560364" y="886829"/>
                      <a:pt x="5335181" y="766521"/>
                      <a:pt x="5103533" y="766356"/>
                    </a:cubicBezTo>
                    <a:lnTo>
                      <a:pt x="5103571" y="766318"/>
                    </a:lnTo>
                    <a:cubicBezTo>
                      <a:pt x="4871923" y="766115"/>
                      <a:pt x="4646701" y="645821"/>
                      <a:pt x="4522559" y="430810"/>
                    </a:cubicBezTo>
                    <a:cubicBezTo>
                      <a:pt x="4337317" y="109919"/>
                      <a:pt x="3927030" y="0"/>
                      <a:pt x="3606140" y="185281"/>
                    </a:cubicBezTo>
                    <a:lnTo>
                      <a:pt x="3606089" y="185319"/>
                    </a:lnTo>
                    <a:lnTo>
                      <a:pt x="3606089" y="185115"/>
                    </a:lnTo>
                    <a:cubicBezTo>
                      <a:pt x="3406788" y="299936"/>
                      <a:pt x="3153854" y="309029"/>
                      <a:pt x="2939771" y="187630"/>
                    </a:cubicBezTo>
                    <a:cubicBezTo>
                      <a:pt x="2836743" y="126902"/>
                      <a:pt x="2719296" y="94958"/>
                      <a:pt x="2599703" y="95136"/>
                    </a:cubicBezTo>
                    <a:cubicBezTo>
                      <a:pt x="2351405" y="95136"/>
                      <a:pt x="2134641" y="230048"/>
                      <a:pt x="2018614" y="430568"/>
                    </a:cubicBezTo>
                    <a:lnTo>
                      <a:pt x="2018614" y="430530"/>
                    </a:lnTo>
                    <a:cubicBezTo>
                      <a:pt x="1902625" y="631012"/>
                      <a:pt x="1685811" y="765925"/>
                      <a:pt x="1437551" y="765925"/>
                    </a:cubicBezTo>
                    <a:cubicBezTo>
                      <a:pt x="1067029" y="765925"/>
                      <a:pt x="766686" y="1066267"/>
                      <a:pt x="766686" y="1436789"/>
                    </a:cubicBezTo>
                    <a:lnTo>
                      <a:pt x="766686" y="1436866"/>
                    </a:lnTo>
                    <a:lnTo>
                      <a:pt x="766483" y="1436789"/>
                    </a:lnTo>
                    <a:cubicBezTo>
                      <a:pt x="766280" y="1666672"/>
                      <a:pt x="647802" y="1890154"/>
                      <a:pt x="435902" y="2014906"/>
                    </a:cubicBezTo>
                    <a:cubicBezTo>
                      <a:pt x="331646" y="2073744"/>
                      <a:pt x="245134" y="2159541"/>
                      <a:pt x="185433" y="2263305"/>
                    </a:cubicBezTo>
                    <a:cubicBezTo>
                      <a:pt x="61277" y="2478367"/>
                      <a:pt x="69723" y="2733523"/>
                      <a:pt x="185395" y="2934246"/>
                    </a:cubicBezTo>
                    <a:lnTo>
                      <a:pt x="185357" y="2934246"/>
                    </a:lnTo>
                    <a:cubicBezTo>
                      <a:pt x="300939" y="3134932"/>
                      <a:pt x="309385" y="3390113"/>
                      <a:pt x="185230" y="3605149"/>
                    </a:cubicBezTo>
                    <a:cubicBezTo>
                      <a:pt x="0" y="3926002"/>
                      <a:pt x="109906" y="4336288"/>
                      <a:pt x="430797" y="4521569"/>
                    </a:cubicBezTo>
                    <a:lnTo>
                      <a:pt x="430835" y="4521607"/>
                    </a:lnTo>
                    <a:lnTo>
                      <a:pt x="430708" y="4521695"/>
                    </a:lnTo>
                    <a:cubicBezTo>
                      <a:pt x="631228" y="4637634"/>
                      <a:pt x="766077" y="4854448"/>
                      <a:pt x="766077" y="5102746"/>
                    </a:cubicBezTo>
                    <a:cubicBezTo>
                      <a:pt x="766077" y="5473268"/>
                      <a:pt x="1066419" y="5773611"/>
                      <a:pt x="1436929" y="5773611"/>
                    </a:cubicBezTo>
                    <a:cubicBezTo>
                      <a:pt x="1685239" y="5773611"/>
                      <a:pt x="1901965" y="5908497"/>
                      <a:pt x="2018030" y="6109018"/>
                    </a:cubicBezTo>
                    <a:cubicBezTo>
                      <a:pt x="2134019" y="6309449"/>
                      <a:pt x="2350821" y="6444425"/>
                      <a:pt x="2599093" y="6444425"/>
                    </a:cubicBezTo>
                    <a:cubicBezTo>
                      <a:pt x="2718685" y="6444579"/>
                      <a:pt x="2836127" y="6412633"/>
                      <a:pt x="2939161" y="6351918"/>
                    </a:cubicBezTo>
                    <a:cubicBezTo>
                      <a:pt x="3153194" y="6230544"/>
                      <a:pt x="3406191" y="6239637"/>
                      <a:pt x="3605479" y="6354496"/>
                    </a:cubicBezTo>
                    <a:lnTo>
                      <a:pt x="3605479" y="6354255"/>
                    </a:lnTo>
                    <a:lnTo>
                      <a:pt x="3605517" y="6354331"/>
                    </a:lnTo>
                    <a:cubicBezTo>
                      <a:pt x="3926408" y="6539573"/>
                      <a:pt x="4336694" y="6429617"/>
                      <a:pt x="4521987" y="6108764"/>
                    </a:cubicBezTo>
                    <a:cubicBezTo>
                      <a:pt x="4646130" y="5893766"/>
                      <a:pt x="4871314" y="5773446"/>
                      <a:pt x="5102961" y="5773281"/>
                    </a:cubicBezTo>
                    <a:lnTo>
                      <a:pt x="5102911" y="5773192"/>
                    </a:lnTo>
                    <a:cubicBezTo>
                      <a:pt x="5334558" y="5773027"/>
                      <a:pt x="5559780" y="5652707"/>
                      <a:pt x="5683885" y="5437709"/>
                    </a:cubicBezTo>
                    <a:cubicBezTo>
                      <a:pt x="5745010" y="5331855"/>
                      <a:pt x="5774017" y="5216234"/>
                      <a:pt x="5773890" y="5102213"/>
                    </a:cubicBezTo>
                    <a:lnTo>
                      <a:pt x="5773979" y="5102290"/>
                    </a:lnTo>
                    <a:cubicBezTo>
                      <a:pt x="5774182" y="4878846"/>
                      <a:pt x="5886145" y="4661358"/>
                      <a:pt x="6087059" y="4534828"/>
                    </a:cubicBezTo>
                    <a:cubicBezTo>
                      <a:pt x="6195364" y="4477881"/>
                      <a:pt x="6289357" y="4390620"/>
                      <a:pt x="6355029" y="4276866"/>
                    </a:cubicBezTo>
                    <a:cubicBezTo>
                      <a:pt x="6479222" y="4061753"/>
                      <a:pt x="6470777" y="3806572"/>
                      <a:pt x="6355118" y="3605886"/>
                    </a:cubicBezTo>
                    <a:lnTo>
                      <a:pt x="6355156" y="3605886"/>
                    </a:lnTo>
                    <a:cubicBezTo>
                      <a:pt x="6239535" y="3405201"/>
                      <a:pt x="6231077" y="3150020"/>
                      <a:pt x="6355245" y="2934971"/>
                    </a:cubicBezTo>
                    <a:cubicBezTo>
                      <a:pt x="6540525" y="2614080"/>
                      <a:pt x="6430568" y="2203832"/>
                      <a:pt x="6109677" y="2018552"/>
                    </a:cubicBezTo>
                    <a:lnTo>
                      <a:pt x="6109627" y="2018501"/>
                    </a:lnTo>
                    <a:lnTo>
                      <a:pt x="6109754" y="2018463"/>
                    </a:lnTo>
                    <a:cubicBezTo>
                      <a:pt x="5910847" y="1903375"/>
                      <a:pt x="5776557" y="1689088"/>
                      <a:pt x="5774436" y="1443267"/>
                    </a:cubicBezTo>
                    <a:cubicBezTo>
                      <a:pt x="5775604" y="1327265"/>
                      <a:pt x="5746686" y="1209536"/>
                      <a:pt x="5684545" y="1101865"/>
                    </a:cubicBezTo>
                  </a:path>
                </a:pathLst>
              </a:custGeom>
              <a:blipFill>
                <a:blip r:embed="rId4"/>
                <a:stretch>
                  <a:fillRect l="0" r="0" t="-30505" b="-56213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909037"/>
              <a:ext cx="6612725" cy="1026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программирование платы, создание логики работы системы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043836"/>
              <a:ext cx="66127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159BF"/>
                  </a:solidFill>
                  <a:latin typeface="Open Sauce Light"/>
                </a:rPr>
                <a:t>Тятев Алексей</a:t>
              </a:r>
            </a:p>
          </p:txBody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767505" y="3312798"/>
            <a:ext cx="3083235" cy="3082883"/>
            <a:chOff x="0" y="0"/>
            <a:chExt cx="6350013" cy="6349289"/>
          </a:xfrm>
        </p:grpSpPr>
        <p:sp>
          <p:nvSpPr>
            <p:cNvPr name="Freeform 16" id="16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5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5"/>
              <a:stretch>
                <a:fillRect l="0" r="0" t="-16674" b="-1667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300047" y="6977907"/>
            <a:ext cx="4959543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создание корпуса, презентация, документация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00047" y="6329006"/>
            <a:ext cx="495954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159BF"/>
                </a:solidFill>
                <a:latin typeface="Open Sauce Light"/>
              </a:rPr>
              <a:t>Семёнов Павел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43733" y="1039488"/>
            <a:ext cx="13200534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Роли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8459548" y="2362228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008093" y="2826675"/>
            <a:ext cx="4959543" cy="6431625"/>
            <a:chOff x="0" y="0"/>
            <a:chExt cx="6612725" cy="8575500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124322" y="0"/>
              <a:ext cx="6364081" cy="6216779"/>
              <a:chOff x="0" y="0"/>
              <a:chExt cx="4828540" cy="471678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-7620"/>
                <a:ext cx="4833620" cy="4726940"/>
              </a:xfrm>
              <a:custGeom>
                <a:avLst/>
                <a:gdLst/>
                <a:ahLst/>
                <a:cxnLst/>
                <a:rect r="r" b="b" t="t" l="l"/>
                <a:pathLst>
                  <a:path h="4726940" w="4833620">
                    <a:moveTo>
                      <a:pt x="3416300" y="4662170"/>
                    </a:moveTo>
                    <a:cubicBezTo>
                      <a:pt x="3388360" y="4669790"/>
                      <a:pt x="3366770" y="4679950"/>
                      <a:pt x="3345180" y="4682490"/>
                    </a:cubicBezTo>
                    <a:cubicBezTo>
                      <a:pt x="3223260" y="4692650"/>
                      <a:pt x="3102610" y="4702810"/>
                      <a:pt x="2980690" y="4711700"/>
                    </a:cubicBezTo>
                    <a:cubicBezTo>
                      <a:pt x="2918460" y="4715510"/>
                      <a:pt x="2856230" y="4719320"/>
                      <a:pt x="2794000" y="4720590"/>
                    </a:cubicBezTo>
                    <a:cubicBezTo>
                      <a:pt x="2726690" y="4723130"/>
                      <a:pt x="2659380" y="4726940"/>
                      <a:pt x="2593340" y="4724400"/>
                    </a:cubicBezTo>
                    <a:cubicBezTo>
                      <a:pt x="2529840" y="4723130"/>
                      <a:pt x="2466340" y="4719320"/>
                      <a:pt x="2405380" y="4707890"/>
                    </a:cubicBezTo>
                    <a:cubicBezTo>
                      <a:pt x="2326640" y="4693920"/>
                      <a:pt x="2246630" y="4693920"/>
                      <a:pt x="2169160" y="4681220"/>
                    </a:cubicBezTo>
                    <a:cubicBezTo>
                      <a:pt x="1967230" y="4648200"/>
                      <a:pt x="1761490" y="4657090"/>
                      <a:pt x="1558290" y="4643120"/>
                    </a:cubicBezTo>
                    <a:cubicBezTo>
                      <a:pt x="1443990" y="4635500"/>
                      <a:pt x="1329690" y="4617720"/>
                      <a:pt x="1215390" y="4602480"/>
                    </a:cubicBezTo>
                    <a:cubicBezTo>
                      <a:pt x="1085850" y="4585970"/>
                      <a:pt x="956310" y="4566920"/>
                      <a:pt x="825500" y="4549140"/>
                    </a:cubicBezTo>
                    <a:cubicBezTo>
                      <a:pt x="730250" y="4536440"/>
                      <a:pt x="633730" y="4523740"/>
                      <a:pt x="538480" y="4511040"/>
                    </a:cubicBezTo>
                    <a:cubicBezTo>
                      <a:pt x="535940" y="4511040"/>
                      <a:pt x="533400" y="4509770"/>
                      <a:pt x="530860" y="4509770"/>
                    </a:cubicBezTo>
                    <a:cubicBezTo>
                      <a:pt x="450850" y="4475479"/>
                      <a:pt x="365760" y="4448810"/>
                      <a:pt x="292100" y="4404360"/>
                    </a:cubicBezTo>
                    <a:cubicBezTo>
                      <a:pt x="167640" y="4328160"/>
                      <a:pt x="114300" y="4206240"/>
                      <a:pt x="109220" y="4062730"/>
                    </a:cubicBezTo>
                    <a:cubicBezTo>
                      <a:pt x="107950" y="4013200"/>
                      <a:pt x="101600" y="3964940"/>
                      <a:pt x="101600" y="3915410"/>
                    </a:cubicBezTo>
                    <a:cubicBezTo>
                      <a:pt x="102870" y="3846830"/>
                      <a:pt x="107950" y="3779520"/>
                      <a:pt x="111760" y="3712210"/>
                    </a:cubicBezTo>
                    <a:cubicBezTo>
                      <a:pt x="121920" y="3511550"/>
                      <a:pt x="127000" y="3310890"/>
                      <a:pt x="111760" y="3110230"/>
                    </a:cubicBezTo>
                    <a:cubicBezTo>
                      <a:pt x="97790" y="2929890"/>
                      <a:pt x="85090" y="2750820"/>
                      <a:pt x="71120" y="2570480"/>
                    </a:cubicBezTo>
                    <a:cubicBezTo>
                      <a:pt x="62230" y="2454910"/>
                      <a:pt x="50800" y="2340610"/>
                      <a:pt x="43180" y="2225040"/>
                    </a:cubicBezTo>
                    <a:cubicBezTo>
                      <a:pt x="38100" y="2148840"/>
                      <a:pt x="39370" y="2071370"/>
                      <a:pt x="34290" y="1995170"/>
                    </a:cubicBezTo>
                    <a:cubicBezTo>
                      <a:pt x="31750" y="1951990"/>
                      <a:pt x="17780" y="1910080"/>
                      <a:pt x="16510" y="1866900"/>
                    </a:cubicBezTo>
                    <a:cubicBezTo>
                      <a:pt x="11430" y="1762760"/>
                      <a:pt x="10160" y="1657350"/>
                      <a:pt x="7620" y="1551940"/>
                    </a:cubicBezTo>
                    <a:cubicBezTo>
                      <a:pt x="6350" y="1511300"/>
                      <a:pt x="0" y="1470660"/>
                      <a:pt x="1270" y="1430020"/>
                    </a:cubicBezTo>
                    <a:cubicBezTo>
                      <a:pt x="2540" y="1366520"/>
                      <a:pt x="10160" y="1303020"/>
                      <a:pt x="11430" y="1239520"/>
                    </a:cubicBezTo>
                    <a:cubicBezTo>
                      <a:pt x="12700" y="1165860"/>
                      <a:pt x="5080" y="1092200"/>
                      <a:pt x="7620" y="1019810"/>
                    </a:cubicBezTo>
                    <a:cubicBezTo>
                      <a:pt x="7620" y="949960"/>
                      <a:pt x="16510" y="881380"/>
                      <a:pt x="25400" y="811530"/>
                    </a:cubicBezTo>
                    <a:cubicBezTo>
                      <a:pt x="27940" y="787400"/>
                      <a:pt x="45720" y="765810"/>
                      <a:pt x="50800" y="741680"/>
                    </a:cubicBezTo>
                    <a:cubicBezTo>
                      <a:pt x="72390" y="622300"/>
                      <a:pt x="95250" y="502920"/>
                      <a:pt x="151130" y="392430"/>
                    </a:cubicBezTo>
                    <a:cubicBezTo>
                      <a:pt x="163830" y="368300"/>
                      <a:pt x="184150" y="346710"/>
                      <a:pt x="203200" y="327660"/>
                    </a:cubicBezTo>
                    <a:cubicBezTo>
                      <a:pt x="209550" y="321310"/>
                      <a:pt x="224790" y="325120"/>
                      <a:pt x="228600" y="325120"/>
                    </a:cubicBezTo>
                    <a:cubicBezTo>
                      <a:pt x="237490" y="308610"/>
                      <a:pt x="242570" y="292100"/>
                      <a:pt x="252730" y="284480"/>
                    </a:cubicBezTo>
                    <a:cubicBezTo>
                      <a:pt x="307340" y="242570"/>
                      <a:pt x="364490" y="212090"/>
                      <a:pt x="435610" y="204470"/>
                    </a:cubicBezTo>
                    <a:cubicBezTo>
                      <a:pt x="488950" y="198120"/>
                      <a:pt x="541020" y="175260"/>
                      <a:pt x="594360" y="162560"/>
                    </a:cubicBezTo>
                    <a:cubicBezTo>
                      <a:pt x="659130" y="147320"/>
                      <a:pt x="723900" y="129540"/>
                      <a:pt x="791210" y="120650"/>
                    </a:cubicBezTo>
                    <a:cubicBezTo>
                      <a:pt x="852170" y="113030"/>
                      <a:pt x="910590" y="96520"/>
                      <a:pt x="972820" y="91440"/>
                    </a:cubicBezTo>
                    <a:cubicBezTo>
                      <a:pt x="1036320" y="86360"/>
                      <a:pt x="1099820" y="71120"/>
                      <a:pt x="1164590" y="66040"/>
                    </a:cubicBezTo>
                    <a:cubicBezTo>
                      <a:pt x="1339850" y="53340"/>
                      <a:pt x="1516380" y="44450"/>
                      <a:pt x="1691640" y="34290"/>
                    </a:cubicBezTo>
                    <a:cubicBezTo>
                      <a:pt x="1734820" y="31750"/>
                      <a:pt x="1778000" y="34290"/>
                      <a:pt x="1821180" y="35560"/>
                    </a:cubicBezTo>
                    <a:cubicBezTo>
                      <a:pt x="1842770" y="36830"/>
                      <a:pt x="1864360" y="41910"/>
                      <a:pt x="1887220" y="44450"/>
                    </a:cubicBezTo>
                    <a:cubicBezTo>
                      <a:pt x="1897380" y="45720"/>
                      <a:pt x="1907540" y="41910"/>
                      <a:pt x="1917700" y="41910"/>
                    </a:cubicBezTo>
                    <a:cubicBezTo>
                      <a:pt x="1948180" y="41910"/>
                      <a:pt x="1979930" y="41910"/>
                      <a:pt x="2010410" y="40640"/>
                    </a:cubicBezTo>
                    <a:cubicBezTo>
                      <a:pt x="2068830" y="38100"/>
                      <a:pt x="2128520" y="31750"/>
                      <a:pt x="2186940" y="31750"/>
                    </a:cubicBezTo>
                    <a:cubicBezTo>
                      <a:pt x="2244090" y="31750"/>
                      <a:pt x="2301240" y="35560"/>
                      <a:pt x="2358390" y="38100"/>
                    </a:cubicBezTo>
                    <a:lnTo>
                      <a:pt x="2404110" y="38100"/>
                    </a:lnTo>
                    <a:cubicBezTo>
                      <a:pt x="2473960" y="35560"/>
                      <a:pt x="2542540" y="35560"/>
                      <a:pt x="2612390" y="31750"/>
                    </a:cubicBezTo>
                    <a:cubicBezTo>
                      <a:pt x="2679700" y="27940"/>
                      <a:pt x="2745740" y="19050"/>
                      <a:pt x="2813050" y="15240"/>
                    </a:cubicBezTo>
                    <a:cubicBezTo>
                      <a:pt x="2844800" y="12700"/>
                      <a:pt x="2877820" y="12700"/>
                      <a:pt x="2909570" y="19050"/>
                    </a:cubicBezTo>
                    <a:cubicBezTo>
                      <a:pt x="2957830" y="27940"/>
                      <a:pt x="3003550" y="33020"/>
                      <a:pt x="3051810" y="19050"/>
                    </a:cubicBezTo>
                    <a:cubicBezTo>
                      <a:pt x="3069590" y="13970"/>
                      <a:pt x="3092450" y="22860"/>
                      <a:pt x="3112770" y="25400"/>
                    </a:cubicBezTo>
                    <a:cubicBezTo>
                      <a:pt x="3121660" y="26670"/>
                      <a:pt x="3131820" y="29210"/>
                      <a:pt x="3136900" y="25400"/>
                    </a:cubicBezTo>
                    <a:cubicBezTo>
                      <a:pt x="3171190" y="0"/>
                      <a:pt x="3202940" y="6350"/>
                      <a:pt x="3235960" y="27940"/>
                    </a:cubicBezTo>
                    <a:cubicBezTo>
                      <a:pt x="3239770" y="30480"/>
                      <a:pt x="3249930" y="24130"/>
                      <a:pt x="3257550" y="24130"/>
                    </a:cubicBezTo>
                    <a:cubicBezTo>
                      <a:pt x="3288030" y="24130"/>
                      <a:pt x="3318510" y="24130"/>
                      <a:pt x="3350260" y="25400"/>
                    </a:cubicBezTo>
                    <a:cubicBezTo>
                      <a:pt x="3373120" y="26670"/>
                      <a:pt x="3394710" y="34290"/>
                      <a:pt x="3417570" y="36830"/>
                    </a:cubicBezTo>
                    <a:cubicBezTo>
                      <a:pt x="3467100" y="43180"/>
                      <a:pt x="3517900" y="53340"/>
                      <a:pt x="3568700" y="53340"/>
                    </a:cubicBezTo>
                    <a:cubicBezTo>
                      <a:pt x="3663950" y="54610"/>
                      <a:pt x="3759200" y="58420"/>
                      <a:pt x="3853180" y="78740"/>
                    </a:cubicBezTo>
                    <a:cubicBezTo>
                      <a:pt x="3940809" y="97790"/>
                      <a:pt x="4030980" y="97790"/>
                      <a:pt x="4119880" y="113030"/>
                    </a:cubicBezTo>
                    <a:cubicBezTo>
                      <a:pt x="4173220" y="121920"/>
                      <a:pt x="4227830" y="138430"/>
                      <a:pt x="4273550" y="165100"/>
                    </a:cubicBezTo>
                    <a:cubicBezTo>
                      <a:pt x="4323080" y="193040"/>
                      <a:pt x="4361180" y="238760"/>
                      <a:pt x="4405630" y="276860"/>
                    </a:cubicBezTo>
                    <a:cubicBezTo>
                      <a:pt x="4422139" y="290830"/>
                      <a:pt x="4446270" y="300990"/>
                      <a:pt x="4457700" y="318770"/>
                    </a:cubicBezTo>
                    <a:cubicBezTo>
                      <a:pt x="4490720" y="367030"/>
                      <a:pt x="4519930" y="417830"/>
                      <a:pt x="4549140" y="468630"/>
                    </a:cubicBezTo>
                    <a:cubicBezTo>
                      <a:pt x="4570730" y="505460"/>
                      <a:pt x="4592320" y="543560"/>
                      <a:pt x="4608830" y="581660"/>
                    </a:cubicBezTo>
                    <a:cubicBezTo>
                      <a:pt x="4626610" y="626110"/>
                      <a:pt x="4640580" y="671830"/>
                      <a:pt x="4654550" y="718820"/>
                    </a:cubicBezTo>
                    <a:cubicBezTo>
                      <a:pt x="4676140" y="792480"/>
                      <a:pt x="4701540" y="866140"/>
                      <a:pt x="4715510" y="942340"/>
                    </a:cubicBezTo>
                    <a:cubicBezTo>
                      <a:pt x="4735830" y="1049020"/>
                      <a:pt x="4745990" y="1158240"/>
                      <a:pt x="4761230" y="1266190"/>
                    </a:cubicBezTo>
                    <a:cubicBezTo>
                      <a:pt x="4766310" y="1301750"/>
                      <a:pt x="4772660" y="1337310"/>
                      <a:pt x="4775200" y="1372870"/>
                    </a:cubicBezTo>
                    <a:cubicBezTo>
                      <a:pt x="4782820" y="1474470"/>
                      <a:pt x="4787900" y="1574800"/>
                      <a:pt x="4794250" y="1676400"/>
                    </a:cubicBezTo>
                    <a:cubicBezTo>
                      <a:pt x="4803140" y="1802130"/>
                      <a:pt x="4815840" y="1926590"/>
                      <a:pt x="4822190" y="2052320"/>
                    </a:cubicBezTo>
                    <a:cubicBezTo>
                      <a:pt x="4828540" y="2172970"/>
                      <a:pt x="4833620" y="2294890"/>
                      <a:pt x="4831080" y="2416810"/>
                    </a:cubicBezTo>
                    <a:cubicBezTo>
                      <a:pt x="4827270" y="2620010"/>
                      <a:pt x="4817110" y="2821940"/>
                      <a:pt x="4806950" y="3025140"/>
                    </a:cubicBezTo>
                    <a:cubicBezTo>
                      <a:pt x="4800600" y="3150870"/>
                      <a:pt x="4791710" y="3275330"/>
                      <a:pt x="4779010" y="3399790"/>
                    </a:cubicBezTo>
                    <a:cubicBezTo>
                      <a:pt x="4766310" y="3524250"/>
                      <a:pt x="4747260" y="3647440"/>
                      <a:pt x="4733290" y="3771900"/>
                    </a:cubicBezTo>
                    <a:cubicBezTo>
                      <a:pt x="4723130" y="3858260"/>
                      <a:pt x="4720590" y="3944620"/>
                      <a:pt x="4709160" y="4029710"/>
                    </a:cubicBezTo>
                    <a:cubicBezTo>
                      <a:pt x="4699000" y="4107180"/>
                      <a:pt x="4660900" y="4175760"/>
                      <a:pt x="4610100" y="4232910"/>
                    </a:cubicBezTo>
                    <a:cubicBezTo>
                      <a:pt x="4568191" y="4281170"/>
                      <a:pt x="4535170" y="4335780"/>
                      <a:pt x="4491991" y="4382770"/>
                    </a:cubicBezTo>
                    <a:cubicBezTo>
                      <a:pt x="4453891" y="4424679"/>
                      <a:pt x="4411981" y="4466590"/>
                      <a:pt x="4345941" y="4467860"/>
                    </a:cubicBezTo>
                    <a:cubicBezTo>
                      <a:pt x="4330700" y="4467860"/>
                      <a:pt x="4316731" y="4483100"/>
                      <a:pt x="4301491" y="4490720"/>
                    </a:cubicBezTo>
                    <a:cubicBezTo>
                      <a:pt x="4236720" y="4518660"/>
                      <a:pt x="4169411" y="4542790"/>
                      <a:pt x="4105911" y="4573270"/>
                    </a:cubicBezTo>
                    <a:cubicBezTo>
                      <a:pt x="3989070" y="4629150"/>
                      <a:pt x="3863341" y="4638040"/>
                      <a:pt x="3737611" y="4643120"/>
                    </a:cubicBezTo>
                    <a:cubicBezTo>
                      <a:pt x="3689351" y="4645660"/>
                      <a:pt x="3639820" y="4641850"/>
                      <a:pt x="3591561" y="4645660"/>
                    </a:cubicBezTo>
                    <a:cubicBezTo>
                      <a:pt x="3567431" y="4646930"/>
                      <a:pt x="3544570" y="4658360"/>
                      <a:pt x="3521711" y="4663440"/>
                    </a:cubicBezTo>
                    <a:cubicBezTo>
                      <a:pt x="3511551" y="4665980"/>
                      <a:pt x="3501391" y="4664710"/>
                      <a:pt x="3489961" y="4665980"/>
                    </a:cubicBezTo>
                    <a:cubicBezTo>
                      <a:pt x="3474720" y="4667250"/>
                      <a:pt x="3459481" y="4671060"/>
                      <a:pt x="3444241" y="4669790"/>
                    </a:cubicBezTo>
                    <a:cubicBezTo>
                      <a:pt x="3429000" y="4667250"/>
                      <a:pt x="3418841" y="4662170"/>
                      <a:pt x="3416300" y="466217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4241" r="-4241" t="0" b="0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7015305"/>
              <a:ext cx="6612725" cy="1560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Розеточный электронный таймер, с установкой времени с помощью кнопок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150104"/>
              <a:ext cx="66127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159BF"/>
                  </a:solidFill>
                  <a:latin typeface="Open Sauce Light"/>
                </a:rPr>
                <a:t>Таймер NTR-E-S01-WH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688056" y="2626650"/>
            <a:ext cx="4959543" cy="6831675"/>
            <a:chOff x="0" y="0"/>
            <a:chExt cx="6612725" cy="9108900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24322" y="0"/>
              <a:ext cx="6364081" cy="6216779"/>
              <a:chOff x="0" y="0"/>
              <a:chExt cx="4828540" cy="471678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7620"/>
                <a:ext cx="4833620" cy="4726940"/>
              </a:xfrm>
              <a:custGeom>
                <a:avLst/>
                <a:gdLst/>
                <a:ahLst/>
                <a:cxnLst/>
                <a:rect r="r" b="b" t="t" l="l"/>
                <a:pathLst>
                  <a:path h="4726940" w="4833620">
                    <a:moveTo>
                      <a:pt x="3416300" y="4662170"/>
                    </a:moveTo>
                    <a:cubicBezTo>
                      <a:pt x="3388360" y="4669790"/>
                      <a:pt x="3366770" y="4679950"/>
                      <a:pt x="3345180" y="4682490"/>
                    </a:cubicBezTo>
                    <a:cubicBezTo>
                      <a:pt x="3223260" y="4692650"/>
                      <a:pt x="3102610" y="4702810"/>
                      <a:pt x="2980690" y="4711700"/>
                    </a:cubicBezTo>
                    <a:cubicBezTo>
                      <a:pt x="2918460" y="4715510"/>
                      <a:pt x="2856230" y="4719320"/>
                      <a:pt x="2794000" y="4720590"/>
                    </a:cubicBezTo>
                    <a:cubicBezTo>
                      <a:pt x="2726690" y="4723130"/>
                      <a:pt x="2659380" y="4726940"/>
                      <a:pt x="2593340" y="4724400"/>
                    </a:cubicBezTo>
                    <a:cubicBezTo>
                      <a:pt x="2529840" y="4723130"/>
                      <a:pt x="2466340" y="4719320"/>
                      <a:pt x="2405380" y="4707890"/>
                    </a:cubicBezTo>
                    <a:cubicBezTo>
                      <a:pt x="2326640" y="4693920"/>
                      <a:pt x="2246630" y="4693920"/>
                      <a:pt x="2169160" y="4681220"/>
                    </a:cubicBezTo>
                    <a:cubicBezTo>
                      <a:pt x="1967230" y="4648200"/>
                      <a:pt x="1761490" y="4657090"/>
                      <a:pt x="1558290" y="4643120"/>
                    </a:cubicBezTo>
                    <a:cubicBezTo>
                      <a:pt x="1443990" y="4635500"/>
                      <a:pt x="1329690" y="4617720"/>
                      <a:pt x="1215390" y="4602480"/>
                    </a:cubicBezTo>
                    <a:cubicBezTo>
                      <a:pt x="1085850" y="4585970"/>
                      <a:pt x="956310" y="4566920"/>
                      <a:pt x="825500" y="4549140"/>
                    </a:cubicBezTo>
                    <a:cubicBezTo>
                      <a:pt x="730250" y="4536440"/>
                      <a:pt x="633730" y="4523740"/>
                      <a:pt x="538480" y="4511040"/>
                    </a:cubicBezTo>
                    <a:cubicBezTo>
                      <a:pt x="535940" y="4511040"/>
                      <a:pt x="533400" y="4509770"/>
                      <a:pt x="530860" y="4509770"/>
                    </a:cubicBezTo>
                    <a:cubicBezTo>
                      <a:pt x="450850" y="4475479"/>
                      <a:pt x="365760" y="4448810"/>
                      <a:pt x="292100" y="4404360"/>
                    </a:cubicBezTo>
                    <a:cubicBezTo>
                      <a:pt x="167640" y="4328160"/>
                      <a:pt x="114300" y="4206240"/>
                      <a:pt x="109220" y="4062730"/>
                    </a:cubicBezTo>
                    <a:cubicBezTo>
                      <a:pt x="107950" y="4013200"/>
                      <a:pt x="101600" y="3964940"/>
                      <a:pt x="101600" y="3915410"/>
                    </a:cubicBezTo>
                    <a:cubicBezTo>
                      <a:pt x="102870" y="3846830"/>
                      <a:pt x="107950" y="3779520"/>
                      <a:pt x="111760" y="3712210"/>
                    </a:cubicBezTo>
                    <a:cubicBezTo>
                      <a:pt x="121920" y="3511550"/>
                      <a:pt x="127000" y="3310890"/>
                      <a:pt x="111760" y="3110230"/>
                    </a:cubicBezTo>
                    <a:cubicBezTo>
                      <a:pt x="97790" y="2929890"/>
                      <a:pt x="85090" y="2750820"/>
                      <a:pt x="71120" y="2570480"/>
                    </a:cubicBezTo>
                    <a:cubicBezTo>
                      <a:pt x="62230" y="2454910"/>
                      <a:pt x="50800" y="2340610"/>
                      <a:pt x="43180" y="2225040"/>
                    </a:cubicBezTo>
                    <a:cubicBezTo>
                      <a:pt x="38100" y="2148840"/>
                      <a:pt x="39370" y="2071370"/>
                      <a:pt x="34290" y="1995170"/>
                    </a:cubicBezTo>
                    <a:cubicBezTo>
                      <a:pt x="31750" y="1951990"/>
                      <a:pt x="17780" y="1910080"/>
                      <a:pt x="16510" y="1866900"/>
                    </a:cubicBezTo>
                    <a:cubicBezTo>
                      <a:pt x="11430" y="1762760"/>
                      <a:pt x="10160" y="1657350"/>
                      <a:pt x="7620" y="1551940"/>
                    </a:cubicBezTo>
                    <a:cubicBezTo>
                      <a:pt x="6350" y="1511300"/>
                      <a:pt x="0" y="1470660"/>
                      <a:pt x="1270" y="1430020"/>
                    </a:cubicBezTo>
                    <a:cubicBezTo>
                      <a:pt x="2540" y="1366520"/>
                      <a:pt x="10160" y="1303020"/>
                      <a:pt x="11430" y="1239520"/>
                    </a:cubicBezTo>
                    <a:cubicBezTo>
                      <a:pt x="12700" y="1165860"/>
                      <a:pt x="5080" y="1092200"/>
                      <a:pt x="7620" y="1019810"/>
                    </a:cubicBezTo>
                    <a:cubicBezTo>
                      <a:pt x="7620" y="949960"/>
                      <a:pt x="16510" y="881380"/>
                      <a:pt x="25400" y="811530"/>
                    </a:cubicBezTo>
                    <a:cubicBezTo>
                      <a:pt x="27940" y="787400"/>
                      <a:pt x="45720" y="765810"/>
                      <a:pt x="50800" y="741680"/>
                    </a:cubicBezTo>
                    <a:cubicBezTo>
                      <a:pt x="72390" y="622300"/>
                      <a:pt x="95250" y="502920"/>
                      <a:pt x="151130" y="392430"/>
                    </a:cubicBezTo>
                    <a:cubicBezTo>
                      <a:pt x="163830" y="368300"/>
                      <a:pt x="184150" y="346710"/>
                      <a:pt x="203200" y="327660"/>
                    </a:cubicBezTo>
                    <a:cubicBezTo>
                      <a:pt x="209550" y="321310"/>
                      <a:pt x="224790" y="325120"/>
                      <a:pt x="228600" y="325120"/>
                    </a:cubicBezTo>
                    <a:cubicBezTo>
                      <a:pt x="237490" y="308610"/>
                      <a:pt x="242570" y="292100"/>
                      <a:pt x="252730" y="284480"/>
                    </a:cubicBezTo>
                    <a:cubicBezTo>
                      <a:pt x="307340" y="242570"/>
                      <a:pt x="364490" y="212090"/>
                      <a:pt x="435610" y="204470"/>
                    </a:cubicBezTo>
                    <a:cubicBezTo>
                      <a:pt x="488950" y="198120"/>
                      <a:pt x="541020" y="175260"/>
                      <a:pt x="594360" y="162560"/>
                    </a:cubicBezTo>
                    <a:cubicBezTo>
                      <a:pt x="659130" y="147320"/>
                      <a:pt x="723900" y="129540"/>
                      <a:pt x="791210" y="120650"/>
                    </a:cubicBezTo>
                    <a:cubicBezTo>
                      <a:pt x="852170" y="113030"/>
                      <a:pt x="910590" y="96520"/>
                      <a:pt x="972820" y="91440"/>
                    </a:cubicBezTo>
                    <a:cubicBezTo>
                      <a:pt x="1036320" y="86360"/>
                      <a:pt x="1099820" y="71120"/>
                      <a:pt x="1164590" y="66040"/>
                    </a:cubicBezTo>
                    <a:cubicBezTo>
                      <a:pt x="1339850" y="53340"/>
                      <a:pt x="1516380" y="44450"/>
                      <a:pt x="1691640" y="34290"/>
                    </a:cubicBezTo>
                    <a:cubicBezTo>
                      <a:pt x="1734820" y="31750"/>
                      <a:pt x="1778000" y="34290"/>
                      <a:pt x="1821180" y="35560"/>
                    </a:cubicBezTo>
                    <a:cubicBezTo>
                      <a:pt x="1842770" y="36830"/>
                      <a:pt x="1864360" y="41910"/>
                      <a:pt x="1887220" y="44450"/>
                    </a:cubicBezTo>
                    <a:cubicBezTo>
                      <a:pt x="1897380" y="45720"/>
                      <a:pt x="1907540" y="41910"/>
                      <a:pt x="1917700" y="41910"/>
                    </a:cubicBezTo>
                    <a:cubicBezTo>
                      <a:pt x="1948180" y="41910"/>
                      <a:pt x="1979930" y="41910"/>
                      <a:pt x="2010410" y="40640"/>
                    </a:cubicBezTo>
                    <a:cubicBezTo>
                      <a:pt x="2068830" y="38100"/>
                      <a:pt x="2128520" y="31750"/>
                      <a:pt x="2186940" y="31750"/>
                    </a:cubicBezTo>
                    <a:cubicBezTo>
                      <a:pt x="2244090" y="31750"/>
                      <a:pt x="2301240" y="35560"/>
                      <a:pt x="2358390" y="38100"/>
                    </a:cubicBezTo>
                    <a:lnTo>
                      <a:pt x="2404110" y="38100"/>
                    </a:lnTo>
                    <a:cubicBezTo>
                      <a:pt x="2473960" y="35560"/>
                      <a:pt x="2542540" y="35560"/>
                      <a:pt x="2612390" y="31750"/>
                    </a:cubicBezTo>
                    <a:cubicBezTo>
                      <a:pt x="2679700" y="27940"/>
                      <a:pt x="2745740" y="19050"/>
                      <a:pt x="2813050" y="15240"/>
                    </a:cubicBezTo>
                    <a:cubicBezTo>
                      <a:pt x="2844800" y="12700"/>
                      <a:pt x="2877820" y="12700"/>
                      <a:pt x="2909570" y="19050"/>
                    </a:cubicBezTo>
                    <a:cubicBezTo>
                      <a:pt x="2957830" y="27940"/>
                      <a:pt x="3003550" y="33020"/>
                      <a:pt x="3051810" y="19050"/>
                    </a:cubicBezTo>
                    <a:cubicBezTo>
                      <a:pt x="3069590" y="13970"/>
                      <a:pt x="3092450" y="22860"/>
                      <a:pt x="3112770" y="25400"/>
                    </a:cubicBezTo>
                    <a:cubicBezTo>
                      <a:pt x="3121660" y="26670"/>
                      <a:pt x="3131820" y="29210"/>
                      <a:pt x="3136900" y="25400"/>
                    </a:cubicBezTo>
                    <a:cubicBezTo>
                      <a:pt x="3171190" y="0"/>
                      <a:pt x="3202940" y="6350"/>
                      <a:pt x="3235960" y="27940"/>
                    </a:cubicBezTo>
                    <a:cubicBezTo>
                      <a:pt x="3239770" y="30480"/>
                      <a:pt x="3249930" y="24130"/>
                      <a:pt x="3257550" y="24130"/>
                    </a:cubicBezTo>
                    <a:cubicBezTo>
                      <a:pt x="3288030" y="24130"/>
                      <a:pt x="3318510" y="24130"/>
                      <a:pt x="3350260" y="25400"/>
                    </a:cubicBezTo>
                    <a:cubicBezTo>
                      <a:pt x="3373120" y="26670"/>
                      <a:pt x="3394710" y="34290"/>
                      <a:pt x="3417570" y="36830"/>
                    </a:cubicBezTo>
                    <a:cubicBezTo>
                      <a:pt x="3467100" y="43180"/>
                      <a:pt x="3517900" y="53340"/>
                      <a:pt x="3568700" y="53340"/>
                    </a:cubicBezTo>
                    <a:cubicBezTo>
                      <a:pt x="3663950" y="54610"/>
                      <a:pt x="3759200" y="58420"/>
                      <a:pt x="3853180" y="78740"/>
                    </a:cubicBezTo>
                    <a:cubicBezTo>
                      <a:pt x="3940809" y="97790"/>
                      <a:pt x="4030980" y="97790"/>
                      <a:pt x="4119880" y="113030"/>
                    </a:cubicBezTo>
                    <a:cubicBezTo>
                      <a:pt x="4173220" y="121920"/>
                      <a:pt x="4227830" y="138430"/>
                      <a:pt x="4273550" y="165100"/>
                    </a:cubicBezTo>
                    <a:cubicBezTo>
                      <a:pt x="4323080" y="193040"/>
                      <a:pt x="4361180" y="238760"/>
                      <a:pt x="4405630" y="276860"/>
                    </a:cubicBezTo>
                    <a:cubicBezTo>
                      <a:pt x="4422139" y="290830"/>
                      <a:pt x="4446270" y="300990"/>
                      <a:pt x="4457700" y="318770"/>
                    </a:cubicBezTo>
                    <a:cubicBezTo>
                      <a:pt x="4490720" y="367030"/>
                      <a:pt x="4519930" y="417830"/>
                      <a:pt x="4549140" y="468630"/>
                    </a:cubicBezTo>
                    <a:cubicBezTo>
                      <a:pt x="4570730" y="505460"/>
                      <a:pt x="4592320" y="543560"/>
                      <a:pt x="4608830" y="581660"/>
                    </a:cubicBezTo>
                    <a:cubicBezTo>
                      <a:pt x="4626610" y="626110"/>
                      <a:pt x="4640580" y="671830"/>
                      <a:pt x="4654550" y="718820"/>
                    </a:cubicBezTo>
                    <a:cubicBezTo>
                      <a:pt x="4676140" y="792480"/>
                      <a:pt x="4701540" y="866140"/>
                      <a:pt x="4715510" y="942340"/>
                    </a:cubicBezTo>
                    <a:cubicBezTo>
                      <a:pt x="4735830" y="1049020"/>
                      <a:pt x="4745990" y="1158240"/>
                      <a:pt x="4761230" y="1266190"/>
                    </a:cubicBezTo>
                    <a:cubicBezTo>
                      <a:pt x="4766310" y="1301750"/>
                      <a:pt x="4772660" y="1337310"/>
                      <a:pt x="4775200" y="1372870"/>
                    </a:cubicBezTo>
                    <a:cubicBezTo>
                      <a:pt x="4782820" y="1474470"/>
                      <a:pt x="4787900" y="1574800"/>
                      <a:pt x="4794250" y="1676400"/>
                    </a:cubicBezTo>
                    <a:cubicBezTo>
                      <a:pt x="4803140" y="1802130"/>
                      <a:pt x="4815840" y="1926590"/>
                      <a:pt x="4822190" y="2052320"/>
                    </a:cubicBezTo>
                    <a:cubicBezTo>
                      <a:pt x="4828540" y="2172970"/>
                      <a:pt x="4833620" y="2294890"/>
                      <a:pt x="4831080" y="2416810"/>
                    </a:cubicBezTo>
                    <a:cubicBezTo>
                      <a:pt x="4827270" y="2620010"/>
                      <a:pt x="4817110" y="2821940"/>
                      <a:pt x="4806950" y="3025140"/>
                    </a:cubicBezTo>
                    <a:cubicBezTo>
                      <a:pt x="4800600" y="3150870"/>
                      <a:pt x="4791710" y="3275330"/>
                      <a:pt x="4779010" y="3399790"/>
                    </a:cubicBezTo>
                    <a:cubicBezTo>
                      <a:pt x="4766310" y="3524250"/>
                      <a:pt x="4747260" y="3647440"/>
                      <a:pt x="4733290" y="3771900"/>
                    </a:cubicBezTo>
                    <a:cubicBezTo>
                      <a:pt x="4723130" y="3858260"/>
                      <a:pt x="4720590" y="3944620"/>
                      <a:pt x="4709160" y="4029710"/>
                    </a:cubicBezTo>
                    <a:cubicBezTo>
                      <a:pt x="4699000" y="4107180"/>
                      <a:pt x="4660900" y="4175760"/>
                      <a:pt x="4610100" y="4232910"/>
                    </a:cubicBezTo>
                    <a:cubicBezTo>
                      <a:pt x="4568191" y="4281170"/>
                      <a:pt x="4535170" y="4335780"/>
                      <a:pt x="4491991" y="4382770"/>
                    </a:cubicBezTo>
                    <a:cubicBezTo>
                      <a:pt x="4453891" y="4424679"/>
                      <a:pt x="4411981" y="4466590"/>
                      <a:pt x="4345941" y="4467860"/>
                    </a:cubicBezTo>
                    <a:cubicBezTo>
                      <a:pt x="4330700" y="4467860"/>
                      <a:pt x="4316731" y="4483100"/>
                      <a:pt x="4301491" y="4490720"/>
                    </a:cubicBezTo>
                    <a:cubicBezTo>
                      <a:pt x="4236720" y="4518660"/>
                      <a:pt x="4169411" y="4542790"/>
                      <a:pt x="4105911" y="4573270"/>
                    </a:cubicBezTo>
                    <a:cubicBezTo>
                      <a:pt x="3989070" y="4629150"/>
                      <a:pt x="3863341" y="4638040"/>
                      <a:pt x="3737611" y="4643120"/>
                    </a:cubicBezTo>
                    <a:cubicBezTo>
                      <a:pt x="3689351" y="4645660"/>
                      <a:pt x="3639820" y="4641850"/>
                      <a:pt x="3591561" y="4645660"/>
                    </a:cubicBezTo>
                    <a:cubicBezTo>
                      <a:pt x="3567431" y="4646930"/>
                      <a:pt x="3544570" y="4658360"/>
                      <a:pt x="3521711" y="4663440"/>
                    </a:cubicBezTo>
                    <a:cubicBezTo>
                      <a:pt x="3511551" y="4665980"/>
                      <a:pt x="3501391" y="4664710"/>
                      <a:pt x="3489961" y="4665980"/>
                    </a:cubicBezTo>
                    <a:cubicBezTo>
                      <a:pt x="3474720" y="4667250"/>
                      <a:pt x="3459481" y="4671060"/>
                      <a:pt x="3444241" y="4669790"/>
                    </a:cubicBezTo>
                    <a:cubicBezTo>
                      <a:pt x="3429000" y="4667250"/>
                      <a:pt x="3418841" y="4662170"/>
                      <a:pt x="3416300" y="466217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r="0" t="0" b="-21685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7015305"/>
              <a:ext cx="6612725" cy="209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>
                  <a:solidFill>
                    <a:srgbClr val="2159BF"/>
                  </a:solidFill>
                  <a:latin typeface="Open Sauce Light"/>
                </a:rPr>
                <a:t>Розетка с управление через голосового помощника Алиса, с возможностью создания сценариев запуска в разное время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150104"/>
              <a:ext cx="66127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159BF"/>
                  </a:solidFill>
                  <a:latin typeface="Open Sauce Light"/>
                </a:rPr>
                <a:t>Умная розетка Яндекс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447065" y="579818"/>
            <a:ext cx="13200534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Аналоги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361372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371780"/>
            <a:ext cx="1472671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Концепция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616484" y="4339958"/>
            <a:ext cx="4959543" cy="398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Этапы разработки: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- реализация функции запуска устройства с помощью микроконтроллера 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- создания управления и настройки времени с помощью ик-пульта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- разработка и изготовление печатной платы и корпуса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- сборка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657974" y="3055498"/>
            <a:ext cx="4959543" cy="238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Для продукта мы использовали: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NodeMCU  в роли микроконтроллера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Экран lcd 2004 i2c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реле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ИК-приемник с пультом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36455" y="3907274"/>
            <a:ext cx="4959543" cy="358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Согласно техническому заданию и изучения аналогов мы совместили лучшие элементы от аналогов и добавили новые функциональные возможности: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настройка и управление с помощью Wi-Fi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 режим настройки с помощью пульта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181516" y="3357917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581844" y="2320675"/>
            <a:ext cx="1405149" cy="140514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612491" y="5143500"/>
            <a:ext cx="1405149" cy="140514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21719" t="0" r="21202" b="0"/>
          <a:stretch>
            <a:fillRect/>
          </a:stretch>
        </p:blipFill>
        <p:spPr>
          <a:xfrm flipH="false" flipV="false" rot="0">
            <a:off x="14025147" y="1220463"/>
            <a:ext cx="1424393" cy="140514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642007" y="7853151"/>
            <a:ext cx="1807533" cy="140514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15742" t="0" r="14591" b="0"/>
          <a:stretch>
            <a:fillRect/>
          </a:stretch>
        </p:blipFill>
        <p:spPr>
          <a:xfrm flipH="false" flipV="false" rot="0">
            <a:off x="15755413" y="2580544"/>
            <a:ext cx="1468377" cy="1405149"/>
          </a:xfrm>
          <a:prstGeom prst="rect">
            <a:avLst/>
          </a:prstGeom>
        </p:spPr>
      </p:pic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843164" y="6956724"/>
            <a:ext cx="2943803" cy="2875667"/>
            <a:chOff x="0" y="0"/>
            <a:chExt cx="4828540" cy="4716780"/>
          </a:xfrm>
        </p:grpSpPr>
        <p:sp>
          <p:nvSpPr>
            <p:cNvPr name="Freeform 11" id="11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8"/>
              <a:stretch>
                <a:fillRect l="-15089" r="-15089" t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728496" y="3985693"/>
            <a:ext cx="2943803" cy="2875667"/>
            <a:chOff x="0" y="0"/>
            <a:chExt cx="4828540" cy="4716780"/>
          </a:xfrm>
        </p:grpSpPr>
        <p:sp>
          <p:nvSpPr>
            <p:cNvPr name="Freeform 13" id="13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9"/>
              <a:stretch>
                <a:fillRect l="-15089" r="-15089" t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986993" y="4408241"/>
            <a:ext cx="2943803" cy="2875667"/>
            <a:chOff x="0" y="0"/>
            <a:chExt cx="4828540" cy="4716780"/>
          </a:xfrm>
        </p:grpSpPr>
        <p:sp>
          <p:nvSpPr>
            <p:cNvPr name="Freeform 15" id="15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10"/>
              <a:stretch>
                <a:fillRect l="-15089" r="-15089" t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2052992"/>
            <a:ext cx="1472671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Прототип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7287" y="3659149"/>
            <a:ext cx="4959543" cy="598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Для реализации прототипа мы использовали программы и сервисы: 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Arduino IDE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Easy IDA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Компас 3D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CorelDRAW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Canva</a:t>
            </a:r>
          </a:p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Оборудование: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паяльная станция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3d принтер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лазерный гравировальный станок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станок для изготовления печатных плат </a:t>
            </a:r>
          </a:p>
          <a:p>
            <a:pPr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компьютер с установленным ПО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2815738" y="1986317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7259715" y="5043633"/>
            <a:ext cx="3768570" cy="4188383"/>
            <a:chOff x="0" y="0"/>
            <a:chExt cx="5024760" cy="5584511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206690" y="0"/>
              <a:ext cx="4586192" cy="4586174"/>
              <a:chOff x="0" y="0"/>
              <a:chExt cx="6350025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0" y="0"/>
                    </a:moveTo>
                    <a:lnTo>
                      <a:pt x="6350026" y="0"/>
                    </a:lnTo>
                    <a:lnTo>
                      <a:pt x="6350026" y="6350000"/>
                    </a:lnTo>
                    <a:lnTo>
                      <a:pt x="0" y="635000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r="0" t="0" b="0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633799"/>
              <a:ext cx="5024760" cy="950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2"/>
                </a:lnSpc>
              </a:pPr>
              <a:r>
                <a:rPr lang="en-US" sz="4956">
                  <a:solidFill>
                    <a:srgbClr val="2159BF"/>
                  </a:solidFill>
                  <a:latin typeface="Open Sauce Light"/>
                </a:rPr>
                <a:t>Буклет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1453" y="2949442"/>
            <a:ext cx="3768570" cy="4188383"/>
            <a:chOff x="0" y="0"/>
            <a:chExt cx="5024760" cy="5584511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206690" y="0"/>
              <a:ext cx="4586192" cy="4586174"/>
              <a:chOff x="0" y="0"/>
              <a:chExt cx="6350025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0" y="0"/>
                    </a:moveTo>
                    <a:lnTo>
                      <a:pt x="6350026" y="0"/>
                    </a:lnTo>
                    <a:lnTo>
                      <a:pt x="6350026" y="6350000"/>
                    </a:lnTo>
                    <a:lnTo>
                      <a:pt x="0" y="635000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r="0" t="0" b="0"/>
                </a:stretch>
              </a:blip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633799"/>
              <a:ext cx="5024760" cy="950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2"/>
                </a:lnSpc>
              </a:pPr>
              <a:r>
                <a:rPr lang="en-US" sz="4956">
                  <a:solidFill>
                    <a:srgbClr val="2159BF"/>
                  </a:solidFill>
                  <a:latin typeface="Open Sauce Light"/>
                </a:rPr>
                <a:t>Инструкция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490730" y="3049308"/>
            <a:ext cx="3768570" cy="4188383"/>
            <a:chOff x="0" y="0"/>
            <a:chExt cx="5024760" cy="5584511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206690" y="0"/>
              <a:ext cx="4586192" cy="4586174"/>
              <a:chOff x="0" y="0"/>
              <a:chExt cx="6350025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0" y="0"/>
                    </a:moveTo>
                    <a:lnTo>
                      <a:pt x="6350026" y="0"/>
                    </a:lnTo>
                    <a:lnTo>
                      <a:pt x="6350026" y="6350000"/>
                    </a:lnTo>
                    <a:lnTo>
                      <a:pt x="0" y="635000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r="0" t="0" b="0"/>
                </a:stretch>
              </a:blip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633799"/>
              <a:ext cx="5024760" cy="950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52"/>
                </a:lnSpc>
              </a:pPr>
              <a:r>
                <a:rPr lang="en-US" sz="4956">
                  <a:solidFill>
                    <a:srgbClr val="2159BF"/>
                  </a:solidFill>
                  <a:latin typeface="Open Sauce Light"/>
                </a:rPr>
                <a:t>Код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60343" y="681392"/>
            <a:ext cx="1472671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QR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3724484"/>
            <a:ext cx="1175568" cy="137659"/>
          </a:xfrm>
          <a:prstGeom prst="rect">
            <a:avLst/>
          </a:prstGeom>
          <a:solidFill>
            <a:srgbClr val="2159B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5556" y="454609"/>
            <a:ext cx="1522536" cy="153170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260280" y="4109724"/>
            <a:ext cx="4909436" cy="347097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169717" y="6029830"/>
            <a:ext cx="5378445" cy="380256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71780"/>
            <a:ext cx="1472671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2159BF"/>
                </a:solidFill>
                <a:latin typeface="Jura Bold"/>
              </a:rPr>
              <a:t>Стоимость продукта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6484" y="4916805"/>
            <a:ext cx="4959543" cy="118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Итоговая стоимость прототипа на данный момент вышла в районе 1500 рублей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6484" y="6265743"/>
            <a:ext cx="4959543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По ходу разработки были придуманы улучшениям</a:t>
            </a:r>
          </a:p>
          <a:p>
            <a:pPr>
              <a:lnSpc>
                <a:spcPts val="3150"/>
              </a:lnSpc>
            </a:pPr>
            <a:r>
              <a:rPr lang="en-US" sz="2100">
                <a:solidFill>
                  <a:srgbClr val="2159BF"/>
                </a:solidFill>
                <a:latin typeface="Open Sauce Light"/>
              </a:rPr>
              <a:t>и цена обновленной версии уменьшится на 300-400 рублей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DAFRilAotQ0</dc:identifier>
  <dcterms:modified xsi:type="dcterms:W3CDTF">2011-08-01T06:04:30Z</dcterms:modified>
  <cp:revision>1</cp:revision>
  <dc:title>Chiters</dc:title>
</cp:coreProperties>
</file>