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B0B8F-4798-4BEC-8AA0-6A7FF072ABA4}" v="497" dt="2021-04-28T14:13:13.948"/>
    <p1510:client id="{2ED818DE-D55A-4E98-8DAC-61CE339C46DF}" v="316" dt="2021-04-28T13:58:08.599"/>
    <p1510:client id="{36C8F380-D74E-4EEE-B951-C8FB66D18D10}" v="119" dt="2021-04-28T14:18:11.713"/>
    <p1510:client id="{5BF54FB6-A33F-4C4B-8AE2-9A94CC1FACED}" v="1630" dt="2021-04-26T17:12:1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Компьютерный скрипт на экране">
            <a:extLst>
              <a:ext uri="{FF2B5EF4-FFF2-40B4-BE49-F238E27FC236}">
                <a16:creationId xmlns:a16="http://schemas.microsoft.com/office/drawing/2014/main" id="{3ADAFFAE-6192-41D0-9BE5-BB2D05F6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en-US" b="1" dirty="0" err="1"/>
              <a:t>Сайт</a:t>
            </a:r>
            <a:r>
              <a:rPr lang="en-US" b="1" dirty="0"/>
              <a:t> </a:t>
            </a:r>
            <a:r>
              <a:rPr lang="en-US" b="1" dirty="0" err="1"/>
              <a:t>DPFTL_company</a:t>
            </a:r>
            <a:endParaRPr lang="ru-RU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Семёнов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Павел</a:t>
            </a:r>
            <a:endParaRPr lang="ru-RU" dirty="0" err="1"/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АПРЕЛЬ 2021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F0DF-5B9F-4877-8E06-7B0A7A1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ВИД </a:t>
            </a:r>
            <a:r>
              <a:rPr lang="en-US" b="1" dirty="0" err="1"/>
              <a:t>сайта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22B4169-6C8B-4D88-8AB0-ACC0558C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0" y="2271348"/>
            <a:ext cx="7100047" cy="173259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7B7A89B-21C1-458C-9561-E39172D1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8" y="4132911"/>
            <a:ext cx="4320988" cy="2016694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2C4242-EF9B-454C-8D00-CC24DB3F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224" y="4135489"/>
            <a:ext cx="4858870" cy="20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1FDC-4095-49B6-9D03-75443BC3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На этом все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2ED8A-83B6-4012-8187-AE137CEC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E295-CF1C-4FF2-8B5D-C724241E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Gill Sans MT"/>
              </a:rPr>
              <a:t>Создание</a:t>
            </a:r>
            <a:r>
              <a:rPr lang="en-US" dirty="0">
                <a:latin typeface="Gill Sans MT"/>
              </a:rPr>
              <a:t> </a:t>
            </a:r>
            <a:r>
              <a:rPr lang="en-US" dirty="0" err="1">
                <a:latin typeface="Gill Sans MT"/>
              </a:rPr>
              <a:t>сайта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для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DPFYL_Company</a:t>
            </a:r>
            <a:r>
              <a:rPr lang="en-US" dirty="0">
                <a:latin typeface="Gill Sans MT"/>
              </a:rPr>
              <a:t> я </a:t>
            </a:r>
            <a:r>
              <a:rPr lang="en-US" dirty="0" err="1">
                <a:latin typeface="Gill Sans MT"/>
              </a:rPr>
              <a:t>возможностями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публикования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проектов</a:t>
            </a:r>
            <a:r>
              <a:rPr lang="en-US" dirty="0">
                <a:latin typeface="Gill Sans MT"/>
              </a:rPr>
              <a:t> и </a:t>
            </a:r>
            <a:r>
              <a:rPr lang="en-US" dirty="0" err="1">
                <a:latin typeface="Gill Sans MT"/>
              </a:rPr>
              <a:t>игр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разработанных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командой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разработчиков</a:t>
            </a:r>
            <a:r>
              <a:rPr lang="en-US" dirty="0">
                <a:latin typeface="Gill Sans MT"/>
              </a:rPr>
              <a:t> </a:t>
            </a:r>
            <a:r>
              <a:rPr lang="en-US" dirty="0" err="1">
                <a:latin typeface="Gill Sans MT"/>
              </a:rPr>
              <a:t>компании</a:t>
            </a:r>
            <a:r>
              <a:rPr lang="en-US" dirty="0">
                <a:latin typeface="Gill Sans MT"/>
              </a:rPr>
              <a:t> </a:t>
            </a:r>
            <a:endParaRPr lang="en-US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909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DF7-D410-4868-B4DD-CDC9305F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8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ТРЕБУЕТСЯ РЕАЛИЗОВАТЬ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CD1A-9922-4EDA-9536-51536E8F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957" y="1278019"/>
            <a:ext cx="5839730" cy="4298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Создание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сайта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помощью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фреймворка</a:t>
            </a:r>
            <a:r>
              <a:rPr lang="en-US" dirty="0">
                <a:ea typeface="+mn-lt"/>
                <a:cs typeface="+mn-lt"/>
              </a:rPr>
              <a:t> flask</a:t>
            </a:r>
            <a:endParaRPr lang="en-US" dirty="0"/>
          </a:p>
          <a:p>
            <a:endParaRPr lang="en-US" dirty="0"/>
          </a:p>
          <a:p>
            <a:r>
              <a:rPr lang="en-US" dirty="0"/>
              <a:t>11.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добавлять</a:t>
            </a:r>
            <a:r>
              <a:rPr lang="en-US" dirty="0"/>
              <a:t> </a:t>
            </a:r>
            <a:r>
              <a:rPr lang="en-US" dirty="0" err="1"/>
              <a:t>новости</a:t>
            </a:r>
            <a:r>
              <a:rPr lang="en-US" dirty="0"/>
              <a:t> с </a:t>
            </a:r>
            <a:r>
              <a:rPr lang="en-US" dirty="0" err="1"/>
              <a:t>записью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в БД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111.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Создание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страниц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проектами</a:t>
            </a:r>
            <a:r>
              <a:rPr lang="en-US" dirty="0">
                <a:ea typeface="+mn-lt"/>
                <a:cs typeface="+mn-lt"/>
              </a:rPr>
              <a:t> и </a:t>
            </a:r>
            <a:r>
              <a:rPr lang="en-US" dirty="0" err="1">
                <a:ea typeface="+mn-lt"/>
                <a:cs typeface="+mn-lt"/>
              </a:rPr>
              <a:t>играми</a:t>
            </a:r>
          </a:p>
          <a:p>
            <a:endParaRPr lang="en-US" dirty="0"/>
          </a:p>
          <a:p>
            <a:r>
              <a:rPr lang="en-US" dirty="0"/>
              <a:t>1V. </a:t>
            </a:r>
            <a:r>
              <a:rPr lang="en-US" dirty="0" err="1"/>
              <a:t>Создание</a:t>
            </a:r>
            <a:r>
              <a:rPr lang="en-US" dirty="0"/>
              <a:t> </a:t>
            </a:r>
            <a:r>
              <a:rPr lang="en-US" dirty="0" err="1"/>
              <a:t>форума</a:t>
            </a:r>
            <a:endParaRPr lang="en-US" dirty="0"/>
          </a:p>
          <a:p>
            <a:endParaRPr lang="en-US" dirty="0"/>
          </a:p>
          <a:p>
            <a:r>
              <a:rPr lang="en-US" dirty="0"/>
              <a:t>V.  </a:t>
            </a:r>
            <a:r>
              <a:rPr lang="en-US" dirty="0" err="1"/>
              <a:t>Публикация</a:t>
            </a:r>
            <a:r>
              <a:rPr lang="en-US" dirty="0"/>
              <a:t> </a:t>
            </a:r>
            <a:r>
              <a:rPr lang="en-US" dirty="0" err="1"/>
              <a:t>сайта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хостинг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8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67C2-0E03-476B-B2E8-5A827A26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РЕАЛИЗАЦИЯ</a:t>
            </a:r>
            <a:endParaRPr lang="en-US" sz="32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72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D423-C8AB-49EC-A595-9018A0F2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ЭТАПЫ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E8D7-9CD6-4B3F-9809-AB746C31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13" y="-1041748"/>
            <a:ext cx="5261492" cy="5434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1)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Создаем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шаблон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страниц</a:t>
            </a:r>
            <a:endParaRPr lang="en-US" dirty="0" err="1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2)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Делаем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запись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вывод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новостей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с БД</a:t>
            </a:r>
          </a:p>
          <a:p>
            <a:r>
              <a:rPr lang="en-US" dirty="0">
                <a:solidFill>
                  <a:schemeClr val="bg1"/>
                </a:solidFill>
              </a:rPr>
              <a:t>3)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Создание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страниц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проектами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играми</a:t>
            </a:r>
          </a:p>
          <a:p>
            <a:r>
              <a:rPr lang="en-US" dirty="0">
                <a:solidFill>
                  <a:schemeClr val="bg1"/>
                </a:solidFill>
              </a:rPr>
              <a:t>4) </a:t>
            </a:r>
            <a:r>
              <a:rPr lang="en-US" dirty="0" err="1">
                <a:solidFill>
                  <a:schemeClr val="bg1"/>
                </a:solidFill>
              </a:rPr>
              <a:t>Добавление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форума</a:t>
            </a:r>
            <a:r>
              <a:rPr lang="en-US" dirty="0">
                <a:solidFill>
                  <a:schemeClr val="bg1"/>
                </a:solidFill>
              </a:rPr>
              <a:t> с </a:t>
            </a:r>
            <a:r>
              <a:rPr lang="en-US" dirty="0" err="1">
                <a:solidFill>
                  <a:schemeClr val="bg1"/>
                </a:solidFill>
              </a:rPr>
              <a:t>помощью</a:t>
            </a:r>
            <a:r>
              <a:rPr lang="en-US" dirty="0">
                <a:solidFill>
                  <a:schemeClr val="bg1"/>
                </a:solidFill>
              </a:rPr>
              <a:t> Telegram</a:t>
            </a: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073345-009F-4B62-88A5-6F8BDD73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94" y="2480067"/>
            <a:ext cx="3747247" cy="41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0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DF36A-CE3D-40D9-8918-33F0C7E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СТРУКТУРА ПРОЕКТА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7847E-E750-4AA3-B121-E4229B6F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Библиотеки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CD00-8F36-459E-862D-AAFA09B9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В </a:t>
            </a:r>
            <a:r>
              <a:rPr lang="en-US" dirty="0" err="1">
                <a:ea typeface="+mn-lt"/>
                <a:cs typeface="+mn-lt"/>
              </a:rPr>
              <a:t>боте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3 </a:t>
            </a:r>
            <a:r>
              <a:rPr lang="en-US" dirty="0" err="1">
                <a:ea typeface="+mn-lt"/>
                <a:cs typeface="+mn-lt"/>
              </a:rPr>
              <a:t>библиотеки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1)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2)</a:t>
            </a:r>
            <a:r>
              <a:rPr lang="en-US" dirty="0" err="1">
                <a:latin typeface="Consolas"/>
                <a:ea typeface="+mn-lt"/>
                <a:cs typeface="+mn-lt"/>
              </a:rPr>
              <a:t>flask_sqlalchemy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3)datetime</a:t>
            </a:r>
            <a:endParaRPr lang="en-US" dirty="0"/>
          </a:p>
          <a:p>
            <a:r>
              <a:rPr lang="en-US" dirty="0" err="1">
                <a:latin typeface="Consolas"/>
                <a:ea typeface="+mn-lt"/>
                <a:cs typeface="+mn-lt"/>
              </a:rPr>
              <a:t>flask_sqlalchemy</a:t>
            </a:r>
            <a:r>
              <a:rPr lang="en-US" dirty="0">
                <a:latin typeface="Consolas"/>
                <a:ea typeface="+mn-lt"/>
                <a:cs typeface="+mn-lt"/>
              </a:rPr>
              <a:t> - </a:t>
            </a:r>
            <a:r>
              <a:rPr lang="en-US" dirty="0" err="1">
                <a:latin typeface="Consolas"/>
                <a:ea typeface="+mn-lt"/>
                <a:cs typeface="+mn-lt"/>
              </a:rPr>
              <a:t>библиотека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для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работы</a:t>
            </a:r>
            <a:r>
              <a:rPr lang="en-US" dirty="0">
                <a:latin typeface="Consolas"/>
                <a:ea typeface="+mn-lt"/>
                <a:cs typeface="+mn-lt"/>
              </a:rPr>
              <a:t> с БД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Flask - </a:t>
            </a:r>
            <a:r>
              <a:rPr lang="en-US" dirty="0" err="1">
                <a:latin typeface="Consolas"/>
                <a:ea typeface="+mn-lt"/>
                <a:cs typeface="+mn-lt"/>
              </a:rPr>
              <a:t>Фреймворк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для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создания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веб-приложений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на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языке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программирования</a:t>
            </a:r>
            <a:r>
              <a:rPr lang="en-US" dirty="0">
                <a:latin typeface="Consolas"/>
                <a:ea typeface="+mn-lt"/>
                <a:cs typeface="+mn-lt"/>
              </a:rPr>
              <a:t> Python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datetime - </a:t>
            </a:r>
            <a:r>
              <a:rPr lang="en-US" err="1">
                <a:latin typeface="Consolas"/>
                <a:ea typeface="+mn-lt"/>
                <a:cs typeface="+mn-lt"/>
              </a:rPr>
              <a:t>библиотека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для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работы</a:t>
            </a:r>
            <a:r>
              <a:rPr lang="en-US" dirty="0">
                <a:latin typeface="Consolas"/>
                <a:ea typeface="+mn-lt"/>
                <a:cs typeface="+mn-lt"/>
              </a:rPr>
              <a:t> с </a:t>
            </a:r>
            <a:r>
              <a:rPr lang="en-US" err="1">
                <a:latin typeface="Consolas"/>
                <a:ea typeface="+mn-lt"/>
                <a:cs typeface="+mn-lt"/>
              </a:rPr>
              <a:t>временем</a:t>
            </a:r>
            <a:endParaRPr lang="en-US" err="1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137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2571-2893-44E7-9BBB-87087B56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465" y="1322128"/>
            <a:ext cx="5407259" cy="382725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pPr lvl="1"/>
            <a:r>
              <a:rPr lang="en-US" sz="2400" b="1" dirty="0" err="1">
                <a:ea typeface="+mn-lt"/>
                <a:cs typeface="+mn-lt"/>
              </a:rPr>
              <a:t>код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сайта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располагается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на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хостинге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pythonanywhere</a:t>
            </a:r>
            <a:r>
              <a:rPr lang="en-US" sz="2400" b="1" dirty="0">
                <a:ea typeface="+mn-lt"/>
                <a:cs typeface="+mn-lt"/>
              </a:rPr>
              <a:t>, </a:t>
            </a:r>
            <a:r>
              <a:rPr lang="en-US" sz="2400" b="1" dirty="0" err="1">
                <a:ea typeface="+mn-lt"/>
                <a:cs typeface="+mn-lt"/>
              </a:rPr>
              <a:t>благодаря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чему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он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работает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все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время</a:t>
            </a:r>
            <a:r>
              <a:rPr lang="en-US" sz="2400" b="1" dirty="0">
                <a:ea typeface="+mn-lt"/>
                <a:cs typeface="+mn-lt"/>
              </a:rPr>
              <a:t> !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856D3-0516-45A8-A11B-D2788C2B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Работоспособность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сайта</a:t>
            </a:r>
            <a:r>
              <a:rPr lang="en-US" sz="2400" b="1" dirty="0">
                <a:solidFill>
                  <a:srgbClr val="FFFFFF"/>
                </a:solidFill>
              </a:rPr>
              <a:t> 24/7</a:t>
            </a:r>
          </a:p>
        </p:txBody>
      </p:sp>
    </p:spTree>
    <p:extLst>
      <p:ext uri="{BB962C8B-B14F-4D97-AF65-F5344CB8AC3E}">
        <p14:creationId xmlns:p14="http://schemas.microsoft.com/office/powerpoint/2010/main" val="1089230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Parcel</vt:lpstr>
      <vt:lpstr>Сайт DPFTL_company</vt:lpstr>
      <vt:lpstr>ИДЕЯ</vt:lpstr>
      <vt:lpstr>ТРЕБУЕТСЯ РЕАЛИЗОВАТЬ</vt:lpstr>
      <vt:lpstr>Презентация PowerPoint</vt:lpstr>
      <vt:lpstr>РЕАЛИЗАЦИЯ</vt:lpstr>
      <vt:lpstr>ЭТАПЫ</vt:lpstr>
      <vt:lpstr>СТРУКТУРА ПРОЕКТА</vt:lpstr>
      <vt:lpstr>Библиотеки</vt:lpstr>
      <vt:lpstr>Работоспособность сайта 24/7</vt:lpstr>
      <vt:lpstr>ВИД сайта</vt:lpstr>
      <vt:lpstr>На этом все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2021-04-26T11:07:33Z</dcterms:created>
  <dcterms:modified xsi:type="dcterms:W3CDTF">2021-04-28T14:20:06Z</dcterms:modified>
</cp:coreProperties>
</file>