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0" r:id="rId4"/>
    <p:sldId id="271" r:id="rId5"/>
    <p:sldId id="262" r:id="rId6"/>
    <p:sldId id="273" r:id="rId7"/>
    <p:sldId id="263" r:id="rId8"/>
    <p:sldId id="264" r:id="rId9"/>
    <p:sldId id="265" r:id="rId10"/>
    <p:sldId id="266" r:id="rId11"/>
    <p:sldId id="267" r:id="rId12"/>
    <p:sldId id="274" r:id="rId13"/>
    <p:sldId id="275" r:id="rId14"/>
    <p:sldId id="268" r:id="rId15"/>
    <p:sldId id="269" r:id="rId16"/>
  </p:sldIdLst>
  <p:sldSz cx="12192000" cy="6858000"/>
  <p:notesSz cx="6858000" cy="9144000"/>
  <p:embeddedFontLst>
    <p:embeddedFont>
      <p:font typeface="Georgia" panose="02040502050405020303" pitchFamily="18" charset="0"/>
      <p:regular r:id="rId18"/>
      <p:bold r:id="rId19"/>
      <p:italic r:id="rId20"/>
      <p:boldItalic r:id="rId21"/>
    </p:embeddedFont>
    <p:embeddedFont>
      <p:font typeface="Quattrocento Sans" panose="020B0502050000020003" pitchFamily="34" charset="0"/>
      <p:regular r:id="rId22"/>
      <p:bold r:id="rId23"/>
      <p:italic r:id="rId24"/>
      <p:boldItalic r:id="rId25"/>
    </p:embeddedFont>
    <p:embeddedFont>
      <p:font typeface="Raleway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hKeCJxE9xjcD8qLGdz636lGm02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77D0CA-BC88-42DF-8237-E42B62ECDF32}" v="86" dt="2025-02-10T16:41:15.5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Estilo temático 2 - Énfasis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Estilo temático 2 - Énfasis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-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ola Andrea Castiblanco" userId="35cd414c-1beb-4872-aa96-ae3867b0293a" providerId="ADAL" clId="{84705DCF-DEFE-4075-BD63-703A2CD7A309}"/>
    <pc:docChg chg="addSld delSld modSld sldOrd">
      <pc:chgData name="Paola Andrea Castiblanco" userId="35cd414c-1beb-4872-aa96-ae3867b0293a" providerId="ADAL" clId="{84705DCF-DEFE-4075-BD63-703A2CD7A309}" dt="2024-08-12T23:29:15.672" v="28" actId="20577"/>
      <pc:docMkLst>
        <pc:docMk/>
      </pc:docMkLst>
      <pc:sldChg chg="modSp mod">
        <pc:chgData name="Paola Andrea Castiblanco" userId="35cd414c-1beb-4872-aa96-ae3867b0293a" providerId="ADAL" clId="{84705DCF-DEFE-4075-BD63-703A2CD7A309}" dt="2024-08-12T23:29:15.672" v="28" actId="20577"/>
        <pc:sldMkLst>
          <pc:docMk/>
          <pc:sldMk cId="0" sldId="256"/>
        </pc:sldMkLst>
      </pc:sldChg>
      <pc:sldChg chg="ord">
        <pc:chgData name="Paola Andrea Castiblanco" userId="35cd414c-1beb-4872-aa96-ae3867b0293a" providerId="ADAL" clId="{84705DCF-DEFE-4075-BD63-703A2CD7A309}" dt="2024-08-12T23:28:25.182" v="26"/>
        <pc:sldMkLst>
          <pc:docMk/>
          <pc:sldMk cId="0" sldId="260"/>
        </pc:sldMkLst>
      </pc:sldChg>
      <pc:sldChg chg="addSp modSp mod">
        <pc:chgData name="Paola Andrea Castiblanco" userId="35cd414c-1beb-4872-aa96-ae3867b0293a" providerId="ADAL" clId="{84705DCF-DEFE-4075-BD63-703A2CD7A309}" dt="2024-08-07T13:09:53.628" v="23" actId="20577"/>
        <pc:sldMkLst>
          <pc:docMk/>
          <pc:sldMk cId="0" sldId="268"/>
        </pc:sldMkLst>
      </pc:sldChg>
      <pc:sldChg chg="addSp modSp new del mod">
        <pc:chgData name="Paola Andrea Castiblanco" userId="35cd414c-1beb-4872-aa96-ae3867b0293a" providerId="ADAL" clId="{84705DCF-DEFE-4075-BD63-703A2CD7A309}" dt="2024-08-12T23:28:15.662" v="24" actId="47"/>
        <pc:sldMkLst>
          <pc:docMk/>
          <pc:sldMk cId="780491370" sldId="270"/>
        </pc:sldMkLst>
      </pc:sldChg>
    </pc:docChg>
  </pc:docChgLst>
  <pc:docChgLst>
    <pc:chgData name="Paola Andrea Castiblanco" userId="35cd414c-1beb-4872-aa96-ae3867b0293a" providerId="ADAL" clId="{A977D0CA-BC88-42DF-8237-E42B62ECDF32}"/>
    <pc:docChg chg="undo redo custSel addSld delSld modSld sldOrd">
      <pc:chgData name="Paola Andrea Castiblanco" userId="35cd414c-1beb-4872-aa96-ae3867b0293a" providerId="ADAL" clId="{A977D0CA-BC88-42DF-8237-E42B62ECDF32}" dt="2025-02-13T14:02:38.654" v="935" actId="47"/>
      <pc:docMkLst>
        <pc:docMk/>
      </pc:docMkLst>
      <pc:sldChg chg="modSp mod">
        <pc:chgData name="Paola Andrea Castiblanco" userId="35cd414c-1beb-4872-aa96-ae3867b0293a" providerId="ADAL" clId="{A977D0CA-BC88-42DF-8237-E42B62ECDF32}" dt="2025-02-10T13:42:43.203" v="3" actId="20577"/>
        <pc:sldMkLst>
          <pc:docMk/>
          <pc:sldMk cId="0" sldId="256"/>
        </pc:sldMkLst>
        <pc:spChg chg="mod">
          <ac:chgData name="Paola Andrea Castiblanco" userId="35cd414c-1beb-4872-aa96-ae3867b0293a" providerId="ADAL" clId="{A977D0CA-BC88-42DF-8237-E42B62ECDF32}" dt="2025-02-10T13:42:43.203" v="3" actId="20577"/>
          <ac:spMkLst>
            <pc:docMk/>
            <pc:sldMk cId="0" sldId="256"/>
            <ac:spMk id="173" creationId="{00000000-0000-0000-0000-000000000000}"/>
          </ac:spMkLst>
        </pc:spChg>
      </pc:sldChg>
      <pc:sldChg chg="modSp mod">
        <pc:chgData name="Paola Andrea Castiblanco" userId="35cd414c-1beb-4872-aa96-ae3867b0293a" providerId="ADAL" clId="{A977D0CA-BC88-42DF-8237-E42B62ECDF32}" dt="2025-02-10T14:53:33.083" v="6" actId="20577"/>
        <pc:sldMkLst>
          <pc:docMk/>
          <pc:sldMk cId="0" sldId="257"/>
        </pc:sldMkLst>
        <pc:spChg chg="mod">
          <ac:chgData name="Paola Andrea Castiblanco" userId="35cd414c-1beb-4872-aa96-ae3867b0293a" providerId="ADAL" clId="{A977D0CA-BC88-42DF-8237-E42B62ECDF32}" dt="2025-02-10T14:53:33.083" v="6" actId="20577"/>
          <ac:spMkLst>
            <pc:docMk/>
            <pc:sldMk cId="0" sldId="257"/>
            <ac:spMk id="179" creationId="{00000000-0000-0000-0000-000000000000}"/>
          </ac:spMkLst>
        </pc:spChg>
      </pc:sldChg>
      <pc:sldChg chg="del">
        <pc:chgData name="Paola Andrea Castiblanco" userId="35cd414c-1beb-4872-aa96-ae3867b0293a" providerId="ADAL" clId="{A977D0CA-BC88-42DF-8237-E42B62ECDF32}" dt="2025-02-10T14:56:06.822" v="7" actId="47"/>
        <pc:sldMkLst>
          <pc:docMk/>
          <pc:sldMk cId="0" sldId="258"/>
        </pc:sldMkLst>
      </pc:sldChg>
      <pc:sldChg chg="del">
        <pc:chgData name="Paola Andrea Castiblanco" userId="35cd414c-1beb-4872-aa96-ae3867b0293a" providerId="ADAL" clId="{A977D0CA-BC88-42DF-8237-E42B62ECDF32}" dt="2025-02-10T14:56:06.822" v="7" actId="47"/>
        <pc:sldMkLst>
          <pc:docMk/>
          <pc:sldMk cId="0" sldId="259"/>
        </pc:sldMkLst>
      </pc:sldChg>
      <pc:sldChg chg="del">
        <pc:chgData name="Paola Andrea Castiblanco" userId="35cd414c-1beb-4872-aa96-ae3867b0293a" providerId="ADAL" clId="{A977D0CA-BC88-42DF-8237-E42B62ECDF32}" dt="2025-02-10T14:56:06.822" v="7" actId="47"/>
        <pc:sldMkLst>
          <pc:docMk/>
          <pc:sldMk cId="0" sldId="260"/>
        </pc:sldMkLst>
      </pc:sldChg>
      <pc:sldChg chg="del">
        <pc:chgData name="Paola Andrea Castiblanco" userId="35cd414c-1beb-4872-aa96-ae3867b0293a" providerId="ADAL" clId="{A977D0CA-BC88-42DF-8237-E42B62ECDF32}" dt="2025-02-10T14:56:06.822" v="7" actId="47"/>
        <pc:sldMkLst>
          <pc:docMk/>
          <pc:sldMk cId="0" sldId="261"/>
        </pc:sldMkLst>
      </pc:sldChg>
      <pc:sldChg chg="modSp mod">
        <pc:chgData name="Paola Andrea Castiblanco" userId="35cd414c-1beb-4872-aa96-ae3867b0293a" providerId="ADAL" clId="{A977D0CA-BC88-42DF-8237-E42B62ECDF32}" dt="2025-02-10T15:44:15.863" v="519" actId="1076"/>
        <pc:sldMkLst>
          <pc:docMk/>
          <pc:sldMk cId="0" sldId="262"/>
        </pc:sldMkLst>
        <pc:spChg chg="mod">
          <ac:chgData name="Paola Andrea Castiblanco" userId="35cd414c-1beb-4872-aa96-ae3867b0293a" providerId="ADAL" clId="{A977D0CA-BC88-42DF-8237-E42B62ECDF32}" dt="2025-02-10T15:44:15.863" v="519" actId="1076"/>
          <ac:spMkLst>
            <pc:docMk/>
            <pc:sldMk cId="0" sldId="262"/>
            <ac:spMk id="276" creationId="{00000000-0000-0000-0000-000000000000}"/>
          </ac:spMkLst>
        </pc:spChg>
      </pc:sldChg>
      <pc:sldChg chg="addSp delSp modSp mod">
        <pc:chgData name="Paola Andrea Castiblanco" userId="35cd414c-1beb-4872-aa96-ae3867b0293a" providerId="ADAL" clId="{A977D0CA-BC88-42DF-8237-E42B62ECDF32}" dt="2025-02-10T16:37:53.073" v="860" actId="1076"/>
        <pc:sldMkLst>
          <pc:docMk/>
          <pc:sldMk cId="0" sldId="265"/>
        </pc:sldMkLst>
        <pc:spChg chg="add mod">
          <ac:chgData name="Paola Andrea Castiblanco" userId="35cd414c-1beb-4872-aa96-ae3867b0293a" providerId="ADAL" clId="{A977D0CA-BC88-42DF-8237-E42B62ECDF32}" dt="2025-02-10T16:36:07.043" v="858" actId="404"/>
          <ac:spMkLst>
            <pc:docMk/>
            <pc:sldMk cId="0" sldId="265"/>
            <ac:spMk id="5" creationId="{00394CA5-FC44-0B6D-82FC-F0B1A2586A07}"/>
          </ac:spMkLst>
        </pc:spChg>
        <pc:spChg chg="add mod">
          <ac:chgData name="Paola Andrea Castiblanco" userId="35cd414c-1beb-4872-aa96-ae3867b0293a" providerId="ADAL" clId="{A977D0CA-BC88-42DF-8237-E42B62ECDF32}" dt="2025-02-10T16:37:53.073" v="860" actId="1076"/>
          <ac:spMkLst>
            <pc:docMk/>
            <pc:sldMk cId="0" sldId="265"/>
            <ac:spMk id="7" creationId="{EE5BB124-CD35-E023-05C9-77A91A7C0DE2}"/>
          </ac:spMkLst>
        </pc:spChg>
      </pc:sldChg>
      <pc:sldChg chg="modSp mod">
        <pc:chgData name="Paola Andrea Castiblanco" userId="35cd414c-1beb-4872-aa96-ae3867b0293a" providerId="ADAL" clId="{A977D0CA-BC88-42DF-8237-E42B62ECDF32}" dt="2025-02-10T16:38:16.364" v="885" actId="20577"/>
        <pc:sldMkLst>
          <pc:docMk/>
          <pc:sldMk cId="0" sldId="268"/>
        </pc:sldMkLst>
        <pc:spChg chg="mod">
          <ac:chgData name="Paola Andrea Castiblanco" userId="35cd414c-1beb-4872-aa96-ae3867b0293a" providerId="ADAL" clId="{A977D0CA-BC88-42DF-8237-E42B62ECDF32}" dt="2025-02-10T16:38:16.364" v="885" actId="20577"/>
          <ac:spMkLst>
            <pc:docMk/>
            <pc:sldMk cId="0" sldId="268"/>
            <ac:spMk id="365" creationId="{00000000-0000-0000-0000-000000000000}"/>
          </ac:spMkLst>
        </pc:spChg>
      </pc:sldChg>
      <pc:sldChg chg="addSp delSp modSp add mod ord">
        <pc:chgData name="Paola Andrea Castiblanco" userId="35cd414c-1beb-4872-aa96-ae3867b0293a" providerId="ADAL" clId="{A977D0CA-BC88-42DF-8237-E42B62ECDF32}" dt="2025-02-10T15:09:22.552" v="437" actId="1076"/>
        <pc:sldMkLst>
          <pc:docMk/>
          <pc:sldMk cId="1130154209" sldId="270"/>
        </pc:sldMkLst>
        <pc:spChg chg="mod">
          <ac:chgData name="Paola Andrea Castiblanco" userId="35cd414c-1beb-4872-aa96-ae3867b0293a" providerId="ADAL" clId="{A977D0CA-BC88-42DF-8237-E42B62ECDF32}" dt="2025-02-10T14:57:35.752" v="34" actId="20577"/>
          <ac:spMkLst>
            <pc:docMk/>
            <pc:sldMk cId="1130154209" sldId="270"/>
            <ac:spMk id="307" creationId="{A288D6A0-5616-4710-C2AE-BC93814EF627}"/>
          </ac:spMkLst>
        </pc:spChg>
        <pc:graphicFrameChg chg="add mod modGraphic">
          <ac:chgData name="Paola Andrea Castiblanco" userId="35cd414c-1beb-4872-aa96-ae3867b0293a" providerId="ADAL" clId="{A977D0CA-BC88-42DF-8237-E42B62ECDF32}" dt="2025-02-10T15:09:22.552" v="437" actId="1076"/>
          <ac:graphicFrameMkLst>
            <pc:docMk/>
            <pc:sldMk cId="1130154209" sldId="270"/>
            <ac:graphicFrameMk id="2" creationId="{EC161454-7B09-65F0-D01E-3902A14282CC}"/>
          </ac:graphicFrameMkLst>
        </pc:graphicFrameChg>
      </pc:sldChg>
      <pc:sldChg chg="addSp delSp modSp add mod">
        <pc:chgData name="Paola Andrea Castiblanco" userId="35cd414c-1beb-4872-aa96-ae3867b0293a" providerId="ADAL" clId="{A977D0CA-BC88-42DF-8237-E42B62ECDF32}" dt="2025-02-10T15:16:27.966" v="515" actId="1076"/>
        <pc:sldMkLst>
          <pc:docMk/>
          <pc:sldMk cId="876873286" sldId="271"/>
        </pc:sldMkLst>
        <pc:spChg chg="mod">
          <ac:chgData name="Paola Andrea Castiblanco" userId="35cd414c-1beb-4872-aa96-ae3867b0293a" providerId="ADAL" clId="{A977D0CA-BC88-42DF-8237-E42B62ECDF32}" dt="2025-02-10T15:10:02.375" v="452" actId="20577"/>
          <ac:spMkLst>
            <pc:docMk/>
            <pc:sldMk cId="876873286" sldId="271"/>
            <ac:spMk id="307" creationId="{A6CF8217-18DA-3F63-54BE-10DC63D2587B}"/>
          </ac:spMkLst>
        </pc:spChg>
        <pc:picChg chg="add mod">
          <ac:chgData name="Paola Andrea Castiblanco" userId="35cd414c-1beb-4872-aa96-ae3867b0293a" providerId="ADAL" clId="{A977D0CA-BC88-42DF-8237-E42B62ECDF32}" dt="2025-02-10T15:13:06.597" v="455" actId="1076"/>
          <ac:picMkLst>
            <pc:docMk/>
            <pc:sldMk cId="876873286" sldId="271"/>
            <ac:picMk id="1026" creationId="{9786364C-303C-24B0-3B63-B10972F159C8}"/>
          </ac:picMkLst>
        </pc:picChg>
        <pc:picChg chg="add mod">
          <ac:chgData name="Paola Andrea Castiblanco" userId="35cd414c-1beb-4872-aa96-ae3867b0293a" providerId="ADAL" clId="{A977D0CA-BC88-42DF-8237-E42B62ECDF32}" dt="2025-02-10T15:15:32.622" v="493" actId="1076"/>
          <ac:picMkLst>
            <pc:docMk/>
            <pc:sldMk cId="876873286" sldId="271"/>
            <ac:picMk id="1028" creationId="{4451DABD-6575-DC0F-E971-1037F615B625}"/>
          </ac:picMkLst>
        </pc:picChg>
        <pc:picChg chg="add mod">
          <ac:chgData name="Paola Andrea Castiblanco" userId="35cd414c-1beb-4872-aa96-ae3867b0293a" providerId="ADAL" clId="{A977D0CA-BC88-42DF-8237-E42B62ECDF32}" dt="2025-02-10T15:13:17.993" v="458" actId="1076"/>
          <ac:picMkLst>
            <pc:docMk/>
            <pc:sldMk cId="876873286" sldId="271"/>
            <ac:picMk id="1030" creationId="{196A4490-B37E-3BB1-5254-0D484210F2D0}"/>
          </ac:picMkLst>
        </pc:picChg>
        <pc:picChg chg="add mod">
          <ac:chgData name="Paola Andrea Castiblanco" userId="35cd414c-1beb-4872-aa96-ae3867b0293a" providerId="ADAL" clId="{A977D0CA-BC88-42DF-8237-E42B62ECDF32}" dt="2025-02-10T15:13:25.612" v="461" actId="1076"/>
          <ac:picMkLst>
            <pc:docMk/>
            <pc:sldMk cId="876873286" sldId="271"/>
            <ac:picMk id="1032" creationId="{F4DA2907-CC5A-6A62-2D4A-B826A3E64E14}"/>
          </ac:picMkLst>
        </pc:picChg>
        <pc:picChg chg="add mod">
          <ac:chgData name="Paola Andrea Castiblanco" userId="35cd414c-1beb-4872-aa96-ae3867b0293a" providerId="ADAL" clId="{A977D0CA-BC88-42DF-8237-E42B62ECDF32}" dt="2025-02-10T15:16:18.861" v="506" actId="1076"/>
          <ac:picMkLst>
            <pc:docMk/>
            <pc:sldMk cId="876873286" sldId="271"/>
            <ac:picMk id="1034" creationId="{40776075-F87C-0089-B9B1-92CFC4552C0C}"/>
          </ac:picMkLst>
        </pc:picChg>
        <pc:picChg chg="add mod">
          <ac:chgData name="Paola Andrea Castiblanco" userId="35cd414c-1beb-4872-aa96-ae3867b0293a" providerId="ADAL" clId="{A977D0CA-BC88-42DF-8237-E42B62ECDF32}" dt="2025-02-10T15:16:18.067" v="505" actId="1076"/>
          <ac:picMkLst>
            <pc:docMk/>
            <pc:sldMk cId="876873286" sldId="271"/>
            <ac:picMk id="1036" creationId="{9A55B6E0-A7FC-AC86-6FDF-F4E9549C21E4}"/>
          </ac:picMkLst>
        </pc:picChg>
        <pc:picChg chg="add mod">
          <ac:chgData name="Paola Andrea Castiblanco" userId="35cd414c-1beb-4872-aa96-ae3867b0293a" providerId="ADAL" clId="{A977D0CA-BC88-42DF-8237-E42B62ECDF32}" dt="2025-02-10T15:13:52.874" v="469" actId="1076"/>
          <ac:picMkLst>
            <pc:docMk/>
            <pc:sldMk cId="876873286" sldId="271"/>
            <ac:picMk id="1038" creationId="{B29F4CFC-DB57-43BA-558E-65F5F7ED3DE1}"/>
          </ac:picMkLst>
        </pc:picChg>
        <pc:picChg chg="add mod">
          <ac:chgData name="Paola Andrea Castiblanco" userId="35cd414c-1beb-4872-aa96-ae3867b0293a" providerId="ADAL" clId="{A977D0CA-BC88-42DF-8237-E42B62ECDF32}" dt="2025-02-10T15:16:21.409" v="509" actId="1076"/>
          <ac:picMkLst>
            <pc:docMk/>
            <pc:sldMk cId="876873286" sldId="271"/>
            <ac:picMk id="1040" creationId="{83B65B06-9CBD-1BEA-90D4-9AE6CDE37838}"/>
          </ac:picMkLst>
        </pc:picChg>
        <pc:picChg chg="add mod">
          <ac:chgData name="Paola Andrea Castiblanco" userId="35cd414c-1beb-4872-aa96-ae3867b0293a" providerId="ADAL" clId="{A977D0CA-BC88-42DF-8237-E42B62ECDF32}" dt="2025-02-10T15:16:19.648" v="507" actId="1076"/>
          <ac:picMkLst>
            <pc:docMk/>
            <pc:sldMk cId="876873286" sldId="271"/>
            <ac:picMk id="1042" creationId="{327DD643-CD75-77C0-4F92-9A6A8E55EEE7}"/>
          </ac:picMkLst>
        </pc:picChg>
        <pc:picChg chg="add mod">
          <ac:chgData name="Paola Andrea Castiblanco" userId="35cd414c-1beb-4872-aa96-ae3867b0293a" providerId="ADAL" clId="{A977D0CA-BC88-42DF-8237-E42B62ECDF32}" dt="2025-02-10T15:16:22.430" v="510" actId="1076"/>
          <ac:picMkLst>
            <pc:docMk/>
            <pc:sldMk cId="876873286" sldId="271"/>
            <ac:picMk id="1044" creationId="{9781308E-C762-D127-0F9B-B4E000B5EFA6}"/>
          </ac:picMkLst>
        </pc:picChg>
        <pc:picChg chg="add mod">
          <ac:chgData name="Paola Andrea Castiblanco" userId="35cd414c-1beb-4872-aa96-ae3867b0293a" providerId="ADAL" clId="{A977D0CA-BC88-42DF-8237-E42B62ECDF32}" dt="2025-02-10T15:14:10.253" v="474" actId="1076"/>
          <ac:picMkLst>
            <pc:docMk/>
            <pc:sldMk cId="876873286" sldId="271"/>
            <ac:picMk id="1046" creationId="{9B5514A6-3B65-AC8C-DC59-6EF5D2020FA1}"/>
          </ac:picMkLst>
        </pc:picChg>
        <pc:picChg chg="add mod">
          <ac:chgData name="Paola Andrea Castiblanco" userId="35cd414c-1beb-4872-aa96-ae3867b0293a" providerId="ADAL" clId="{A977D0CA-BC88-42DF-8237-E42B62ECDF32}" dt="2025-02-10T15:15:59.427" v="500" actId="1076"/>
          <ac:picMkLst>
            <pc:docMk/>
            <pc:sldMk cId="876873286" sldId="271"/>
            <ac:picMk id="1048" creationId="{3B2A2034-6A59-950D-876F-EFD3423EDD7D}"/>
          </ac:picMkLst>
        </pc:picChg>
        <pc:picChg chg="add mod">
          <ac:chgData name="Paola Andrea Castiblanco" userId="35cd414c-1beb-4872-aa96-ae3867b0293a" providerId="ADAL" clId="{A977D0CA-BC88-42DF-8237-E42B62ECDF32}" dt="2025-02-10T15:14:27.645" v="478" actId="1076"/>
          <ac:picMkLst>
            <pc:docMk/>
            <pc:sldMk cId="876873286" sldId="271"/>
            <ac:picMk id="1050" creationId="{AE327B59-7BF1-F65E-FE3E-7E3991636F3F}"/>
          </ac:picMkLst>
        </pc:picChg>
        <pc:picChg chg="add mod">
          <ac:chgData name="Paola Andrea Castiblanco" userId="35cd414c-1beb-4872-aa96-ae3867b0293a" providerId="ADAL" clId="{A977D0CA-BC88-42DF-8237-E42B62ECDF32}" dt="2025-02-10T15:16:26.690" v="514" actId="1076"/>
          <ac:picMkLst>
            <pc:docMk/>
            <pc:sldMk cId="876873286" sldId="271"/>
            <ac:picMk id="1052" creationId="{5C2A88D5-ED57-7607-E3C2-0A49BA2ED905}"/>
          </ac:picMkLst>
        </pc:picChg>
        <pc:picChg chg="add mod">
          <ac:chgData name="Paola Andrea Castiblanco" userId="35cd414c-1beb-4872-aa96-ae3867b0293a" providerId="ADAL" clId="{A977D0CA-BC88-42DF-8237-E42B62ECDF32}" dt="2025-02-10T15:15:29.845" v="492" actId="1076"/>
          <ac:picMkLst>
            <pc:docMk/>
            <pc:sldMk cId="876873286" sldId="271"/>
            <ac:picMk id="1054" creationId="{36B45326-B7DF-2F7C-9C95-37EA3308583C}"/>
          </ac:picMkLst>
        </pc:picChg>
        <pc:picChg chg="add mod">
          <ac:chgData name="Paola Andrea Castiblanco" userId="35cd414c-1beb-4872-aa96-ae3867b0293a" providerId="ADAL" clId="{A977D0CA-BC88-42DF-8237-E42B62ECDF32}" dt="2025-02-10T15:16:27.966" v="515" actId="1076"/>
          <ac:picMkLst>
            <pc:docMk/>
            <pc:sldMk cId="876873286" sldId="271"/>
            <ac:picMk id="1056" creationId="{29E11BFC-0033-2DD3-32C3-E4C946626225}"/>
          </ac:picMkLst>
        </pc:picChg>
        <pc:picChg chg="add mod">
          <ac:chgData name="Paola Andrea Castiblanco" userId="35cd414c-1beb-4872-aa96-ae3867b0293a" providerId="ADAL" clId="{A977D0CA-BC88-42DF-8237-E42B62ECDF32}" dt="2025-02-10T15:16:24.306" v="512" actId="1076"/>
          <ac:picMkLst>
            <pc:docMk/>
            <pc:sldMk cId="876873286" sldId="271"/>
            <ac:picMk id="1058" creationId="{E3836C06-0975-300C-8405-CE808B66DB25}"/>
          </ac:picMkLst>
        </pc:picChg>
        <pc:picChg chg="add mod">
          <ac:chgData name="Paola Andrea Castiblanco" userId="35cd414c-1beb-4872-aa96-ae3867b0293a" providerId="ADAL" clId="{A977D0CA-BC88-42DF-8237-E42B62ECDF32}" dt="2025-02-10T15:15:28.496" v="491" actId="1076"/>
          <ac:picMkLst>
            <pc:docMk/>
            <pc:sldMk cId="876873286" sldId="271"/>
            <ac:picMk id="1060" creationId="{80700EB9-010F-AFC6-5F95-63F50BEC70A0}"/>
          </ac:picMkLst>
        </pc:picChg>
        <pc:picChg chg="add mod">
          <ac:chgData name="Paola Andrea Castiblanco" userId="35cd414c-1beb-4872-aa96-ae3867b0293a" providerId="ADAL" clId="{A977D0CA-BC88-42DF-8237-E42B62ECDF32}" dt="2025-02-10T15:16:25.978" v="513" actId="1076"/>
          <ac:picMkLst>
            <pc:docMk/>
            <pc:sldMk cId="876873286" sldId="271"/>
            <ac:picMk id="1062" creationId="{D1F00777-42F9-B97F-8503-11BE0CBC2005}"/>
          </ac:picMkLst>
        </pc:picChg>
        <pc:picChg chg="add mod">
          <ac:chgData name="Paola Andrea Castiblanco" userId="35cd414c-1beb-4872-aa96-ae3867b0293a" providerId="ADAL" clId="{A977D0CA-BC88-42DF-8237-E42B62ECDF32}" dt="2025-02-10T15:16:20.638" v="508" actId="1076"/>
          <ac:picMkLst>
            <pc:docMk/>
            <pc:sldMk cId="876873286" sldId="271"/>
            <ac:picMk id="1064" creationId="{8553C2F3-51F1-C40A-E977-E292F0F1E7F1}"/>
          </ac:picMkLst>
        </pc:picChg>
        <pc:picChg chg="add mod">
          <ac:chgData name="Paola Andrea Castiblanco" userId="35cd414c-1beb-4872-aa96-ae3867b0293a" providerId="ADAL" clId="{A977D0CA-BC88-42DF-8237-E42B62ECDF32}" dt="2025-02-10T15:15:58.474" v="499" actId="1076"/>
          <ac:picMkLst>
            <pc:docMk/>
            <pc:sldMk cId="876873286" sldId="271"/>
            <ac:picMk id="1066" creationId="{9360AD06-8D75-3EBD-0E5B-5E9432B3343E}"/>
          </ac:picMkLst>
        </pc:picChg>
      </pc:sldChg>
      <pc:sldChg chg="delSp modSp add del mod">
        <pc:chgData name="Paola Andrea Castiblanco" userId="35cd414c-1beb-4872-aa96-ae3867b0293a" providerId="ADAL" clId="{A977D0CA-BC88-42DF-8237-E42B62ECDF32}" dt="2025-02-13T14:02:38.654" v="935" actId="47"/>
        <pc:sldMkLst>
          <pc:docMk/>
          <pc:sldMk cId="1486235789" sldId="272"/>
        </pc:sldMkLst>
        <pc:spChg chg="mod">
          <ac:chgData name="Paola Andrea Castiblanco" userId="35cd414c-1beb-4872-aa96-ae3867b0293a" providerId="ADAL" clId="{A977D0CA-BC88-42DF-8237-E42B62ECDF32}" dt="2025-02-13T14:02:23.854" v="934" actId="20577"/>
          <ac:spMkLst>
            <pc:docMk/>
            <pc:sldMk cId="1486235789" sldId="272"/>
            <ac:spMk id="276" creationId="{0C8343ED-1E9C-522D-56E9-FB9E7872FAA9}"/>
          </ac:spMkLst>
        </pc:spChg>
      </pc:sldChg>
      <pc:sldChg chg="modSp add mod">
        <pc:chgData name="Paola Andrea Castiblanco" userId="35cd414c-1beb-4872-aa96-ae3867b0293a" providerId="ADAL" clId="{A977D0CA-BC88-42DF-8237-E42B62ECDF32}" dt="2025-02-10T16:32:59.300" v="817" actId="1076"/>
        <pc:sldMkLst>
          <pc:docMk/>
          <pc:sldMk cId="1374571405" sldId="273"/>
        </pc:sldMkLst>
        <pc:spChg chg="mod">
          <ac:chgData name="Paola Andrea Castiblanco" userId="35cd414c-1beb-4872-aa96-ae3867b0293a" providerId="ADAL" clId="{A977D0CA-BC88-42DF-8237-E42B62ECDF32}" dt="2025-02-10T16:32:59.300" v="817" actId="1076"/>
          <ac:spMkLst>
            <pc:docMk/>
            <pc:sldMk cId="1374571405" sldId="273"/>
            <ac:spMk id="276" creationId="{894DA071-DBE4-13EE-8844-E5465F1F34B5}"/>
          </ac:spMkLst>
        </pc:spChg>
      </pc:sldChg>
      <pc:sldChg chg="addSp delSp modSp add mod">
        <pc:chgData name="Paola Andrea Castiblanco" userId="35cd414c-1beb-4872-aa96-ae3867b0293a" providerId="ADAL" clId="{A977D0CA-BC88-42DF-8237-E42B62ECDF32}" dt="2025-02-10T16:35:04.819" v="838" actId="1076"/>
        <pc:sldMkLst>
          <pc:docMk/>
          <pc:sldMk cId="2106928608" sldId="274"/>
        </pc:sldMkLst>
        <pc:spChg chg="mod">
          <ac:chgData name="Paola Andrea Castiblanco" userId="35cd414c-1beb-4872-aa96-ae3867b0293a" providerId="ADAL" clId="{A977D0CA-BC88-42DF-8237-E42B62ECDF32}" dt="2025-02-10T16:34:44.222" v="832" actId="20577"/>
          <ac:spMkLst>
            <pc:docMk/>
            <pc:sldMk cId="2106928608" sldId="274"/>
            <ac:spMk id="328" creationId="{A9D1A98D-DA67-570A-CF22-6AA501963A9D}"/>
          </ac:spMkLst>
        </pc:spChg>
        <pc:picChg chg="add mod">
          <ac:chgData name="Paola Andrea Castiblanco" userId="35cd414c-1beb-4872-aa96-ae3867b0293a" providerId="ADAL" clId="{A977D0CA-BC88-42DF-8237-E42B62ECDF32}" dt="2025-02-10T16:35:04.819" v="838" actId="1076"/>
          <ac:picMkLst>
            <pc:docMk/>
            <pc:sldMk cId="2106928608" sldId="274"/>
            <ac:picMk id="3" creationId="{6E3435B7-F1BD-0BC7-D952-A751A0DBE419}"/>
          </ac:picMkLst>
        </pc:picChg>
      </pc:sldChg>
      <pc:sldChg chg="addSp delSp modSp add mod">
        <pc:chgData name="Paola Andrea Castiblanco" userId="35cd414c-1beb-4872-aa96-ae3867b0293a" providerId="ADAL" clId="{A977D0CA-BC88-42DF-8237-E42B62ECDF32}" dt="2025-02-10T16:41:15.587" v="933" actId="1076"/>
        <pc:sldMkLst>
          <pc:docMk/>
          <pc:sldMk cId="2466752500" sldId="275"/>
        </pc:sldMkLst>
        <pc:spChg chg="mod">
          <ac:chgData name="Paola Andrea Castiblanco" userId="35cd414c-1beb-4872-aa96-ae3867b0293a" providerId="ADAL" clId="{A977D0CA-BC88-42DF-8237-E42B62ECDF32}" dt="2025-02-10T16:38:24.284" v="909" actId="20577"/>
          <ac:spMkLst>
            <pc:docMk/>
            <pc:sldMk cId="2466752500" sldId="275"/>
            <ac:spMk id="328" creationId="{5F18ED26-78F5-8B1C-2CD8-39F54A4B6F5F}"/>
          </ac:spMkLst>
        </pc:spChg>
        <pc:picChg chg="add mod">
          <ac:chgData name="Paola Andrea Castiblanco" userId="35cd414c-1beb-4872-aa96-ae3867b0293a" providerId="ADAL" clId="{A977D0CA-BC88-42DF-8237-E42B62ECDF32}" dt="2025-02-10T16:41:11.701" v="931" actId="1076"/>
          <ac:picMkLst>
            <pc:docMk/>
            <pc:sldMk cId="2466752500" sldId="275"/>
            <ac:picMk id="2050" creationId="{5FF88B35-D915-DD49-7306-ECDBC7926FC1}"/>
          </ac:picMkLst>
        </pc:picChg>
        <pc:picChg chg="add mod">
          <ac:chgData name="Paola Andrea Castiblanco" userId="35cd414c-1beb-4872-aa96-ae3867b0293a" providerId="ADAL" clId="{A977D0CA-BC88-42DF-8237-E42B62ECDF32}" dt="2025-02-10T16:41:04.853" v="927" actId="1076"/>
          <ac:picMkLst>
            <pc:docMk/>
            <pc:sldMk cId="2466752500" sldId="275"/>
            <ac:picMk id="2052" creationId="{55F54B72-9FB3-A82B-831B-3BB99E7046AE}"/>
          </ac:picMkLst>
        </pc:picChg>
        <pc:picChg chg="add mod">
          <ac:chgData name="Paola Andrea Castiblanco" userId="35cd414c-1beb-4872-aa96-ae3867b0293a" providerId="ADAL" clId="{A977D0CA-BC88-42DF-8237-E42B62ECDF32}" dt="2025-02-10T16:41:15.587" v="933" actId="1076"/>
          <ac:picMkLst>
            <pc:docMk/>
            <pc:sldMk cId="2466752500" sldId="275"/>
            <ac:picMk id="2054" creationId="{1455ED4A-22C4-034D-739B-6E610A38F7C3}"/>
          </ac:picMkLst>
        </pc:picChg>
        <pc:picChg chg="add mod">
          <ac:chgData name="Paola Andrea Castiblanco" userId="35cd414c-1beb-4872-aa96-ae3867b0293a" providerId="ADAL" clId="{A977D0CA-BC88-42DF-8237-E42B62ECDF32}" dt="2025-02-10T16:41:08.356" v="929" actId="14100"/>
          <ac:picMkLst>
            <pc:docMk/>
            <pc:sldMk cId="2466752500" sldId="275"/>
            <ac:picMk id="2056" creationId="{CDE97FF5-3F0E-F0AA-5AE3-7D9B84BBB1EE}"/>
          </ac:picMkLst>
        </pc:picChg>
        <pc:picChg chg="add mod">
          <ac:chgData name="Paola Andrea Castiblanco" userId="35cd414c-1beb-4872-aa96-ae3867b0293a" providerId="ADAL" clId="{A977D0CA-BC88-42DF-8237-E42B62ECDF32}" dt="2025-02-10T16:40:59.963" v="923" actId="1076"/>
          <ac:picMkLst>
            <pc:docMk/>
            <pc:sldMk cId="2466752500" sldId="275"/>
            <ac:picMk id="2058" creationId="{FAFE3488-6719-D1BC-2351-270115F2F67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0" name="Google Shape;1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9" name="Google Shape;31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6" name="Google Shape;32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>
          <a:extLst>
            <a:ext uri="{FF2B5EF4-FFF2-40B4-BE49-F238E27FC236}">
              <a16:creationId xmlns:a16="http://schemas.microsoft.com/office/drawing/2014/main" id="{4B011F75-A7CE-5D5B-6AB6-6E7789481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0:notes">
            <a:extLst>
              <a:ext uri="{FF2B5EF4-FFF2-40B4-BE49-F238E27FC236}">
                <a16:creationId xmlns:a16="http://schemas.microsoft.com/office/drawing/2014/main" id="{D386F8F1-285C-BBFB-9F3E-EC40B4B54D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6" name="Google Shape;326;p30:notes">
            <a:extLst>
              <a:ext uri="{FF2B5EF4-FFF2-40B4-BE49-F238E27FC236}">
                <a16:creationId xmlns:a16="http://schemas.microsoft.com/office/drawing/2014/main" id="{74819B74-2098-46EF-8614-8620861CDC1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620853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>
          <a:extLst>
            <a:ext uri="{FF2B5EF4-FFF2-40B4-BE49-F238E27FC236}">
              <a16:creationId xmlns:a16="http://schemas.microsoft.com/office/drawing/2014/main" id="{FCD32D80-6FC4-144F-BA3C-20C861E6A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0:notes">
            <a:extLst>
              <a:ext uri="{FF2B5EF4-FFF2-40B4-BE49-F238E27FC236}">
                <a16:creationId xmlns:a16="http://schemas.microsoft.com/office/drawing/2014/main" id="{109AA0F7-DB86-121A-1C00-107401E164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6" name="Google Shape;326;p30:notes">
            <a:extLst>
              <a:ext uri="{FF2B5EF4-FFF2-40B4-BE49-F238E27FC236}">
                <a16:creationId xmlns:a16="http://schemas.microsoft.com/office/drawing/2014/main" id="{5A05A582-62EC-B529-9D88-459941D9C6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077681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2" name="Google Shape;36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8" name="Google Shape;36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6" name="Google Shape;1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>
          <a:extLst>
            <a:ext uri="{FF2B5EF4-FFF2-40B4-BE49-F238E27FC236}">
              <a16:creationId xmlns:a16="http://schemas.microsoft.com/office/drawing/2014/main" id="{CD5D3A31-1DC8-7EE7-231F-8BBFB443E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7:notes">
            <a:extLst>
              <a:ext uri="{FF2B5EF4-FFF2-40B4-BE49-F238E27FC236}">
                <a16:creationId xmlns:a16="http://schemas.microsoft.com/office/drawing/2014/main" id="{B0A5BDA7-800A-76FD-F231-4DA44D372F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5" name="Google Shape;305;p27:notes">
            <a:extLst>
              <a:ext uri="{FF2B5EF4-FFF2-40B4-BE49-F238E27FC236}">
                <a16:creationId xmlns:a16="http://schemas.microsoft.com/office/drawing/2014/main" id="{45B893F4-7734-4E81-32F8-0D82A6F2ED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55265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>
          <a:extLst>
            <a:ext uri="{FF2B5EF4-FFF2-40B4-BE49-F238E27FC236}">
              <a16:creationId xmlns:a16="http://schemas.microsoft.com/office/drawing/2014/main" id="{72FCCEE6-F384-201E-717B-A39CEE261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7:notes">
            <a:extLst>
              <a:ext uri="{FF2B5EF4-FFF2-40B4-BE49-F238E27FC236}">
                <a16:creationId xmlns:a16="http://schemas.microsoft.com/office/drawing/2014/main" id="{20D35222-3859-C76E-A353-9DEEE5002A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5" name="Google Shape;305;p27:notes">
            <a:extLst>
              <a:ext uri="{FF2B5EF4-FFF2-40B4-BE49-F238E27FC236}">
                <a16:creationId xmlns:a16="http://schemas.microsoft.com/office/drawing/2014/main" id="{0DED8DC5-FE17-34CE-65F6-6FEC2DB014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84297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3" name="Google Shape;27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>
          <a:extLst>
            <a:ext uri="{FF2B5EF4-FFF2-40B4-BE49-F238E27FC236}">
              <a16:creationId xmlns:a16="http://schemas.microsoft.com/office/drawing/2014/main" id="{F79D7F56-4079-97BA-EB46-24111883C7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5:notes">
            <a:extLst>
              <a:ext uri="{FF2B5EF4-FFF2-40B4-BE49-F238E27FC236}">
                <a16:creationId xmlns:a16="http://schemas.microsoft.com/office/drawing/2014/main" id="{1DFDBECD-B97E-9233-184C-0AA67BD551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3" name="Google Shape;273;p25:notes">
            <a:extLst>
              <a:ext uri="{FF2B5EF4-FFF2-40B4-BE49-F238E27FC236}">
                <a16:creationId xmlns:a16="http://schemas.microsoft.com/office/drawing/2014/main" id="{2F833151-3051-6C97-2F8B-3376B901FA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73846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8" name="Google Shape;29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5" name="Google Shape;30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2" name="Google Shape;31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ctrTitle"/>
          </p:nvPr>
        </p:nvSpPr>
        <p:spPr>
          <a:xfrm>
            <a:off x="3041697" y="2353530"/>
            <a:ext cx="8868408" cy="1854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5195"/>
              <a:buFont typeface="Georgia"/>
              <a:buNone/>
              <a:defRPr sz="5195" b="1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3108255" y="4289854"/>
            <a:ext cx="8800548" cy="721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972"/>
              </a:spcBef>
              <a:spcAft>
                <a:spcPts val="0"/>
              </a:spcAft>
              <a:buClr>
                <a:schemeClr val="dk1"/>
              </a:buClr>
              <a:buSzPts val="2598"/>
              <a:buNone/>
              <a:defRPr sz="2598"/>
            </a:lvl1pPr>
            <a:lvl2pPr lvl="1" algn="ctr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943"/>
              <a:buNone/>
              <a:defRPr sz="1943"/>
            </a:lvl2pPr>
            <a:lvl3pPr lvl="2" algn="ctr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749"/>
              <a:buNone/>
              <a:defRPr sz="1749"/>
            </a:lvl3pPr>
            <a:lvl4pPr lvl="3" algn="ctr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554"/>
              <a:buNone/>
              <a:defRPr sz="1554"/>
            </a:lvl4pPr>
            <a:lvl5pPr lvl="4" algn="ctr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554"/>
              <a:buNone/>
              <a:defRPr sz="1554"/>
            </a:lvl5pPr>
            <a:lvl6pPr lvl="5" algn="ctr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554"/>
              <a:buNone/>
              <a:defRPr sz="1554"/>
            </a:lvl6pPr>
            <a:lvl7pPr lvl="6" algn="ctr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554"/>
              <a:buNone/>
              <a:defRPr sz="1554"/>
            </a:lvl7pPr>
            <a:lvl8pPr lvl="7" algn="ctr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554"/>
              <a:buNone/>
              <a:defRPr sz="1554"/>
            </a:lvl8pPr>
            <a:lvl9pPr lvl="8" algn="ctr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554"/>
              <a:buNone/>
              <a:defRPr sz="1554"/>
            </a:lvl9pPr>
          </a:lstStyle>
          <a:p>
            <a:endParaRPr/>
          </a:p>
        </p:txBody>
      </p:sp>
      <p:grpSp>
        <p:nvGrpSpPr>
          <p:cNvPr id="14" name="Google Shape;14;p14"/>
          <p:cNvGrpSpPr/>
          <p:nvPr/>
        </p:nvGrpSpPr>
        <p:grpSpPr>
          <a:xfrm>
            <a:off x="0" y="0"/>
            <a:ext cx="11908804" cy="6858000"/>
            <a:chOff x="-1" y="0"/>
            <a:chExt cx="13361741" cy="7920038"/>
          </a:xfrm>
        </p:grpSpPr>
        <p:sp>
          <p:nvSpPr>
            <p:cNvPr id="15" name="Google Shape;15;p14"/>
            <p:cNvSpPr/>
            <p:nvPr/>
          </p:nvSpPr>
          <p:spPr>
            <a:xfrm>
              <a:off x="-1" y="3831771"/>
              <a:ext cx="6023429" cy="4088267"/>
            </a:xfrm>
            <a:custGeom>
              <a:avLst/>
              <a:gdLst/>
              <a:ahLst/>
              <a:cxnLst/>
              <a:rect l="l" t="t" r="r" b="b"/>
              <a:pathLst>
                <a:path w="6964364" h="4742779" extrusionOk="0">
                  <a:moveTo>
                    <a:pt x="0" y="1733690"/>
                  </a:moveTo>
                  <a:lnTo>
                    <a:pt x="35484" y="1836167"/>
                  </a:lnTo>
                  <a:cubicBezTo>
                    <a:pt x="194398" y="2295107"/>
                    <a:pt x="389985" y="2859956"/>
                    <a:pt x="630707" y="3555155"/>
                  </a:cubicBezTo>
                  <a:cubicBezTo>
                    <a:pt x="630707" y="3555155"/>
                    <a:pt x="630707" y="3555155"/>
                    <a:pt x="1657786" y="3896095"/>
                  </a:cubicBezTo>
                  <a:cubicBezTo>
                    <a:pt x="1657786" y="3896095"/>
                    <a:pt x="1657786" y="3896095"/>
                    <a:pt x="1743376" y="2660187"/>
                  </a:cubicBezTo>
                  <a:cubicBezTo>
                    <a:pt x="1743376" y="2660187"/>
                    <a:pt x="1743376" y="2660187"/>
                    <a:pt x="1786171" y="3938712"/>
                  </a:cubicBezTo>
                  <a:cubicBezTo>
                    <a:pt x="1786171" y="3938712"/>
                    <a:pt x="1786171" y="3938712"/>
                    <a:pt x="3972414" y="4676144"/>
                  </a:cubicBezTo>
                  <a:lnTo>
                    <a:pt x="4169966" y="4742779"/>
                  </a:lnTo>
                  <a:lnTo>
                    <a:pt x="4062168" y="4742779"/>
                  </a:lnTo>
                  <a:lnTo>
                    <a:pt x="4041645" y="4737835"/>
                  </a:lnTo>
                  <a:cubicBezTo>
                    <a:pt x="3690632" y="4653264"/>
                    <a:pt x="3029901" y="4494073"/>
                    <a:pt x="1786171" y="4194418"/>
                  </a:cubicBezTo>
                  <a:cubicBezTo>
                    <a:pt x="1786171" y="4194418"/>
                    <a:pt x="1786171" y="4194418"/>
                    <a:pt x="1807067" y="4673033"/>
                  </a:cubicBezTo>
                  <a:lnTo>
                    <a:pt x="1810112" y="4742779"/>
                  </a:lnTo>
                  <a:lnTo>
                    <a:pt x="1621453" y="4742779"/>
                  </a:lnTo>
                  <a:lnTo>
                    <a:pt x="1624957" y="4685783"/>
                  </a:lnTo>
                  <a:cubicBezTo>
                    <a:pt x="1634842" y="4524995"/>
                    <a:pt x="1645750" y="4347575"/>
                    <a:pt x="1657786" y="4151800"/>
                  </a:cubicBezTo>
                  <a:cubicBezTo>
                    <a:pt x="1657786" y="4151800"/>
                    <a:pt x="1657786" y="4151800"/>
                    <a:pt x="373937" y="3810860"/>
                  </a:cubicBezTo>
                  <a:cubicBezTo>
                    <a:pt x="373937" y="3810860"/>
                    <a:pt x="373937" y="3810860"/>
                    <a:pt x="40186" y="2522938"/>
                  </a:cubicBezTo>
                  <a:lnTo>
                    <a:pt x="0" y="2367864"/>
                  </a:lnTo>
                  <a:close/>
                  <a:moveTo>
                    <a:pt x="0" y="0"/>
                  </a:moveTo>
                  <a:lnTo>
                    <a:pt x="72443" y="16922"/>
                  </a:lnTo>
                  <a:cubicBezTo>
                    <a:pt x="568896" y="132891"/>
                    <a:pt x="1405028" y="328208"/>
                    <a:pt x="2813251" y="657162"/>
                  </a:cubicBezTo>
                  <a:cubicBezTo>
                    <a:pt x="2813251" y="657162"/>
                    <a:pt x="2813251" y="657162"/>
                    <a:pt x="2898841" y="699779"/>
                  </a:cubicBezTo>
                  <a:cubicBezTo>
                    <a:pt x="2898841" y="699779"/>
                    <a:pt x="2898841" y="699779"/>
                    <a:pt x="2941636" y="742397"/>
                  </a:cubicBezTo>
                  <a:cubicBezTo>
                    <a:pt x="2941636" y="742397"/>
                    <a:pt x="2941636" y="742397"/>
                    <a:pt x="3412381" y="2106158"/>
                  </a:cubicBezTo>
                  <a:cubicBezTo>
                    <a:pt x="3412381" y="2106158"/>
                    <a:pt x="3412381" y="2106158"/>
                    <a:pt x="4225485" y="1850453"/>
                  </a:cubicBezTo>
                  <a:cubicBezTo>
                    <a:pt x="4225485" y="1850453"/>
                    <a:pt x="4225485" y="1850453"/>
                    <a:pt x="5423745" y="1424277"/>
                  </a:cubicBezTo>
                  <a:cubicBezTo>
                    <a:pt x="5423745" y="1424277"/>
                    <a:pt x="5423745" y="1424277"/>
                    <a:pt x="6065670" y="1211190"/>
                  </a:cubicBezTo>
                  <a:cubicBezTo>
                    <a:pt x="6065670" y="1211190"/>
                    <a:pt x="6065670" y="1211190"/>
                    <a:pt x="6365234" y="1125955"/>
                  </a:cubicBezTo>
                  <a:cubicBezTo>
                    <a:pt x="6450824" y="1083337"/>
                    <a:pt x="6579209" y="1040720"/>
                    <a:pt x="6664799" y="998102"/>
                  </a:cubicBezTo>
                  <a:cubicBezTo>
                    <a:pt x="6664799" y="998102"/>
                    <a:pt x="6664799" y="998102"/>
                    <a:pt x="6964364" y="912867"/>
                  </a:cubicBezTo>
                  <a:lnTo>
                    <a:pt x="6878774" y="1211190"/>
                  </a:lnTo>
                  <a:cubicBezTo>
                    <a:pt x="6878774" y="1211190"/>
                    <a:pt x="6878774" y="1211190"/>
                    <a:pt x="5904019" y="4551590"/>
                  </a:cubicBezTo>
                  <a:lnTo>
                    <a:pt x="5848228" y="4742779"/>
                  </a:lnTo>
                  <a:lnTo>
                    <a:pt x="5490156" y="4742779"/>
                  </a:lnTo>
                  <a:lnTo>
                    <a:pt x="5526386" y="4617628"/>
                  </a:lnTo>
                  <a:cubicBezTo>
                    <a:pt x="5728659" y="3918902"/>
                    <a:pt x="6022875" y="2902574"/>
                    <a:pt x="6450824" y="1424277"/>
                  </a:cubicBezTo>
                  <a:cubicBezTo>
                    <a:pt x="6450824" y="1424277"/>
                    <a:pt x="6450824" y="1424277"/>
                    <a:pt x="6151260" y="1509513"/>
                  </a:cubicBezTo>
                  <a:cubicBezTo>
                    <a:pt x="6151260" y="1509513"/>
                    <a:pt x="6151260" y="1509513"/>
                    <a:pt x="5509335" y="1679983"/>
                  </a:cubicBezTo>
                  <a:cubicBezTo>
                    <a:pt x="5509335" y="1679983"/>
                    <a:pt x="5509335" y="1679983"/>
                    <a:pt x="4268280" y="2020923"/>
                  </a:cubicBezTo>
                  <a:cubicBezTo>
                    <a:pt x="4268280" y="2020923"/>
                    <a:pt x="4268280" y="2020923"/>
                    <a:pt x="3455176" y="2191393"/>
                  </a:cubicBezTo>
                  <a:cubicBezTo>
                    <a:pt x="3455176" y="2191393"/>
                    <a:pt x="3455176" y="2191393"/>
                    <a:pt x="4350037" y="4593627"/>
                  </a:cubicBezTo>
                  <a:lnTo>
                    <a:pt x="4405598" y="4742779"/>
                  </a:lnTo>
                  <a:lnTo>
                    <a:pt x="4396863" y="4742779"/>
                  </a:lnTo>
                  <a:lnTo>
                    <a:pt x="4376271" y="4698837"/>
                  </a:lnTo>
                  <a:cubicBezTo>
                    <a:pt x="4270955" y="4474096"/>
                    <a:pt x="3990113" y="3874787"/>
                    <a:pt x="3241201" y="2276629"/>
                  </a:cubicBezTo>
                  <a:cubicBezTo>
                    <a:pt x="3241201" y="2276629"/>
                    <a:pt x="3241201" y="2276629"/>
                    <a:pt x="1743376" y="2660187"/>
                  </a:cubicBezTo>
                  <a:cubicBezTo>
                    <a:pt x="1743376" y="2660187"/>
                    <a:pt x="1743376" y="2660187"/>
                    <a:pt x="3198406" y="2148776"/>
                  </a:cubicBezTo>
                  <a:cubicBezTo>
                    <a:pt x="3198406" y="2148776"/>
                    <a:pt x="3198406" y="2148776"/>
                    <a:pt x="2642071" y="955484"/>
                  </a:cubicBezTo>
                  <a:cubicBezTo>
                    <a:pt x="2642071" y="955484"/>
                    <a:pt x="2642071" y="955484"/>
                    <a:pt x="189466" y="130766"/>
                  </a:cubicBezTo>
                  <a:lnTo>
                    <a:pt x="0" y="67056"/>
                  </a:lnTo>
                  <a:close/>
                </a:path>
              </a:pathLst>
            </a:custGeom>
            <a:solidFill>
              <a:srgbClr val="D8D8D8">
                <a:alpha val="345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67"/>
                <a:buFont typeface="Arial"/>
                <a:buNone/>
              </a:pPr>
              <a:endParaRPr sz="17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4"/>
            <p:cNvSpPr/>
            <p:nvPr/>
          </p:nvSpPr>
          <p:spPr>
            <a:xfrm>
              <a:off x="0" y="1"/>
              <a:ext cx="9695543" cy="5849256"/>
            </a:xfrm>
            <a:custGeom>
              <a:avLst/>
              <a:gdLst/>
              <a:ahLst/>
              <a:cxnLst/>
              <a:rect l="l" t="t" r="r" b="b"/>
              <a:pathLst>
                <a:path w="9601200" h="6731000" extrusionOk="0">
                  <a:moveTo>
                    <a:pt x="0" y="0"/>
                  </a:moveTo>
                  <a:lnTo>
                    <a:pt x="9601200" y="0"/>
                  </a:lnTo>
                  <a:lnTo>
                    <a:pt x="8343900" y="1257300"/>
                  </a:lnTo>
                  <a:lnTo>
                    <a:pt x="7861300" y="774700"/>
                  </a:lnTo>
                  <a:lnTo>
                    <a:pt x="5473700" y="3162300"/>
                  </a:lnTo>
                  <a:lnTo>
                    <a:pt x="5003800" y="2692400"/>
                  </a:lnTo>
                  <a:lnTo>
                    <a:pt x="2527300" y="5168900"/>
                  </a:lnTo>
                  <a:lnTo>
                    <a:pt x="2044700" y="4686300"/>
                  </a:lnTo>
                  <a:lnTo>
                    <a:pt x="0" y="6731000"/>
                  </a:lnTo>
                  <a:close/>
                </a:path>
              </a:pathLst>
            </a:custGeom>
            <a:solidFill>
              <a:srgbClr val="00245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67"/>
                <a:buFont typeface="Calibri"/>
                <a:buNone/>
              </a:pPr>
              <a:endParaRPr sz="1767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7" name="Google Shape;17;p14"/>
            <p:cNvSpPr/>
            <p:nvPr/>
          </p:nvSpPr>
          <p:spPr>
            <a:xfrm>
              <a:off x="1" y="0"/>
              <a:ext cx="8996001" cy="5712271"/>
            </a:xfrm>
            <a:custGeom>
              <a:avLst/>
              <a:gdLst/>
              <a:ahLst/>
              <a:cxnLst/>
              <a:rect l="l" t="t" r="r" b="b"/>
              <a:pathLst>
                <a:path w="9601200" h="6731000" extrusionOk="0">
                  <a:moveTo>
                    <a:pt x="0" y="0"/>
                  </a:moveTo>
                  <a:lnTo>
                    <a:pt x="9601200" y="0"/>
                  </a:lnTo>
                  <a:lnTo>
                    <a:pt x="8343900" y="1257300"/>
                  </a:lnTo>
                  <a:lnTo>
                    <a:pt x="7861300" y="774700"/>
                  </a:lnTo>
                  <a:lnTo>
                    <a:pt x="5473700" y="3162300"/>
                  </a:lnTo>
                  <a:lnTo>
                    <a:pt x="5003800" y="2692400"/>
                  </a:lnTo>
                  <a:lnTo>
                    <a:pt x="2527300" y="5168900"/>
                  </a:lnTo>
                  <a:lnTo>
                    <a:pt x="2044700" y="4686300"/>
                  </a:lnTo>
                  <a:lnTo>
                    <a:pt x="0" y="6731000"/>
                  </a:lnTo>
                  <a:close/>
                </a:path>
              </a:pathLst>
            </a:custGeom>
            <a:solidFill>
              <a:srgbClr val="DC2F1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67"/>
                <a:buFont typeface="Calibri"/>
                <a:buNone/>
              </a:pPr>
              <a:endParaRPr sz="1767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8" name="Google Shape;18;p14"/>
            <p:cNvSpPr/>
            <p:nvPr/>
          </p:nvSpPr>
          <p:spPr>
            <a:xfrm>
              <a:off x="0" y="0"/>
              <a:ext cx="8087030" cy="5712271"/>
            </a:xfrm>
            <a:custGeom>
              <a:avLst/>
              <a:gdLst/>
              <a:ahLst/>
              <a:cxnLst/>
              <a:rect l="l" t="t" r="r" b="b"/>
              <a:pathLst>
                <a:path w="9601200" h="6731000" extrusionOk="0">
                  <a:moveTo>
                    <a:pt x="0" y="0"/>
                  </a:moveTo>
                  <a:lnTo>
                    <a:pt x="9601200" y="0"/>
                  </a:lnTo>
                  <a:lnTo>
                    <a:pt x="8343900" y="1257300"/>
                  </a:lnTo>
                  <a:lnTo>
                    <a:pt x="7861300" y="774700"/>
                  </a:lnTo>
                  <a:lnTo>
                    <a:pt x="5473700" y="3162300"/>
                  </a:lnTo>
                  <a:lnTo>
                    <a:pt x="5003800" y="2692400"/>
                  </a:lnTo>
                  <a:lnTo>
                    <a:pt x="2527300" y="5168900"/>
                  </a:lnTo>
                  <a:lnTo>
                    <a:pt x="2044700" y="4686300"/>
                  </a:lnTo>
                  <a:lnTo>
                    <a:pt x="0" y="6731000"/>
                  </a:lnTo>
                  <a:close/>
                </a:path>
              </a:pathLst>
            </a:custGeom>
            <a:solidFill>
              <a:srgbClr val="F6BB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67"/>
                <a:buFont typeface="Calibri"/>
                <a:buNone/>
              </a:pPr>
              <a:endParaRPr sz="1767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pic>
          <p:nvPicPr>
            <p:cNvPr id="19" name="Google Shape;19;p14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2313226" y="6259807"/>
              <a:ext cx="1048514" cy="121310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20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748206" y="6777213"/>
              <a:ext cx="3398527" cy="7162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1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428" y="2359"/>
              <a:ext cx="7831231" cy="5490476"/>
            </a:xfrm>
            <a:custGeom>
              <a:avLst/>
              <a:gdLst/>
              <a:ahLst/>
              <a:cxnLst/>
              <a:rect l="l" t="t" r="r" b="b"/>
              <a:pathLst>
                <a:path w="9601200" h="6731000" extrusionOk="0">
                  <a:moveTo>
                    <a:pt x="0" y="0"/>
                  </a:moveTo>
                  <a:lnTo>
                    <a:pt x="9601200" y="0"/>
                  </a:lnTo>
                  <a:lnTo>
                    <a:pt x="8343900" y="1257300"/>
                  </a:lnTo>
                  <a:lnTo>
                    <a:pt x="7861300" y="774700"/>
                  </a:lnTo>
                  <a:lnTo>
                    <a:pt x="5473700" y="3162300"/>
                  </a:lnTo>
                  <a:lnTo>
                    <a:pt x="5003800" y="2692400"/>
                  </a:lnTo>
                  <a:lnTo>
                    <a:pt x="2527300" y="5168900"/>
                  </a:lnTo>
                  <a:lnTo>
                    <a:pt x="2044700" y="4686300"/>
                  </a:lnTo>
                  <a:lnTo>
                    <a:pt x="0" y="6731000"/>
                  </a:lnTo>
                  <a:close/>
                </a:path>
              </a:pathLst>
            </a:custGeom>
            <a:noFill/>
            <a:ln>
              <a:noFill/>
            </a:ln>
            <a:effectLst>
              <a:outerShdw blurRad="127000" dist="76200" dir="5400000" algn="t" rotWithShape="0">
                <a:srgbClr val="000000">
                  <a:alpha val="40000"/>
                </a:srgbClr>
              </a:outerShdw>
            </a:effectLst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45E"/>
              </a:buClr>
              <a:buSzPts val="3109"/>
              <a:buFont typeface="Georgia"/>
              <a:buNone/>
              <a:defRPr sz="3109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3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23"/>
          <p:cNvSpPr txBox="1">
            <a:spLocks noGrp="1"/>
          </p:cNvSpPr>
          <p:nvPr>
            <p:ph type="body" idx="1"/>
          </p:nvPr>
        </p:nvSpPr>
        <p:spPr>
          <a:xfrm>
            <a:off x="839789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72"/>
              </a:spcBef>
              <a:spcAft>
                <a:spcPts val="0"/>
              </a:spcAft>
              <a:buClr>
                <a:schemeClr val="dk1"/>
              </a:buClr>
              <a:buSzPts val="1554"/>
              <a:buNone/>
              <a:defRPr sz="1554"/>
            </a:lvl1pPr>
            <a:lvl2pPr marL="914400" lvl="1" indent="-2286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360"/>
              <a:buNone/>
              <a:defRPr sz="1360"/>
            </a:lvl2pPr>
            <a:lvl3pPr marL="1371600" lvl="2" indent="-2286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166"/>
              <a:buNone/>
              <a:defRPr sz="1166"/>
            </a:lvl3pPr>
            <a:lvl4pPr marL="1828800" lvl="3" indent="-2286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972"/>
              <a:buNone/>
              <a:defRPr sz="972"/>
            </a:lvl4pPr>
            <a:lvl5pPr marL="2286000" lvl="4" indent="-2286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972"/>
              <a:buNone/>
              <a:defRPr sz="972"/>
            </a:lvl5pPr>
            <a:lvl6pPr marL="2743200" lvl="5" indent="-2286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972"/>
              <a:buNone/>
              <a:defRPr sz="972"/>
            </a:lvl6pPr>
            <a:lvl7pPr marL="3200400" lvl="6" indent="-2286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972"/>
              <a:buNone/>
              <a:defRPr sz="972"/>
            </a:lvl7pPr>
            <a:lvl8pPr marL="3657600" lvl="7" indent="-2286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972"/>
              <a:buNone/>
              <a:defRPr sz="972"/>
            </a:lvl8pPr>
            <a:lvl9pPr marL="4114800" lvl="8" indent="-2286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972"/>
              <a:buNone/>
              <a:defRPr sz="972"/>
            </a:lvl9pPr>
          </a:lstStyle>
          <a:p>
            <a:endParaRPr/>
          </a:p>
        </p:txBody>
      </p:sp>
      <p:sp>
        <p:nvSpPr>
          <p:cNvPr id="153" name="Google Shape;153;p23"/>
          <p:cNvSpPr txBox="1">
            <a:spLocks noGrp="1"/>
          </p:cNvSpPr>
          <p:nvPr>
            <p:ph type="dt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6"/>
              <a:buFont typeface="Arial"/>
              <a:buNone/>
              <a:defRPr sz="11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6"/>
              <a:buFont typeface="Arial"/>
              <a:buNone/>
              <a:defRPr sz="11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6"/>
              <a:buFont typeface="Arial"/>
              <a:buNone/>
              <a:defRPr sz="11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6"/>
              <a:buFont typeface="Arial"/>
              <a:buNone/>
              <a:defRPr sz="11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6"/>
              <a:buFont typeface="Arial"/>
              <a:buNone/>
              <a:defRPr sz="11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6"/>
              <a:buFont typeface="Arial"/>
              <a:buNone/>
              <a:defRPr sz="11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6"/>
              <a:buFont typeface="Arial"/>
              <a:buNone/>
              <a:defRPr sz="11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6"/>
              <a:buFont typeface="Arial"/>
              <a:buNone/>
              <a:defRPr sz="11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6"/>
              <a:buFont typeface="Arial"/>
              <a:buNone/>
              <a:defRPr sz="11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grpSp>
        <p:nvGrpSpPr>
          <p:cNvPr id="156" name="Google Shape;156;p23"/>
          <p:cNvGrpSpPr/>
          <p:nvPr/>
        </p:nvGrpSpPr>
        <p:grpSpPr>
          <a:xfrm>
            <a:off x="1" y="-501835"/>
            <a:ext cx="13595240" cy="8207555"/>
            <a:chOff x="0" y="-579549"/>
            <a:chExt cx="15253932" cy="9478587"/>
          </a:xfrm>
        </p:grpSpPr>
        <p:sp>
          <p:nvSpPr>
            <p:cNvPr id="157" name="Google Shape;157;p23"/>
            <p:cNvSpPr/>
            <p:nvPr/>
          </p:nvSpPr>
          <p:spPr>
            <a:xfrm rot="10800000">
              <a:off x="12887612" y="0"/>
              <a:ext cx="823959" cy="2740207"/>
            </a:xfrm>
            <a:custGeom>
              <a:avLst/>
              <a:gdLst/>
              <a:ahLst/>
              <a:cxnLst/>
              <a:rect l="l" t="t" r="r" b="b"/>
              <a:pathLst>
                <a:path w="1550564" h="5156649" extrusionOk="0">
                  <a:moveTo>
                    <a:pt x="25757" y="5156649"/>
                  </a:moveTo>
                  <a:lnTo>
                    <a:pt x="0" y="0"/>
                  </a:lnTo>
                  <a:lnTo>
                    <a:pt x="1550564" y="5156649"/>
                  </a:lnTo>
                  <a:lnTo>
                    <a:pt x="25757" y="5156649"/>
                  </a:lnTo>
                  <a:close/>
                </a:path>
              </a:pathLst>
            </a:custGeom>
            <a:solidFill>
              <a:srgbClr val="00245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69"/>
                <a:buFont typeface="Calibri"/>
                <a:buNone/>
              </a:pPr>
              <a:endParaRPr sz="1169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23"/>
            <p:cNvSpPr/>
            <p:nvPr/>
          </p:nvSpPr>
          <p:spPr>
            <a:xfrm rot="10800000">
              <a:off x="12359289" y="0"/>
              <a:ext cx="940303" cy="1761551"/>
            </a:xfrm>
            <a:custGeom>
              <a:avLst/>
              <a:gdLst/>
              <a:ahLst/>
              <a:cxnLst/>
              <a:rect l="l" t="t" r="r" b="b"/>
              <a:pathLst>
                <a:path w="1769505" h="3314969" extrusionOk="0">
                  <a:moveTo>
                    <a:pt x="1030309" y="3314969"/>
                  </a:moveTo>
                  <a:lnTo>
                    <a:pt x="0" y="0"/>
                  </a:lnTo>
                  <a:lnTo>
                    <a:pt x="1769505" y="3302090"/>
                  </a:lnTo>
                  <a:lnTo>
                    <a:pt x="1030309" y="3314969"/>
                  </a:lnTo>
                  <a:close/>
                </a:path>
              </a:pathLst>
            </a:custGeom>
            <a:solidFill>
              <a:srgbClr val="DC2F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69"/>
                <a:buFont typeface="Calibri"/>
                <a:buNone/>
              </a:pPr>
              <a:endParaRPr sz="1169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23"/>
            <p:cNvSpPr/>
            <p:nvPr/>
          </p:nvSpPr>
          <p:spPr>
            <a:xfrm rot="-3166342">
              <a:off x="13095218" y="-1072432"/>
              <a:ext cx="725993" cy="3958892"/>
            </a:xfrm>
            <a:custGeom>
              <a:avLst/>
              <a:gdLst/>
              <a:ahLst/>
              <a:cxnLst/>
              <a:rect l="l" t="t" r="r" b="b"/>
              <a:pathLst>
                <a:path w="1978460" h="5308956" extrusionOk="0">
                  <a:moveTo>
                    <a:pt x="1978460" y="0"/>
                  </a:moveTo>
                  <a:lnTo>
                    <a:pt x="673708" y="5308956"/>
                  </a:lnTo>
                  <a:lnTo>
                    <a:pt x="3881" y="4427374"/>
                  </a:lnTo>
                  <a:lnTo>
                    <a:pt x="3048" y="4107544"/>
                  </a:lnTo>
                  <a:cubicBezTo>
                    <a:pt x="-1416" y="2326343"/>
                    <a:pt x="-407" y="1729770"/>
                    <a:pt x="2430" y="1526023"/>
                  </a:cubicBezTo>
                  <a:lnTo>
                    <a:pt x="2874" y="1501053"/>
                  </a:lnTo>
                  <a:close/>
                </a:path>
              </a:pathLst>
            </a:custGeom>
            <a:noFill/>
            <a:ln w="28575" cap="flat" cmpd="sng">
              <a:solidFill>
                <a:srgbClr val="F6BB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69"/>
                <a:buFont typeface="Calibri"/>
                <a:buNone/>
              </a:pPr>
              <a:endParaRPr sz="1169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0" name="Google Shape;160;p2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1449456" y="202546"/>
              <a:ext cx="891261" cy="10311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1" name="Google Shape;161;p23"/>
            <p:cNvGrpSpPr/>
            <p:nvPr/>
          </p:nvGrpSpPr>
          <p:grpSpPr>
            <a:xfrm rot="10423968" flipH="1">
              <a:off x="39771" y="7174934"/>
              <a:ext cx="9138876" cy="1228952"/>
              <a:chOff x="6139542" y="3425372"/>
              <a:chExt cx="3503430" cy="1872342"/>
            </a:xfrm>
          </p:grpSpPr>
          <p:sp>
            <p:nvSpPr>
              <p:cNvPr id="162" name="Google Shape;162;p23"/>
              <p:cNvSpPr/>
              <p:nvPr/>
            </p:nvSpPr>
            <p:spPr>
              <a:xfrm>
                <a:off x="6139542" y="3425372"/>
                <a:ext cx="3503430" cy="1872342"/>
              </a:xfrm>
              <a:custGeom>
                <a:avLst/>
                <a:gdLst/>
                <a:ahLst/>
                <a:cxnLst/>
                <a:rect l="l" t="t" r="r" b="b"/>
                <a:pathLst>
                  <a:path w="9601200" h="6731000" extrusionOk="0">
                    <a:moveTo>
                      <a:pt x="0" y="0"/>
                    </a:moveTo>
                    <a:lnTo>
                      <a:pt x="9601200" y="0"/>
                    </a:lnTo>
                    <a:lnTo>
                      <a:pt x="8343900" y="1257300"/>
                    </a:lnTo>
                    <a:lnTo>
                      <a:pt x="7861300" y="774700"/>
                    </a:lnTo>
                    <a:lnTo>
                      <a:pt x="5473700" y="3162300"/>
                    </a:lnTo>
                    <a:lnTo>
                      <a:pt x="5003800" y="2692400"/>
                    </a:lnTo>
                    <a:lnTo>
                      <a:pt x="2527300" y="5168900"/>
                    </a:lnTo>
                    <a:lnTo>
                      <a:pt x="2044700" y="4686300"/>
                    </a:lnTo>
                    <a:lnTo>
                      <a:pt x="0" y="6731000"/>
                    </a:lnTo>
                    <a:close/>
                  </a:path>
                </a:pathLst>
              </a:custGeom>
              <a:solidFill>
                <a:srgbClr val="00245E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767"/>
                  <a:buFont typeface="Calibri"/>
                  <a:buNone/>
                </a:pPr>
                <a:endParaRPr sz="1767" b="0" i="0" u="none" strike="noStrike" cap="none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163" name="Google Shape;163;p23"/>
              <p:cNvSpPr/>
              <p:nvPr/>
            </p:nvSpPr>
            <p:spPr>
              <a:xfrm>
                <a:off x="6139544" y="3425372"/>
                <a:ext cx="3250654" cy="1828493"/>
              </a:xfrm>
              <a:custGeom>
                <a:avLst/>
                <a:gdLst/>
                <a:ahLst/>
                <a:cxnLst/>
                <a:rect l="l" t="t" r="r" b="b"/>
                <a:pathLst>
                  <a:path w="9601200" h="6731000" extrusionOk="0">
                    <a:moveTo>
                      <a:pt x="0" y="0"/>
                    </a:moveTo>
                    <a:lnTo>
                      <a:pt x="9601200" y="0"/>
                    </a:lnTo>
                    <a:lnTo>
                      <a:pt x="8343900" y="1257300"/>
                    </a:lnTo>
                    <a:lnTo>
                      <a:pt x="7861300" y="774700"/>
                    </a:lnTo>
                    <a:lnTo>
                      <a:pt x="5473700" y="3162300"/>
                    </a:lnTo>
                    <a:lnTo>
                      <a:pt x="5003800" y="2692400"/>
                    </a:lnTo>
                    <a:lnTo>
                      <a:pt x="2527300" y="5168900"/>
                    </a:lnTo>
                    <a:lnTo>
                      <a:pt x="2044700" y="4686300"/>
                    </a:lnTo>
                    <a:lnTo>
                      <a:pt x="0" y="6731000"/>
                    </a:lnTo>
                    <a:close/>
                  </a:path>
                </a:pathLst>
              </a:custGeom>
              <a:solidFill>
                <a:srgbClr val="DC2F1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767"/>
                  <a:buFont typeface="Calibri"/>
                  <a:buNone/>
                </a:pPr>
                <a:endParaRPr sz="1767" b="0" i="0" u="none" strike="noStrike" cap="none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164" name="Google Shape;164;p23"/>
              <p:cNvSpPr/>
              <p:nvPr/>
            </p:nvSpPr>
            <p:spPr>
              <a:xfrm>
                <a:off x="6139542" y="3425372"/>
                <a:ext cx="2922202" cy="1828493"/>
              </a:xfrm>
              <a:custGeom>
                <a:avLst/>
                <a:gdLst/>
                <a:ahLst/>
                <a:cxnLst/>
                <a:rect l="l" t="t" r="r" b="b"/>
                <a:pathLst>
                  <a:path w="9601200" h="6731000" extrusionOk="0">
                    <a:moveTo>
                      <a:pt x="0" y="0"/>
                    </a:moveTo>
                    <a:lnTo>
                      <a:pt x="9601200" y="0"/>
                    </a:lnTo>
                    <a:lnTo>
                      <a:pt x="8343900" y="1257300"/>
                    </a:lnTo>
                    <a:lnTo>
                      <a:pt x="7861300" y="774700"/>
                    </a:lnTo>
                    <a:lnTo>
                      <a:pt x="5473700" y="3162300"/>
                    </a:lnTo>
                    <a:lnTo>
                      <a:pt x="5003800" y="2692400"/>
                    </a:lnTo>
                    <a:lnTo>
                      <a:pt x="2527300" y="5168900"/>
                    </a:lnTo>
                    <a:lnTo>
                      <a:pt x="2044700" y="4686300"/>
                    </a:lnTo>
                    <a:lnTo>
                      <a:pt x="0" y="6731000"/>
                    </a:lnTo>
                    <a:close/>
                  </a:path>
                </a:pathLst>
              </a:custGeom>
              <a:solidFill>
                <a:srgbClr val="F6BB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767"/>
                  <a:buFont typeface="Calibri"/>
                  <a:buNone/>
                </a:pPr>
                <a:endParaRPr sz="1767" b="0" i="0" u="none" strike="noStrike" cap="none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</p:grpSp>
        <p:sp>
          <p:nvSpPr>
            <p:cNvPr id="165" name="Google Shape;165;p23"/>
            <p:cNvSpPr/>
            <p:nvPr/>
          </p:nvSpPr>
          <p:spPr>
            <a:xfrm rot="-5400000">
              <a:off x="-57248" y="511669"/>
              <a:ext cx="886023" cy="296819"/>
            </a:xfrm>
            <a:custGeom>
              <a:avLst/>
              <a:gdLst/>
              <a:ahLst/>
              <a:cxnLst/>
              <a:rect l="l" t="t" r="r" b="b"/>
              <a:pathLst>
                <a:path w="1492303" h="499923" extrusionOk="0">
                  <a:moveTo>
                    <a:pt x="1492303" y="0"/>
                  </a:moveTo>
                  <a:lnTo>
                    <a:pt x="746150" y="499923"/>
                  </a:lnTo>
                  <a:lnTo>
                    <a:pt x="0" y="3"/>
                  </a:lnTo>
                  <a:lnTo>
                    <a:pt x="746149" y="338893"/>
                  </a:lnTo>
                  <a:close/>
                </a:path>
              </a:pathLst>
            </a:custGeom>
            <a:solidFill>
              <a:srgbClr val="F6BB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67"/>
                <a:buFont typeface="Calibri"/>
                <a:buNone/>
              </a:pPr>
              <a:endParaRPr sz="1767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66" name="Google Shape;166;p23"/>
            <p:cNvSpPr/>
            <p:nvPr/>
          </p:nvSpPr>
          <p:spPr>
            <a:xfrm rot="-5400000">
              <a:off x="25846" y="497149"/>
              <a:ext cx="886023" cy="296819"/>
            </a:xfrm>
            <a:custGeom>
              <a:avLst/>
              <a:gdLst/>
              <a:ahLst/>
              <a:cxnLst/>
              <a:rect l="l" t="t" r="r" b="b"/>
              <a:pathLst>
                <a:path w="1492303" h="499923" extrusionOk="0">
                  <a:moveTo>
                    <a:pt x="1492303" y="0"/>
                  </a:moveTo>
                  <a:lnTo>
                    <a:pt x="746150" y="499923"/>
                  </a:lnTo>
                  <a:lnTo>
                    <a:pt x="0" y="3"/>
                  </a:lnTo>
                  <a:lnTo>
                    <a:pt x="746149" y="338893"/>
                  </a:lnTo>
                  <a:close/>
                </a:path>
              </a:pathLst>
            </a:custGeom>
            <a:solidFill>
              <a:srgbClr val="DC2F1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67"/>
                <a:buFont typeface="Calibri"/>
                <a:buNone/>
              </a:pPr>
              <a:endParaRPr sz="1767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67" name="Google Shape;167;p23"/>
            <p:cNvSpPr/>
            <p:nvPr/>
          </p:nvSpPr>
          <p:spPr>
            <a:xfrm rot="-5400000">
              <a:off x="105676" y="504409"/>
              <a:ext cx="886023" cy="296819"/>
            </a:xfrm>
            <a:custGeom>
              <a:avLst/>
              <a:gdLst/>
              <a:ahLst/>
              <a:cxnLst/>
              <a:rect l="l" t="t" r="r" b="b"/>
              <a:pathLst>
                <a:path w="1492303" h="499923" extrusionOk="0">
                  <a:moveTo>
                    <a:pt x="1492303" y="0"/>
                  </a:moveTo>
                  <a:lnTo>
                    <a:pt x="746150" y="499923"/>
                  </a:lnTo>
                  <a:lnTo>
                    <a:pt x="0" y="3"/>
                  </a:lnTo>
                  <a:lnTo>
                    <a:pt x="746149" y="338893"/>
                  </a:lnTo>
                  <a:close/>
                </a:path>
              </a:pathLst>
            </a:custGeom>
            <a:solidFill>
              <a:srgbClr val="00245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67"/>
                <a:buFont typeface="Calibri"/>
                <a:buNone/>
              </a:pPr>
              <a:endParaRPr sz="1767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>
  <p:cSld name="Encabezado de secció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5"/>
          <p:cNvSpPr/>
          <p:nvPr/>
        </p:nvSpPr>
        <p:spPr>
          <a:xfrm flipH="1">
            <a:off x="1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6964364" h="4742779" extrusionOk="0">
                <a:moveTo>
                  <a:pt x="0" y="1733690"/>
                </a:moveTo>
                <a:lnTo>
                  <a:pt x="35484" y="1836167"/>
                </a:lnTo>
                <a:cubicBezTo>
                  <a:pt x="194398" y="2295107"/>
                  <a:pt x="389985" y="2859956"/>
                  <a:pt x="630707" y="3555155"/>
                </a:cubicBezTo>
                <a:cubicBezTo>
                  <a:pt x="630707" y="3555155"/>
                  <a:pt x="630707" y="3555155"/>
                  <a:pt x="1657786" y="3896095"/>
                </a:cubicBezTo>
                <a:cubicBezTo>
                  <a:pt x="1657786" y="3896095"/>
                  <a:pt x="1657786" y="3896095"/>
                  <a:pt x="1743376" y="2660187"/>
                </a:cubicBezTo>
                <a:cubicBezTo>
                  <a:pt x="1743376" y="2660187"/>
                  <a:pt x="1743376" y="2660187"/>
                  <a:pt x="1786171" y="3938712"/>
                </a:cubicBezTo>
                <a:cubicBezTo>
                  <a:pt x="1786171" y="3938712"/>
                  <a:pt x="1786171" y="3938712"/>
                  <a:pt x="3972414" y="4676144"/>
                </a:cubicBezTo>
                <a:lnTo>
                  <a:pt x="4169966" y="4742779"/>
                </a:lnTo>
                <a:lnTo>
                  <a:pt x="4062168" y="4742779"/>
                </a:lnTo>
                <a:lnTo>
                  <a:pt x="4041645" y="4737835"/>
                </a:lnTo>
                <a:cubicBezTo>
                  <a:pt x="3690632" y="4653264"/>
                  <a:pt x="3029901" y="4494073"/>
                  <a:pt x="1786171" y="4194418"/>
                </a:cubicBezTo>
                <a:cubicBezTo>
                  <a:pt x="1786171" y="4194418"/>
                  <a:pt x="1786171" y="4194418"/>
                  <a:pt x="1807067" y="4673033"/>
                </a:cubicBezTo>
                <a:lnTo>
                  <a:pt x="1810112" y="4742779"/>
                </a:lnTo>
                <a:lnTo>
                  <a:pt x="1621453" y="4742779"/>
                </a:lnTo>
                <a:lnTo>
                  <a:pt x="1624957" y="4685783"/>
                </a:lnTo>
                <a:cubicBezTo>
                  <a:pt x="1634842" y="4524995"/>
                  <a:pt x="1645750" y="4347575"/>
                  <a:pt x="1657786" y="4151800"/>
                </a:cubicBezTo>
                <a:cubicBezTo>
                  <a:pt x="1657786" y="4151800"/>
                  <a:pt x="1657786" y="4151800"/>
                  <a:pt x="373937" y="3810860"/>
                </a:cubicBezTo>
                <a:cubicBezTo>
                  <a:pt x="373937" y="3810860"/>
                  <a:pt x="373937" y="3810860"/>
                  <a:pt x="40186" y="2522938"/>
                </a:cubicBezTo>
                <a:lnTo>
                  <a:pt x="0" y="2367864"/>
                </a:lnTo>
                <a:close/>
                <a:moveTo>
                  <a:pt x="0" y="0"/>
                </a:moveTo>
                <a:lnTo>
                  <a:pt x="72443" y="16922"/>
                </a:lnTo>
                <a:cubicBezTo>
                  <a:pt x="568896" y="132891"/>
                  <a:pt x="1405028" y="328208"/>
                  <a:pt x="2813251" y="657162"/>
                </a:cubicBezTo>
                <a:cubicBezTo>
                  <a:pt x="2813251" y="657162"/>
                  <a:pt x="2813251" y="657162"/>
                  <a:pt x="2898841" y="699779"/>
                </a:cubicBezTo>
                <a:cubicBezTo>
                  <a:pt x="2898841" y="699779"/>
                  <a:pt x="2898841" y="699779"/>
                  <a:pt x="2941636" y="742397"/>
                </a:cubicBezTo>
                <a:cubicBezTo>
                  <a:pt x="2941636" y="742397"/>
                  <a:pt x="2941636" y="742397"/>
                  <a:pt x="3412381" y="2106158"/>
                </a:cubicBezTo>
                <a:cubicBezTo>
                  <a:pt x="3412381" y="2106158"/>
                  <a:pt x="3412381" y="2106158"/>
                  <a:pt x="4225485" y="1850453"/>
                </a:cubicBezTo>
                <a:cubicBezTo>
                  <a:pt x="4225485" y="1850453"/>
                  <a:pt x="4225485" y="1850453"/>
                  <a:pt x="5423745" y="1424277"/>
                </a:cubicBezTo>
                <a:cubicBezTo>
                  <a:pt x="5423745" y="1424277"/>
                  <a:pt x="5423745" y="1424277"/>
                  <a:pt x="6065670" y="1211190"/>
                </a:cubicBezTo>
                <a:cubicBezTo>
                  <a:pt x="6065670" y="1211190"/>
                  <a:pt x="6065670" y="1211190"/>
                  <a:pt x="6365234" y="1125955"/>
                </a:cubicBezTo>
                <a:cubicBezTo>
                  <a:pt x="6450824" y="1083337"/>
                  <a:pt x="6579209" y="1040720"/>
                  <a:pt x="6664799" y="998102"/>
                </a:cubicBezTo>
                <a:cubicBezTo>
                  <a:pt x="6664799" y="998102"/>
                  <a:pt x="6664799" y="998102"/>
                  <a:pt x="6964364" y="912867"/>
                </a:cubicBezTo>
                <a:lnTo>
                  <a:pt x="6878774" y="1211190"/>
                </a:lnTo>
                <a:cubicBezTo>
                  <a:pt x="6878774" y="1211190"/>
                  <a:pt x="6878774" y="1211190"/>
                  <a:pt x="5904019" y="4551590"/>
                </a:cubicBezTo>
                <a:lnTo>
                  <a:pt x="5848228" y="4742779"/>
                </a:lnTo>
                <a:lnTo>
                  <a:pt x="5490156" y="4742779"/>
                </a:lnTo>
                <a:lnTo>
                  <a:pt x="5526386" y="4617628"/>
                </a:lnTo>
                <a:cubicBezTo>
                  <a:pt x="5728659" y="3918902"/>
                  <a:pt x="6022875" y="2902574"/>
                  <a:pt x="6450824" y="1424277"/>
                </a:cubicBezTo>
                <a:cubicBezTo>
                  <a:pt x="6450824" y="1424277"/>
                  <a:pt x="6450824" y="1424277"/>
                  <a:pt x="6151260" y="1509513"/>
                </a:cubicBezTo>
                <a:cubicBezTo>
                  <a:pt x="6151260" y="1509513"/>
                  <a:pt x="6151260" y="1509513"/>
                  <a:pt x="5509335" y="1679983"/>
                </a:cubicBezTo>
                <a:cubicBezTo>
                  <a:pt x="5509335" y="1679983"/>
                  <a:pt x="5509335" y="1679983"/>
                  <a:pt x="4268280" y="2020923"/>
                </a:cubicBezTo>
                <a:cubicBezTo>
                  <a:pt x="4268280" y="2020923"/>
                  <a:pt x="4268280" y="2020923"/>
                  <a:pt x="3455176" y="2191393"/>
                </a:cubicBezTo>
                <a:cubicBezTo>
                  <a:pt x="3455176" y="2191393"/>
                  <a:pt x="3455176" y="2191393"/>
                  <a:pt x="4350037" y="4593627"/>
                </a:cubicBezTo>
                <a:lnTo>
                  <a:pt x="4405598" y="4742779"/>
                </a:lnTo>
                <a:lnTo>
                  <a:pt x="4396863" y="4742779"/>
                </a:lnTo>
                <a:lnTo>
                  <a:pt x="4376271" y="4698837"/>
                </a:lnTo>
                <a:cubicBezTo>
                  <a:pt x="4270955" y="4474096"/>
                  <a:pt x="3990113" y="3874787"/>
                  <a:pt x="3241201" y="2276629"/>
                </a:cubicBezTo>
                <a:cubicBezTo>
                  <a:pt x="3241201" y="2276629"/>
                  <a:pt x="3241201" y="2276629"/>
                  <a:pt x="1743376" y="2660187"/>
                </a:cubicBezTo>
                <a:cubicBezTo>
                  <a:pt x="1743376" y="2660187"/>
                  <a:pt x="1743376" y="2660187"/>
                  <a:pt x="3198406" y="2148776"/>
                </a:cubicBezTo>
                <a:cubicBezTo>
                  <a:pt x="3198406" y="2148776"/>
                  <a:pt x="3198406" y="2148776"/>
                  <a:pt x="2642071" y="955484"/>
                </a:cubicBezTo>
                <a:cubicBezTo>
                  <a:pt x="2642071" y="955484"/>
                  <a:pt x="2642071" y="955484"/>
                  <a:pt x="189466" y="130766"/>
                </a:cubicBezTo>
                <a:lnTo>
                  <a:pt x="0" y="67056"/>
                </a:lnTo>
                <a:close/>
              </a:path>
            </a:pathLst>
          </a:custGeom>
          <a:solidFill>
            <a:srgbClr val="D8D8D8">
              <a:alpha val="24313"/>
            </a:srgbClr>
          </a:solidFill>
          <a:ln>
            <a:noFill/>
          </a:ln>
        </p:spPr>
        <p:txBody>
          <a:bodyPr spcFirstLastPara="1" wrap="square" lIns="79175" tIns="39575" rIns="79175" bIns="39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7"/>
              <a:buFont typeface="Arial"/>
              <a:buNone/>
            </a:pPr>
            <a:endParaRPr sz="176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" name="Google Shape;24;p15"/>
          <p:cNvPicPr preferRelativeResize="0"/>
          <p:nvPr/>
        </p:nvPicPr>
        <p:blipFill rotWithShape="1">
          <a:blip r:embed="rId2">
            <a:alphaModFix/>
          </a:blip>
          <a:srcRect l="17543" r="26958"/>
          <a:stretch/>
        </p:blipFill>
        <p:spPr>
          <a:xfrm>
            <a:off x="-28595" y="0"/>
            <a:ext cx="587635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5"/>
          <p:cNvSpPr/>
          <p:nvPr/>
        </p:nvSpPr>
        <p:spPr>
          <a:xfrm rot="-5400000">
            <a:off x="6000089" y="3293457"/>
            <a:ext cx="786192" cy="271087"/>
          </a:xfrm>
          <a:custGeom>
            <a:avLst/>
            <a:gdLst/>
            <a:ahLst/>
            <a:cxnLst/>
            <a:rect l="l" t="t" r="r" b="b"/>
            <a:pathLst>
              <a:path w="1492303" h="499923" extrusionOk="0">
                <a:moveTo>
                  <a:pt x="1492303" y="0"/>
                </a:moveTo>
                <a:lnTo>
                  <a:pt x="746150" y="499923"/>
                </a:lnTo>
                <a:lnTo>
                  <a:pt x="0" y="3"/>
                </a:lnTo>
                <a:lnTo>
                  <a:pt x="746149" y="338893"/>
                </a:lnTo>
                <a:close/>
              </a:path>
            </a:pathLst>
          </a:custGeom>
          <a:solidFill>
            <a:srgbClr val="DC2F1C"/>
          </a:solidFill>
          <a:ln>
            <a:noFill/>
          </a:ln>
        </p:spPr>
        <p:txBody>
          <a:bodyPr spcFirstLastPara="1" wrap="square" lIns="79175" tIns="39575" rIns="79175" bIns="39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7"/>
              <a:buFont typeface="Calibri"/>
              <a:buNone/>
            </a:pPr>
            <a:endParaRPr sz="1767" b="0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" name="Google Shape;26;p15"/>
          <p:cNvSpPr/>
          <p:nvPr/>
        </p:nvSpPr>
        <p:spPr>
          <a:xfrm rot="-5400000">
            <a:off x="4077395" y="2647459"/>
            <a:ext cx="2989973" cy="1563084"/>
          </a:xfrm>
          <a:custGeom>
            <a:avLst/>
            <a:gdLst/>
            <a:ahLst/>
            <a:cxnLst/>
            <a:rect l="l" t="t" r="r" b="b"/>
            <a:pathLst>
              <a:path w="1492303" h="499923" extrusionOk="0">
                <a:moveTo>
                  <a:pt x="1492303" y="0"/>
                </a:moveTo>
                <a:lnTo>
                  <a:pt x="746150" y="499923"/>
                </a:lnTo>
                <a:lnTo>
                  <a:pt x="0" y="3"/>
                </a:lnTo>
                <a:lnTo>
                  <a:pt x="746149" y="338893"/>
                </a:lnTo>
                <a:close/>
              </a:path>
            </a:pathLst>
          </a:custGeom>
          <a:solidFill>
            <a:srgbClr val="F6BB00"/>
          </a:solidFill>
          <a:ln>
            <a:noFill/>
          </a:ln>
        </p:spPr>
        <p:txBody>
          <a:bodyPr spcFirstLastPara="1" wrap="square" lIns="79175" tIns="39575" rIns="79175" bIns="39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7"/>
              <a:buFont typeface="Arial"/>
              <a:buNone/>
            </a:pPr>
            <a:endParaRPr sz="1767" b="0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" name="Google Shape;27;p15"/>
          <p:cNvSpPr txBox="1">
            <a:spLocks noGrp="1"/>
          </p:cNvSpPr>
          <p:nvPr>
            <p:ph type="title"/>
          </p:nvPr>
        </p:nvSpPr>
        <p:spPr>
          <a:xfrm>
            <a:off x="6638471" y="2730718"/>
            <a:ext cx="5268425" cy="1399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45E"/>
              </a:buClr>
              <a:buSzPts val="3031"/>
              <a:buFont typeface="Georgia"/>
              <a:buNone/>
              <a:defRPr sz="303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8" name="Google Shape;2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74303" y="5420398"/>
            <a:ext cx="934500" cy="1050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96939" y="5868423"/>
            <a:ext cx="3028976" cy="620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>
            <a:spLocks noGrp="1"/>
          </p:cNvSpPr>
          <p:nvPr>
            <p:ph type="dt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6"/>
              <a:buFont typeface="Arial"/>
              <a:buNone/>
              <a:defRPr sz="11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6"/>
              <a:buFont typeface="Arial"/>
              <a:buNone/>
              <a:defRPr sz="11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6"/>
              <a:buFont typeface="Arial"/>
              <a:buNone/>
              <a:defRPr sz="11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6"/>
              <a:buFont typeface="Arial"/>
              <a:buNone/>
              <a:defRPr sz="11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6"/>
              <a:buFont typeface="Arial"/>
              <a:buNone/>
              <a:defRPr sz="11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6"/>
              <a:buFont typeface="Arial"/>
              <a:buNone/>
              <a:defRPr sz="11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6"/>
              <a:buFont typeface="Arial"/>
              <a:buNone/>
              <a:defRPr sz="11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6"/>
              <a:buFont typeface="Arial"/>
              <a:buNone/>
              <a:defRPr sz="11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6"/>
              <a:buFont typeface="Arial"/>
              <a:buNone/>
              <a:defRPr sz="11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grpSp>
        <p:nvGrpSpPr>
          <p:cNvPr id="34" name="Google Shape;34;p16"/>
          <p:cNvGrpSpPr/>
          <p:nvPr/>
        </p:nvGrpSpPr>
        <p:grpSpPr>
          <a:xfrm>
            <a:off x="1" y="-501835"/>
            <a:ext cx="13595240" cy="8207555"/>
            <a:chOff x="0" y="-579549"/>
            <a:chExt cx="15253932" cy="9478587"/>
          </a:xfrm>
        </p:grpSpPr>
        <p:sp>
          <p:nvSpPr>
            <p:cNvPr id="35" name="Google Shape;35;p16"/>
            <p:cNvSpPr/>
            <p:nvPr/>
          </p:nvSpPr>
          <p:spPr>
            <a:xfrm rot="10800000">
              <a:off x="12887612" y="0"/>
              <a:ext cx="823959" cy="2740207"/>
            </a:xfrm>
            <a:custGeom>
              <a:avLst/>
              <a:gdLst/>
              <a:ahLst/>
              <a:cxnLst/>
              <a:rect l="l" t="t" r="r" b="b"/>
              <a:pathLst>
                <a:path w="1550564" h="5156649" extrusionOk="0">
                  <a:moveTo>
                    <a:pt x="25757" y="5156649"/>
                  </a:moveTo>
                  <a:lnTo>
                    <a:pt x="0" y="0"/>
                  </a:lnTo>
                  <a:lnTo>
                    <a:pt x="1550564" y="5156649"/>
                  </a:lnTo>
                  <a:lnTo>
                    <a:pt x="25757" y="5156649"/>
                  </a:lnTo>
                  <a:close/>
                </a:path>
              </a:pathLst>
            </a:custGeom>
            <a:solidFill>
              <a:srgbClr val="00245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69"/>
                <a:buFont typeface="Calibri"/>
                <a:buNone/>
              </a:pPr>
              <a:endParaRPr sz="1169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6"/>
            <p:cNvSpPr/>
            <p:nvPr/>
          </p:nvSpPr>
          <p:spPr>
            <a:xfrm rot="10800000">
              <a:off x="12359289" y="0"/>
              <a:ext cx="940303" cy="1761551"/>
            </a:xfrm>
            <a:custGeom>
              <a:avLst/>
              <a:gdLst/>
              <a:ahLst/>
              <a:cxnLst/>
              <a:rect l="l" t="t" r="r" b="b"/>
              <a:pathLst>
                <a:path w="1769505" h="3314969" extrusionOk="0">
                  <a:moveTo>
                    <a:pt x="1030309" y="3314969"/>
                  </a:moveTo>
                  <a:lnTo>
                    <a:pt x="0" y="0"/>
                  </a:lnTo>
                  <a:lnTo>
                    <a:pt x="1769505" y="3302090"/>
                  </a:lnTo>
                  <a:lnTo>
                    <a:pt x="1030309" y="3314969"/>
                  </a:lnTo>
                  <a:close/>
                </a:path>
              </a:pathLst>
            </a:custGeom>
            <a:solidFill>
              <a:srgbClr val="DC2F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69"/>
                <a:buFont typeface="Calibri"/>
                <a:buNone/>
              </a:pPr>
              <a:endParaRPr sz="1169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6"/>
            <p:cNvSpPr/>
            <p:nvPr/>
          </p:nvSpPr>
          <p:spPr>
            <a:xfrm rot="-3166342">
              <a:off x="13095218" y="-1072432"/>
              <a:ext cx="725993" cy="3958892"/>
            </a:xfrm>
            <a:custGeom>
              <a:avLst/>
              <a:gdLst/>
              <a:ahLst/>
              <a:cxnLst/>
              <a:rect l="l" t="t" r="r" b="b"/>
              <a:pathLst>
                <a:path w="1978460" h="5308956" extrusionOk="0">
                  <a:moveTo>
                    <a:pt x="1978460" y="0"/>
                  </a:moveTo>
                  <a:lnTo>
                    <a:pt x="673708" y="5308956"/>
                  </a:lnTo>
                  <a:lnTo>
                    <a:pt x="3881" y="4427374"/>
                  </a:lnTo>
                  <a:lnTo>
                    <a:pt x="3048" y="4107544"/>
                  </a:lnTo>
                  <a:cubicBezTo>
                    <a:pt x="-1416" y="2326343"/>
                    <a:pt x="-407" y="1729770"/>
                    <a:pt x="2430" y="1526023"/>
                  </a:cubicBezTo>
                  <a:lnTo>
                    <a:pt x="2874" y="1501053"/>
                  </a:lnTo>
                  <a:close/>
                </a:path>
              </a:pathLst>
            </a:custGeom>
            <a:noFill/>
            <a:ln w="28575" cap="flat" cmpd="sng">
              <a:solidFill>
                <a:srgbClr val="F6BB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69"/>
                <a:buFont typeface="Calibri"/>
                <a:buNone/>
              </a:pPr>
              <a:endParaRPr sz="1169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8" name="Google Shape;38;p16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1449456" y="202546"/>
              <a:ext cx="891261" cy="10311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9" name="Google Shape;39;p16"/>
            <p:cNvGrpSpPr/>
            <p:nvPr/>
          </p:nvGrpSpPr>
          <p:grpSpPr>
            <a:xfrm rot="10423968" flipH="1">
              <a:off x="39771" y="7174934"/>
              <a:ext cx="9138876" cy="1228952"/>
              <a:chOff x="6139542" y="3425372"/>
              <a:chExt cx="3503430" cy="1872342"/>
            </a:xfrm>
          </p:grpSpPr>
          <p:sp>
            <p:nvSpPr>
              <p:cNvPr id="40" name="Google Shape;40;p16"/>
              <p:cNvSpPr/>
              <p:nvPr/>
            </p:nvSpPr>
            <p:spPr>
              <a:xfrm>
                <a:off x="6139542" y="3425372"/>
                <a:ext cx="3503430" cy="1872342"/>
              </a:xfrm>
              <a:custGeom>
                <a:avLst/>
                <a:gdLst/>
                <a:ahLst/>
                <a:cxnLst/>
                <a:rect l="l" t="t" r="r" b="b"/>
                <a:pathLst>
                  <a:path w="9601200" h="6731000" extrusionOk="0">
                    <a:moveTo>
                      <a:pt x="0" y="0"/>
                    </a:moveTo>
                    <a:lnTo>
                      <a:pt x="9601200" y="0"/>
                    </a:lnTo>
                    <a:lnTo>
                      <a:pt x="8343900" y="1257300"/>
                    </a:lnTo>
                    <a:lnTo>
                      <a:pt x="7861300" y="774700"/>
                    </a:lnTo>
                    <a:lnTo>
                      <a:pt x="5473700" y="3162300"/>
                    </a:lnTo>
                    <a:lnTo>
                      <a:pt x="5003800" y="2692400"/>
                    </a:lnTo>
                    <a:lnTo>
                      <a:pt x="2527300" y="5168900"/>
                    </a:lnTo>
                    <a:lnTo>
                      <a:pt x="2044700" y="4686300"/>
                    </a:lnTo>
                    <a:lnTo>
                      <a:pt x="0" y="6731000"/>
                    </a:lnTo>
                    <a:close/>
                  </a:path>
                </a:pathLst>
              </a:custGeom>
              <a:solidFill>
                <a:srgbClr val="00245E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767"/>
                  <a:buFont typeface="Calibri"/>
                  <a:buNone/>
                </a:pPr>
                <a:endParaRPr sz="1767" b="0" i="0" u="none" strike="noStrike" cap="none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41" name="Google Shape;41;p16"/>
              <p:cNvSpPr/>
              <p:nvPr/>
            </p:nvSpPr>
            <p:spPr>
              <a:xfrm>
                <a:off x="6139544" y="3425372"/>
                <a:ext cx="3250654" cy="1828493"/>
              </a:xfrm>
              <a:custGeom>
                <a:avLst/>
                <a:gdLst/>
                <a:ahLst/>
                <a:cxnLst/>
                <a:rect l="l" t="t" r="r" b="b"/>
                <a:pathLst>
                  <a:path w="9601200" h="6731000" extrusionOk="0">
                    <a:moveTo>
                      <a:pt x="0" y="0"/>
                    </a:moveTo>
                    <a:lnTo>
                      <a:pt x="9601200" y="0"/>
                    </a:lnTo>
                    <a:lnTo>
                      <a:pt x="8343900" y="1257300"/>
                    </a:lnTo>
                    <a:lnTo>
                      <a:pt x="7861300" y="774700"/>
                    </a:lnTo>
                    <a:lnTo>
                      <a:pt x="5473700" y="3162300"/>
                    </a:lnTo>
                    <a:lnTo>
                      <a:pt x="5003800" y="2692400"/>
                    </a:lnTo>
                    <a:lnTo>
                      <a:pt x="2527300" y="5168900"/>
                    </a:lnTo>
                    <a:lnTo>
                      <a:pt x="2044700" y="4686300"/>
                    </a:lnTo>
                    <a:lnTo>
                      <a:pt x="0" y="6731000"/>
                    </a:lnTo>
                    <a:close/>
                  </a:path>
                </a:pathLst>
              </a:custGeom>
              <a:solidFill>
                <a:srgbClr val="DC2F1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767"/>
                  <a:buFont typeface="Calibri"/>
                  <a:buNone/>
                </a:pPr>
                <a:endParaRPr sz="1767" b="0" i="0" u="none" strike="noStrike" cap="none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42" name="Google Shape;42;p16"/>
              <p:cNvSpPr/>
              <p:nvPr/>
            </p:nvSpPr>
            <p:spPr>
              <a:xfrm>
                <a:off x="6139542" y="3425372"/>
                <a:ext cx="2922202" cy="1828493"/>
              </a:xfrm>
              <a:custGeom>
                <a:avLst/>
                <a:gdLst/>
                <a:ahLst/>
                <a:cxnLst/>
                <a:rect l="l" t="t" r="r" b="b"/>
                <a:pathLst>
                  <a:path w="9601200" h="6731000" extrusionOk="0">
                    <a:moveTo>
                      <a:pt x="0" y="0"/>
                    </a:moveTo>
                    <a:lnTo>
                      <a:pt x="9601200" y="0"/>
                    </a:lnTo>
                    <a:lnTo>
                      <a:pt x="8343900" y="1257300"/>
                    </a:lnTo>
                    <a:lnTo>
                      <a:pt x="7861300" y="774700"/>
                    </a:lnTo>
                    <a:lnTo>
                      <a:pt x="5473700" y="3162300"/>
                    </a:lnTo>
                    <a:lnTo>
                      <a:pt x="5003800" y="2692400"/>
                    </a:lnTo>
                    <a:lnTo>
                      <a:pt x="2527300" y="5168900"/>
                    </a:lnTo>
                    <a:lnTo>
                      <a:pt x="2044700" y="4686300"/>
                    </a:lnTo>
                    <a:lnTo>
                      <a:pt x="0" y="6731000"/>
                    </a:lnTo>
                    <a:close/>
                  </a:path>
                </a:pathLst>
              </a:custGeom>
              <a:solidFill>
                <a:srgbClr val="F6BB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767"/>
                  <a:buFont typeface="Calibri"/>
                  <a:buNone/>
                </a:pPr>
                <a:endParaRPr sz="1767" b="0" i="0" u="none" strike="noStrike" cap="none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</p:grpSp>
        <p:sp>
          <p:nvSpPr>
            <p:cNvPr id="43" name="Google Shape;43;p16"/>
            <p:cNvSpPr/>
            <p:nvPr/>
          </p:nvSpPr>
          <p:spPr>
            <a:xfrm rot="-5400000">
              <a:off x="-57248" y="511669"/>
              <a:ext cx="886023" cy="296819"/>
            </a:xfrm>
            <a:custGeom>
              <a:avLst/>
              <a:gdLst/>
              <a:ahLst/>
              <a:cxnLst/>
              <a:rect l="l" t="t" r="r" b="b"/>
              <a:pathLst>
                <a:path w="1492303" h="499923" extrusionOk="0">
                  <a:moveTo>
                    <a:pt x="1492303" y="0"/>
                  </a:moveTo>
                  <a:lnTo>
                    <a:pt x="746150" y="499923"/>
                  </a:lnTo>
                  <a:lnTo>
                    <a:pt x="0" y="3"/>
                  </a:lnTo>
                  <a:lnTo>
                    <a:pt x="746149" y="338893"/>
                  </a:lnTo>
                  <a:close/>
                </a:path>
              </a:pathLst>
            </a:custGeom>
            <a:solidFill>
              <a:srgbClr val="F6BB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67"/>
                <a:buFont typeface="Calibri"/>
                <a:buNone/>
              </a:pPr>
              <a:endParaRPr sz="1767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44" name="Google Shape;44;p16"/>
            <p:cNvSpPr/>
            <p:nvPr/>
          </p:nvSpPr>
          <p:spPr>
            <a:xfrm rot="-5400000">
              <a:off x="25846" y="497149"/>
              <a:ext cx="886023" cy="296819"/>
            </a:xfrm>
            <a:custGeom>
              <a:avLst/>
              <a:gdLst/>
              <a:ahLst/>
              <a:cxnLst/>
              <a:rect l="l" t="t" r="r" b="b"/>
              <a:pathLst>
                <a:path w="1492303" h="499923" extrusionOk="0">
                  <a:moveTo>
                    <a:pt x="1492303" y="0"/>
                  </a:moveTo>
                  <a:lnTo>
                    <a:pt x="746150" y="499923"/>
                  </a:lnTo>
                  <a:lnTo>
                    <a:pt x="0" y="3"/>
                  </a:lnTo>
                  <a:lnTo>
                    <a:pt x="746149" y="338893"/>
                  </a:lnTo>
                  <a:close/>
                </a:path>
              </a:pathLst>
            </a:custGeom>
            <a:solidFill>
              <a:srgbClr val="DC2F1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67"/>
                <a:buFont typeface="Calibri"/>
                <a:buNone/>
              </a:pPr>
              <a:endParaRPr sz="1767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45" name="Google Shape;45;p16"/>
            <p:cNvSpPr/>
            <p:nvPr/>
          </p:nvSpPr>
          <p:spPr>
            <a:xfrm rot="-5400000">
              <a:off x="105676" y="504409"/>
              <a:ext cx="886023" cy="296819"/>
            </a:xfrm>
            <a:custGeom>
              <a:avLst/>
              <a:gdLst/>
              <a:ahLst/>
              <a:cxnLst/>
              <a:rect l="l" t="t" r="r" b="b"/>
              <a:pathLst>
                <a:path w="1492303" h="499923" extrusionOk="0">
                  <a:moveTo>
                    <a:pt x="1492303" y="0"/>
                  </a:moveTo>
                  <a:lnTo>
                    <a:pt x="746150" y="499923"/>
                  </a:lnTo>
                  <a:lnTo>
                    <a:pt x="0" y="3"/>
                  </a:lnTo>
                  <a:lnTo>
                    <a:pt x="746149" y="338893"/>
                  </a:lnTo>
                  <a:close/>
                </a:path>
              </a:pathLst>
            </a:custGeom>
            <a:solidFill>
              <a:srgbClr val="00245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67"/>
                <a:buFont typeface="Calibri"/>
                <a:buNone/>
              </a:pPr>
              <a:endParaRPr sz="1767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cias">
  <p:cSld name="Gracia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7"/>
          <p:cNvSpPr/>
          <p:nvPr/>
        </p:nvSpPr>
        <p:spPr>
          <a:xfrm flipH="1">
            <a:off x="-1" y="-143953"/>
            <a:ext cx="12192000" cy="7001952"/>
          </a:xfrm>
          <a:custGeom>
            <a:avLst/>
            <a:gdLst/>
            <a:ahLst/>
            <a:cxnLst/>
            <a:rect l="l" t="t" r="r" b="b"/>
            <a:pathLst>
              <a:path w="6964364" h="4742779" extrusionOk="0">
                <a:moveTo>
                  <a:pt x="0" y="1733690"/>
                </a:moveTo>
                <a:lnTo>
                  <a:pt x="35484" y="1836167"/>
                </a:lnTo>
                <a:cubicBezTo>
                  <a:pt x="194398" y="2295107"/>
                  <a:pt x="389985" y="2859956"/>
                  <a:pt x="630707" y="3555155"/>
                </a:cubicBezTo>
                <a:cubicBezTo>
                  <a:pt x="630707" y="3555155"/>
                  <a:pt x="630707" y="3555155"/>
                  <a:pt x="1657786" y="3896095"/>
                </a:cubicBezTo>
                <a:cubicBezTo>
                  <a:pt x="1657786" y="3896095"/>
                  <a:pt x="1657786" y="3896095"/>
                  <a:pt x="1743376" y="2660187"/>
                </a:cubicBezTo>
                <a:cubicBezTo>
                  <a:pt x="1743376" y="2660187"/>
                  <a:pt x="1743376" y="2660187"/>
                  <a:pt x="1786171" y="3938712"/>
                </a:cubicBezTo>
                <a:cubicBezTo>
                  <a:pt x="1786171" y="3938712"/>
                  <a:pt x="1786171" y="3938712"/>
                  <a:pt x="3972414" y="4676144"/>
                </a:cubicBezTo>
                <a:lnTo>
                  <a:pt x="4169966" y="4742779"/>
                </a:lnTo>
                <a:lnTo>
                  <a:pt x="4062168" y="4742779"/>
                </a:lnTo>
                <a:lnTo>
                  <a:pt x="4041645" y="4737835"/>
                </a:lnTo>
                <a:cubicBezTo>
                  <a:pt x="3690632" y="4653264"/>
                  <a:pt x="3029901" y="4494073"/>
                  <a:pt x="1786171" y="4194418"/>
                </a:cubicBezTo>
                <a:cubicBezTo>
                  <a:pt x="1786171" y="4194418"/>
                  <a:pt x="1786171" y="4194418"/>
                  <a:pt x="1807067" y="4673033"/>
                </a:cubicBezTo>
                <a:lnTo>
                  <a:pt x="1810112" y="4742779"/>
                </a:lnTo>
                <a:lnTo>
                  <a:pt x="1621453" y="4742779"/>
                </a:lnTo>
                <a:lnTo>
                  <a:pt x="1624957" y="4685783"/>
                </a:lnTo>
                <a:cubicBezTo>
                  <a:pt x="1634842" y="4524995"/>
                  <a:pt x="1645750" y="4347575"/>
                  <a:pt x="1657786" y="4151800"/>
                </a:cubicBezTo>
                <a:cubicBezTo>
                  <a:pt x="1657786" y="4151800"/>
                  <a:pt x="1657786" y="4151800"/>
                  <a:pt x="373937" y="3810860"/>
                </a:cubicBezTo>
                <a:cubicBezTo>
                  <a:pt x="373937" y="3810860"/>
                  <a:pt x="373937" y="3810860"/>
                  <a:pt x="40186" y="2522938"/>
                </a:cubicBezTo>
                <a:lnTo>
                  <a:pt x="0" y="2367864"/>
                </a:lnTo>
                <a:close/>
                <a:moveTo>
                  <a:pt x="0" y="0"/>
                </a:moveTo>
                <a:lnTo>
                  <a:pt x="72443" y="16922"/>
                </a:lnTo>
                <a:cubicBezTo>
                  <a:pt x="568896" y="132891"/>
                  <a:pt x="1405028" y="328208"/>
                  <a:pt x="2813251" y="657162"/>
                </a:cubicBezTo>
                <a:cubicBezTo>
                  <a:pt x="2813251" y="657162"/>
                  <a:pt x="2813251" y="657162"/>
                  <a:pt x="2898841" y="699779"/>
                </a:cubicBezTo>
                <a:cubicBezTo>
                  <a:pt x="2898841" y="699779"/>
                  <a:pt x="2898841" y="699779"/>
                  <a:pt x="2941636" y="742397"/>
                </a:cubicBezTo>
                <a:cubicBezTo>
                  <a:pt x="2941636" y="742397"/>
                  <a:pt x="2941636" y="742397"/>
                  <a:pt x="3412381" y="2106158"/>
                </a:cubicBezTo>
                <a:cubicBezTo>
                  <a:pt x="3412381" y="2106158"/>
                  <a:pt x="3412381" y="2106158"/>
                  <a:pt x="4225485" y="1850453"/>
                </a:cubicBezTo>
                <a:cubicBezTo>
                  <a:pt x="4225485" y="1850453"/>
                  <a:pt x="4225485" y="1850453"/>
                  <a:pt x="5423745" y="1424277"/>
                </a:cubicBezTo>
                <a:cubicBezTo>
                  <a:pt x="5423745" y="1424277"/>
                  <a:pt x="5423745" y="1424277"/>
                  <a:pt x="6065670" y="1211190"/>
                </a:cubicBezTo>
                <a:cubicBezTo>
                  <a:pt x="6065670" y="1211190"/>
                  <a:pt x="6065670" y="1211190"/>
                  <a:pt x="6365234" y="1125955"/>
                </a:cubicBezTo>
                <a:cubicBezTo>
                  <a:pt x="6450824" y="1083337"/>
                  <a:pt x="6579209" y="1040720"/>
                  <a:pt x="6664799" y="998102"/>
                </a:cubicBezTo>
                <a:cubicBezTo>
                  <a:pt x="6664799" y="998102"/>
                  <a:pt x="6664799" y="998102"/>
                  <a:pt x="6964364" y="912867"/>
                </a:cubicBezTo>
                <a:lnTo>
                  <a:pt x="6878774" y="1211190"/>
                </a:lnTo>
                <a:cubicBezTo>
                  <a:pt x="6878774" y="1211190"/>
                  <a:pt x="6878774" y="1211190"/>
                  <a:pt x="5904019" y="4551590"/>
                </a:cubicBezTo>
                <a:lnTo>
                  <a:pt x="5848228" y="4742779"/>
                </a:lnTo>
                <a:lnTo>
                  <a:pt x="5490156" y="4742779"/>
                </a:lnTo>
                <a:lnTo>
                  <a:pt x="5526386" y="4617628"/>
                </a:lnTo>
                <a:cubicBezTo>
                  <a:pt x="5728659" y="3918902"/>
                  <a:pt x="6022875" y="2902574"/>
                  <a:pt x="6450824" y="1424277"/>
                </a:cubicBezTo>
                <a:cubicBezTo>
                  <a:pt x="6450824" y="1424277"/>
                  <a:pt x="6450824" y="1424277"/>
                  <a:pt x="6151260" y="1509513"/>
                </a:cubicBezTo>
                <a:cubicBezTo>
                  <a:pt x="6151260" y="1509513"/>
                  <a:pt x="6151260" y="1509513"/>
                  <a:pt x="5509335" y="1679983"/>
                </a:cubicBezTo>
                <a:cubicBezTo>
                  <a:pt x="5509335" y="1679983"/>
                  <a:pt x="5509335" y="1679983"/>
                  <a:pt x="4268280" y="2020923"/>
                </a:cubicBezTo>
                <a:cubicBezTo>
                  <a:pt x="4268280" y="2020923"/>
                  <a:pt x="4268280" y="2020923"/>
                  <a:pt x="3455176" y="2191393"/>
                </a:cubicBezTo>
                <a:cubicBezTo>
                  <a:pt x="3455176" y="2191393"/>
                  <a:pt x="3455176" y="2191393"/>
                  <a:pt x="4350037" y="4593627"/>
                </a:cubicBezTo>
                <a:lnTo>
                  <a:pt x="4405598" y="4742779"/>
                </a:lnTo>
                <a:lnTo>
                  <a:pt x="4396863" y="4742779"/>
                </a:lnTo>
                <a:lnTo>
                  <a:pt x="4376271" y="4698837"/>
                </a:lnTo>
                <a:cubicBezTo>
                  <a:pt x="4270955" y="4474096"/>
                  <a:pt x="3990113" y="3874787"/>
                  <a:pt x="3241201" y="2276629"/>
                </a:cubicBezTo>
                <a:cubicBezTo>
                  <a:pt x="3241201" y="2276629"/>
                  <a:pt x="3241201" y="2276629"/>
                  <a:pt x="1743376" y="2660187"/>
                </a:cubicBezTo>
                <a:cubicBezTo>
                  <a:pt x="1743376" y="2660187"/>
                  <a:pt x="1743376" y="2660187"/>
                  <a:pt x="3198406" y="2148776"/>
                </a:cubicBezTo>
                <a:cubicBezTo>
                  <a:pt x="3198406" y="2148776"/>
                  <a:pt x="3198406" y="2148776"/>
                  <a:pt x="2642071" y="955484"/>
                </a:cubicBezTo>
                <a:cubicBezTo>
                  <a:pt x="2642071" y="955484"/>
                  <a:pt x="2642071" y="955484"/>
                  <a:pt x="189466" y="130766"/>
                </a:cubicBezTo>
                <a:lnTo>
                  <a:pt x="0" y="67056"/>
                </a:lnTo>
                <a:close/>
              </a:path>
            </a:pathLst>
          </a:custGeom>
          <a:solidFill>
            <a:srgbClr val="D8D8D8">
              <a:alpha val="34509"/>
            </a:srgbClr>
          </a:solidFill>
          <a:ln>
            <a:noFill/>
          </a:ln>
        </p:spPr>
        <p:txBody>
          <a:bodyPr spcFirstLastPara="1" wrap="square" lIns="79175" tIns="39575" rIns="79175" bIns="39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67"/>
              <a:buFont typeface="Arial"/>
              <a:buNone/>
            </a:pPr>
            <a:endParaRPr sz="176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7"/>
          <p:cNvSpPr/>
          <p:nvPr/>
        </p:nvSpPr>
        <p:spPr>
          <a:xfrm>
            <a:off x="0" y="1"/>
            <a:ext cx="9779633" cy="5732132"/>
          </a:xfrm>
          <a:custGeom>
            <a:avLst/>
            <a:gdLst/>
            <a:ahLst/>
            <a:cxnLst/>
            <a:rect l="l" t="t" r="r" b="b"/>
            <a:pathLst>
              <a:path w="9601200" h="6731000" extrusionOk="0">
                <a:moveTo>
                  <a:pt x="0" y="0"/>
                </a:moveTo>
                <a:lnTo>
                  <a:pt x="9601200" y="0"/>
                </a:lnTo>
                <a:lnTo>
                  <a:pt x="8343900" y="1257300"/>
                </a:lnTo>
                <a:lnTo>
                  <a:pt x="7861300" y="774700"/>
                </a:lnTo>
                <a:lnTo>
                  <a:pt x="5473700" y="3162300"/>
                </a:lnTo>
                <a:lnTo>
                  <a:pt x="5003800" y="2692400"/>
                </a:lnTo>
                <a:lnTo>
                  <a:pt x="2527300" y="5168900"/>
                </a:lnTo>
                <a:lnTo>
                  <a:pt x="2044700" y="4686300"/>
                </a:lnTo>
                <a:lnTo>
                  <a:pt x="0" y="6731000"/>
                </a:lnTo>
                <a:close/>
              </a:path>
            </a:pathLst>
          </a:custGeom>
          <a:solidFill>
            <a:srgbClr val="00245E"/>
          </a:solidFill>
          <a:ln>
            <a:noFill/>
          </a:ln>
        </p:spPr>
        <p:txBody>
          <a:bodyPr spcFirstLastPara="1" wrap="square" lIns="79175" tIns="39575" rIns="79175" bIns="39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7"/>
              <a:buFont typeface="Calibri"/>
              <a:buNone/>
            </a:pPr>
            <a:endParaRPr sz="1767" b="0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9" name="Google Shape;49;p17"/>
          <p:cNvSpPr/>
          <p:nvPr/>
        </p:nvSpPr>
        <p:spPr>
          <a:xfrm>
            <a:off x="2" y="0"/>
            <a:ext cx="9074024" cy="5597890"/>
          </a:xfrm>
          <a:custGeom>
            <a:avLst/>
            <a:gdLst/>
            <a:ahLst/>
            <a:cxnLst/>
            <a:rect l="l" t="t" r="r" b="b"/>
            <a:pathLst>
              <a:path w="9601200" h="6731000" extrusionOk="0">
                <a:moveTo>
                  <a:pt x="0" y="0"/>
                </a:moveTo>
                <a:lnTo>
                  <a:pt x="9601200" y="0"/>
                </a:lnTo>
                <a:lnTo>
                  <a:pt x="8343900" y="1257300"/>
                </a:lnTo>
                <a:lnTo>
                  <a:pt x="7861300" y="774700"/>
                </a:lnTo>
                <a:lnTo>
                  <a:pt x="5473700" y="3162300"/>
                </a:lnTo>
                <a:lnTo>
                  <a:pt x="5003800" y="2692400"/>
                </a:lnTo>
                <a:lnTo>
                  <a:pt x="2527300" y="5168900"/>
                </a:lnTo>
                <a:lnTo>
                  <a:pt x="2044700" y="4686300"/>
                </a:lnTo>
                <a:lnTo>
                  <a:pt x="0" y="6731000"/>
                </a:lnTo>
                <a:close/>
              </a:path>
            </a:pathLst>
          </a:custGeom>
          <a:solidFill>
            <a:srgbClr val="DC2F1C"/>
          </a:solidFill>
          <a:ln>
            <a:noFill/>
          </a:ln>
        </p:spPr>
        <p:txBody>
          <a:bodyPr spcFirstLastPara="1" wrap="square" lIns="79175" tIns="39575" rIns="79175" bIns="39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7"/>
              <a:buFont typeface="Calibri"/>
              <a:buNone/>
            </a:pPr>
            <a:endParaRPr sz="1767" b="0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" name="Google Shape;50;p17"/>
          <p:cNvSpPr/>
          <p:nvPr/>
        </p:nvSpPr>
        <p:spPr>
          <a:xfrm>
            <a:off x="0" y="0"/>
            <a:ext cx="8157170" cy="5597890"/>
          </a:xfrm>
          <a:custGeom>
            <a:avLst/>
            <a:gdLst/>
            <a:ahLst/>
            <a:cxnLst/>
            <a:rect l="l" t="t" r="r" b="b"/>
            <a:pathLst>
              <a:path w="9601200" h="6731000" extrusionOk="0">
                <a:moveTo>
                  <a:pt x="0" y="0"/>
                </a:moveTo>
                <a:lnTo>
                  <a:pt x="9601200" y="0"/>
                </a:lnTo>
                <a:lnTo>
                  <a:pt x="8343900" y="1257300"/>
                </a:lnTo>
                <a:lnTo>
                  <a:pt x="7861300" y="774700"/>
                </a:lnTo>
                <a:lnTo>
                  <a:pt x="5473700" y="3162300"/>
                </a:lnTo>
                <a:lnTo>
                  <a:pt x="5003800" y="2692400"/>
                </a:lnTo>
                <a:lnTo>
                  <a:pt x="2527300" y="5168900"/>
                </a:lnTo>
                <a:lnTo>
                  <a:pt x="2044700" y="4686300"/>
                </a:lnTo>
                <a:lnTo>
                  <a:pt x="0" y="6731000"/>
                </a:lnTo>
                <a:close/>
              </a:path>
            </a:pathLst>
          </a:custGeom>
          <a:solidFill>
            <a:srgbClr val="F6BB00"/>
          </a:solidFill>
          <a:ln>
            <a:noFill/>
          </a:ln>
        </p:spPr>
        <p:txBody>
          <a:bodyPr spcFirstLastPara="1" wrap="square" lIns="79175" tIns="39575" rIns="79175" bIns="39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7"/>
              <a:buFont typeface="Calibri"/>
              <a:buNone/>
            </a:pPr>
            <a:endParaRPr sz="1767" b="0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1" name="Google Shape;51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70" y="1607"/>
            <a:ext cx="7898928" cy="5381948"/>
          </a:xfrm>
          <a:custGeom>
            <a:avLst/>
            <a:gdLst/>
            <a:ahLst/>
            <a:cxnLst/>
            <a:rect l="l" t="t" r="r" b="b"/>
            <a:pathLst>
              <a:path w="9601200" h="6731000" extrusionOk="0">
                <a:moveTo>
                  <a:pt x="0" y="0"/>
                </a:moveTo>
                <a:lnTo>
                  <a:pt x="9601200" y="0"/>
                </a:lnTo>
                <a:lnTo>
                  <a:pt x="8343900" y="1257300"/>
                </a:lnTo>
                <a:lnTo>
                  <a:pt x="7861300" y="774700"/>
                </a:lnTo>
                <a:lnTo>
                  <a:pt x="5473700" y="3162300"/>
                </a:lnTo>
                <a:lnTo>
                  <a:pt x="5003800" y="2692400"/>
                </a:lnTo>
                <a:lnTo>
                  <a:pt x="2527300" y="5168900"/>
                </a:lnTo>
                <a:lnTo>
                  <a:pt x="2044700" y="4686300"/>
                </a:lnTo>
                <a:lnTo>
                  <a:pt x="0" y="6731000"/>
                </a:lnTo>
                <a:close/>
              </a:path>
            </a:pathLst>
          </a:custGeom>
          <a:noFill/>
          <a:ln>
            <a:noFill/>
          </a:ln>
          <a:effectLst>
            <a:outerShdw blurRad="127000" dist="76200" dir="5400000" algn="t" rotWithShape="0">
              <a:srgbClr val="000000">
                <a:alpha val="40000"/>
              </a:srgbClr>
            </a:outerShdw>
          </a:effectLst>
        </p:spPr>
      </p:pic>
      <p:pic>
        <p:nvPicPr>
          <p:cNvPr id="52" name="Google Shape;5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74303" y="5420398"/>
            <a:ext cx="934500" cy="1050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96939" y="5868423"/>
            <a:ext cx="3028976" cy="620231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7"/>
          <p:cNvSpPr txBox="1"/>
          <p:nvPr/>
        </p:nvSpPr>
        <p:spPr>
          <a:xfrm>
            <a:off x="4316576" y="2664028"/>
            <a:ext cx="7875424" cy="1865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45E"/>
              </a:buClr>
              <a:buSzPts val="6926"/>
              <a:buFont typeface="Georgia"/>
              <a:buNone/>
            </a:pPr>
            <a:r>
              <a:rPr lang="es-ES" sz="6926" b="0" i="0" u="none" strike="noStrike" cap="none">
                <a:solidFill>
                  <a:srgbClr val="00245E"/>
                </a:solidFill>
                <a:latin typeface="Georgia"/>
                <a:ea typeface="Georgia"/>
                <a:cs typeface="Georgia"/>
                <a:sym typeface="Georgia"/>
              </a:rPr>
              <a:t>Gracias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45E"/>
              </a:buClr>
              <a:buSzPts val="5195"/>
              <a:buFont typeface="Georgia"/>
              <a:buNone/>
            </a:pPr>
            <a:r>
              <a:rPr lang="es-ES" sz="5195" b="0" i="1" u="none" strike="noStrike" cap="none">
                <a:solidFill>
                  <a:srgbClr val="00245E"/>
                </a:solidFill>
                <a:latin typeface="Georgia"/>
                <a:ea typeface="Georgia"/>
                <a:cs typeface="Georgia"/>
                <a:sym typeface="Georgia"/>
              </a:rPr>
              <a:t>¿Preguntas?</a:t>
            </a:r>
            <a:endParaRPr sz="5195" b="0" i="1" u="none" strike="noStrike" cap="none">
              <a:solidFill>
                <a:srgbClr val="00245E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8"/>
          <p:cNvGrpSpPr/>
          <p:nvPr/>
        </p:nvGrpSpPr>
        <p:grpSpPr>
          <a:xfrm>
            <a:off x="1" y="-501835"/>
            <a:ext cx="13595240" cy="8207555"/>
            <a:chOff x="0" y="-579549"/>
            <a:chExt cx="15253932" cy="9478587"/>
          </a:xfrm>
        </p:grpSpPr>
        <p:sp>
          <p:nvSpPr>
            <p:cNvPr id="57" name="Google Shape;57;p18"/>
            <p:cNvSpPr/>
            <p:nvPr/>
          </p:nvSpPr>
          <p:spPr>
            <a:xfrm rot="10800000">
              <a:off x="12887612" y="0"/>
              <a:ext cx="823959" cy="2740207"/>
            </a:xfrm>
            <a:custGeom>
              <a:avLst/>
              <a:gdLst/>
              <a:ahLst/>
              <a:cxnLst/>
              <a:rect l="l" t="t" r="r" b="b"/>
              <a:pathLst>
                <a:path w="1550564" h="5156649" extrusionOk="0">
                  <a:moveTo>
                    <a:pt x="25757" y="5156649"/>
                  </a:moveTo>
                  <a:lnTo>
                    <a:pt x="0" y="0"/>
                  </a:lnTo>
                  <a:lnTo>
                    <a:pt x="1550564" y="5156649"/>
                  </a:lnTo>
                  <a:lnTo>
                    <a:pt x="25757" y="5156649"/>
                  </a:lnTo>
                  <a:close/>
                </a:path>
              </a:pathLst>
            </a:custGeom>
            <a:solidFill>
              <a:srgbClr val="00245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69"/>
                <a:buFont typeface="Calibri"/>
                <a:buNone/>
              </a:pPr>
              <a:endParaRPr sz="1169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8"/>
            <p:cNvSpPr/>
            <p:nvPr/>
          </p:nvSpPr>
          <p:spPr>
            <a:xfrm rot="10800000">
              <a:off x="12359289" y="0"/>
              <a:ext cx="940303" cy="1761551"/>
            </a:xfrm>
            <a:custGeom>
              <a:avLst/>
              <a:gdLst/>
              <a:ahLst/>
              <a:cxnLst/>
              <a:rect l="l" t="t" r="r" b="b"/>
              <a:pathLst>
                <a:path w="1769505" h="3314969" extrusionOk="0">
                  <a:moveTo>
                    <a:pt x="1030309" y="3314969"/>
                  </a:moveTo>
                  <a:lnTo>
                    <a:pt x="0" y="0"/>
                  </a:lnTo>
                  <a:lnTo>
                    <a:pt x="1769505" y="3302090"/>
                  </a:lnTo>
                  <a:lnTo>
                    <a:pt x="1030309" y="3314969"/>
                  </a:lnTo>
                  <a:close/>
                </a:path>
              </a:pathLst>
            </a:custGeom>
            <a:solidFill>
              <a:srgbClr val="DC2F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69"/>
                <a:buFont typeface="Calibri"/>
                <a:buNone/>
              </a:pPr>
              <a:endParaRPr sz="1169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8"/>
            <p:cNvSpPr/>
            <p:nvPr/>
          </p:nvSpPr>
          <p:spPr>
            <a:xfrm rot="-3166342">
              <a:off x="13095218" y="-1072432"/>
              <a:ext cx="725993" cy="3958892"/>
            </a:xfrm>
            <a:custGeom>
              <a:avLst/>
              <a:gdLst/>
              <a:ahLst/>
              <a:cxnLst/>
              <a:rect l="l" t="t" r="r" b="b"/>
              <a:pathLst>
                <a:path w="1978460" h="5308956" extrusionOk="0">
                  <a:moveTo>
                    <a:pt x="1978460" y="0"/>
                  </a:moveTo>
                  <a:lnTo>
                    <a:pt x="673708" y="5308956"/>
                  </a:lnTo>
                  <a:lnTo>
                    <a:pt x="3881" y="4427374"/>
                  </a:lnTo>
                  <a:lnTo>
                    <a:pt x="3048" y="4107544"/>
                  </a:lnTo>
                  <a:cubicBezTo>
                    <a:pt x="-1416" y="2326343"/>
                    <a:pt x="-407" y="1729770"/>
                    <a:pt x="2430" y="1526023"/>
                  </a:cubicBezTo>
                  <a:lnTo>
                    <a:pt x="2874" y="1501053"/>
                  </a:lnTo>
                  <a:close/>
                </a:path>
              </a:pathLst>
            </a:custGeom>
            <a:noFill/>
            <a:ln w="28575" cap="flat" cmpd="sng">
              <a:solidFill>
                <a:srgbClr val="F6BB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69"/>
                <a:buFont typeface="Calibri"/>
                <a:buNone/>
              </a:pPr>
              <a:endParaRPr sz="1169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0" name="Google Shape;60;p18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1449456" y="202546"/>
              <a:ext cx="891261" cy="10311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1" name="Google Shape;61;p18"/>
            <p:cNvGrpSpPr/>
            <p:nvPr/>
          </p:nvGrpSpPr>
          <p:grpSpPr>
            <a:xfrm rot="10423968" flipH="1">
              <a:off x="39771" y="7174934"/>
              <a:ext cx="9138876" cy="1228952"/>
              <a:chOff x="6139542" y="3425372"/>
              <a:chExt cx="3503430" cy="1872342"/>
            </a:xfrm>
          </p:grpSpPr>
          <p:sp>
            <p:nvSpPr>
              <p:cNvPr id="62" name="Google Shape;62;p18"/>
              <p:cNvSpPr/>
              <p:nvPr/>
            </p:nvSpPr>
            <p:spPr>
              <a:xfrm>
                <a:off x="6139542" y="3425372"/>
                <a:ext cx="3503430" cy="1872342"/>
              </a:xfrm>
              <a:custGeom>
                <a:avLst/>
                <a:gdLst/>
                <a:ahLst/>
                <a:cxnLst/>
                <a:rect l="l" t="t" r="r" b="b"/>
                <a:pathLst>
                  <a:path w="9601200" h="6731000" extrusionOk="0">
                    <a:moveTo>
                      <a:pt x="0" y="0"/>
                    </a:moveTo>
                    <a:lnTo>
                      <a:pt x="9601200" y="0"/>
                    </a:lnTo>
                    <a:lnTo>
                      <a:pt x="8343900" y="1257300"/>
                    </a:lnTo>
                    <a:lnTo>
                      <a:pt x="7861300" y="774700"/>
                    </a:lnTo>
                    <a:lnTo>
                      <a:pt x="5473700" y="3162300"/>
                    </a:lnTo>
                    <a:lnTo>
                      <a:pt x="5003800" y="2692400"/>
                    </a:lnTo>
                    <a:lnTo>
                      <a:pt x="2527300" y="5168900"/>
                    </a:lnTo>
                    <a:lnTo>
                      <a:pt x="2044700" y="4686300"/>
                    </a:lnTo>
                    <a:lnTo>
                      <a:pt x="0" y="6731000"/>
                    </a:lnTo>
                    <a:close/>
                  </a:path>
                </a:pathLst>
              </a:custGeom>
              <a:solidFill>
                <a:srgbClr val="00245E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767"/>
                  <a:buFont typeface="Calibri"/>
                  <a:buNone/>
                </a:pPr>
                <a:endParaRPr sz="1767" b="0" i="0" u="none" strike="noStrike" cap="none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63" name="Google Shape;63;p18"/>
              <p:cNvSpPr/>
              <p:nvPr/>
            </p:nvSpPr>
            <p:spPr>
              <a:xfrm>
                <a:off x="6139544" y="3425372"/>
                <a:ext cx="3250654" cy="1828493"/>
              </a:xfrm>
              <a:custGeom>
                <a:avLst/>
                <a:gdLst/>
                <a:ahLst/>
                <a:cxnLst/>
                <a:rect l="l" t="t" r="r" b="b"/>
                <a:pathLst>
                  <a:path w="9601200" h="6731000" extrusionOk="0">
                    <a:moveTo>
                      <a:pt x="0" y="0"/>
                    </a:moveTo>
                    <a:lnTo>
                      <a:pt x="9601200" y="0"/>
                    </a:lnTo>
                    <a:lnTo>
                      <a:pt x="8343900" y="1257300"/>
                    </a:lnTo>
                    <a:lnTo>
                      <a:pt x="7861300" y="774700"/>
                    </a:lnTo>
                    <a:lnTo>
                      <a:pt x="5473700" y="3162300"/>
                    </a:lnTo>
                    <a:lnTo>
                      <a:pt x="5003800" y="2692400"/>
                    </a:lnTo>
                    <a:lnTo>
                      <a:pt x="2527300" y="5168900"/>
                    </a:lnTo>
                    <a:lnTo>
                      <a:pt x="2044700" y="4686300"/>
                    </a:lnTo>
                    <a:lnTo>
                      <a:pt x="0" y="6731000"/>
                    </a:lnTo>
                    <a:close/>
                  </a:path>
                </a:pathLst>
              </a:custGeom>
              <a:solidFill>
                <a:srgbClr val="DC2F1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767"/>
                  <a:buFont typeface="Calibri"/>
                  <a:buNone/>
                </a:pPr>
                <a:endParaRPr sz="1767" b="0" i="0" u="none" strike="noStrike" cap="none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64" name="Google Shape;64;p18"/>
              <p:cNvSpPr/>
              <p:nvPr/>
            </p:nvSpPr>
            <p:spPr>
              <a:xfrm>
                <a:off x="6139542" y="3425372"/>
                <a:ext cx="2922202" cy="1828493"/>
              </a:xfrm>
              <a:custGeom>
                <a:avLst/>
                <a:gdLst/>
                <a:ahLst/>
                <a:cxnLst/>
                <a:rect l="l" t="t" r="r" b="b"/>
                <a:pathLst>
                  <a:path w="9601200" h="6731000" extrusionOk="0">
                    <a:moveTo>
                      <a:pt x="0" y="0"/>
                    </a:moveTo>
                    <a:lnTo>
                      <a:pt x="9601200" y="0"/>
                    </a:lnTo>
                    <a:lnTo>
                      <a:pt x="8343900" y="1257300"/>
                    </a:lnTo>
                    <a:lnTo>
                      <a:pt x="7861300" y="774700"/>
                    </a:lnTo>
                    <a:lnTo>
                      <a:pt x="5473700" y="3162300"/>
                    </a:lnTo>
                    <a:lnTo>
                      <a:pt x="5003800" y="2692400"/>
                    </a:lnTo>
                    <a:lnTo>
                      <a:pt x="2527300" y="5168900"/>
                    </a:lnTo>
                    <a:lnTo>
                      <a:pt x="2044700" y="4686300"/>
                    </a:lnTo>
                    <a:lnTo>
                      <a:pt x="0" y="6731000"/>
                    </a:lnTo>
                    <a:close/>
                  </a:path>
                </a:pathLst>
              </a:custGeom>
              <a:solidFill>
                <a:srgbClr val="F6BB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767"/>
                  <a:buFont typeface="Calibri"/>
                  <a:buNone/>
                </a:pPr>
                <a:endParaRPr sz="1767" b="0" i="0" u="none" strike="noStrike" cap="none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</p:grpSp>
        <p:sp>
          <p:nvSpPr>
            <p:cNvPr id="65" name="Google Shape;65;p18"/>
            <p:cNvSpPr/>
            <p:nvPr/>
          </p:nvSpPr>
          <p:spPr>
            <a:xfrm rot="-5400000">
              <a:off x="-57248" y="511669"/>
              <a:ext cx="886023" cy="296819"/>
            </a:xfrm>
            <a:custGeom>
              <a:avLst/>
              <a:gdLst/>
              <a:ahLst/>
              <a:cxnLst/>
              <a:rect l="l" t="t" r="r" b="b"/>
              <a:pathLst>
                <a:path w="1492303" h="499923" extrusionOk="0">
                  <a:moveTo>
                    <a:pt x="1492303" y="0"/>
                  </a:moveTo>
                  <a:lnTo>
                    <a:pt x="746150" y="499923"/>
                  </a:lnTo>
                  <a:lnTo>
                    <a:pt x="0" y="3"/>
                  </a:lnTo>
                  <a:lnTo>
                    <a:pt x="746149" y="338893"/>
                  </a:lnTo>
                  <a:close/>
                </a:path>
              </a:pathLst>
            </a:custGeom>
            <a:solidFill>
              <a:srgbClr val="F6BB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67"/>
                <a:buFont typeface="Calibri"/>
                <a:buNone/>
              </a:pPr>
              <a:endParaRPr sz="1767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66" name="Google Shape;66;p18"/>
            <p:cNvSpPr/>
            <p:nvPr/>
          </p:nvSpPr>
          <p:spPr>
            <a:xfrm rot="-5400000">
              <a:off x="25846" y="497149"/>
              <a:ext cx="886023" cy="296819"/>
            </a:xfrm>
            <a:custGeom>
              <a:avLst/>
              <a:gdLst/>
              <a:ahLst/>
              <a:cxnLst/>
              <a:rect l="l" t="t" r="r" b="b"/>
              <a:pathLst>
                <a:path w="1492303" h="499923" extrusionOk="0">
                  <a:moveTo>
                    <a:pt x="1492303" y="0"/>
                  </a:moveTo>
                  <a:lnTo>
                    <a:pt x="746150" y="499923"/>
                  </a:lnTo>
                  <a:lnTo>
                    <a:pt x="0" y="3"/>
                  </a:lnTo>
                  <a:lnTo>
                    <a:pt x="746149" y="338893"/>
                  </a:lnTo>
                  <a:close/>
                </a:path>
              </a:pathLst>
            </a:custGeom>
            <a:solidFill>
              <a:srgbClr val="DC2F1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67"/>
                <a:buFont typeface="Calibri"/>
                <a:buNone/>
              </a:pPr>
              <a:endParaRPr sz="1767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67" name="Google Shape;67;p18"/>
            <p:cNvSpPr/>
            <p:nvPr/>
          </p:nvSpPr>
          <p:spPr>
            <a:xfrm rot="-5400000">
              <a:off x="105676" y="504409"/>
              <a:ext cx="886023" cy="296819"/>
            </a:xfrm>
            <a:custGeom>
              <a:avLst/>
              <a:gdLst/>
              <a:ahLst/>
              <a:cxnLst/>
              <a:rect l="l" t="t" r="r" b="b"/>
              <a:pathLst>
                <a:path w="1492303" h="499923" extrusionOk="0">
                  <a:moveTo>
                    <a:pt x="1492303" y="0"/>
                  </a:moveTo>
                  <a:lnTo>
                    <a:pt x="746150" y="499923"/>
                  </a:lnTo>
                  <a:lnTo>
                    <a:pt x="0" y="3"/>
                  </a:lnTo>
                  <a:lnTo>
                    <a:pt x="746149" y="338893"/>
                  </a:lnTo>
                  <a:close/>
                </a:path>
              </a:pathLst>
            </a:custGeom>
            <a:solidFill>
              <a:srgbClr val="00245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67"/>
                <a:buFont typeface="Calibri"/>
                <a:buNone/>
              </a:pPr>
              <a:endParaRPr sz="1767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766841" y="112221"/>
            <a:ext cx="9291935" cy="932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45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body" idx="1"/>
          </p:nvPr>
        </p:nvSpPr>
        <p:spPr>
          <a:xfrm>
            <a:off x="766842" y="1141642"/>
            <a:ext cx="10586958" cy="5035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dt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6"/>
              <a:buFont typeface="Arial"/>
              <a:buNone/>
              <a:defRPr sz="11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6"/>
              <a:buFont typeface="Arial"/>
              <a:buNone/>
              <a:defRPr sz="11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6"/>
              <a:buFont typeface="Arial"/>
              <a:buNone/>
              <a:defRPr sz="11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6"/>
              <a:buFont typeface="Arial"/>
              <a:buNone/>
              <a:defRPr sz="11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6"/>
              <a:buFont typeface="Arial"/>
              <a:buNone/>
              <a:defRPr sz="11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6"/>
              <a:buFont typeface="Arial"/>
              <a:buNone/>
              <a:defRPr sz="11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6"/>
              <a:buFont typeface="Arial"/>
              <a:buNone/>
              <a:defRPr sz="11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6"/>
              <a:buFont typeface="Arial"/>
              <a:buNone/>
              <a:defRPr sz="11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6"/>
              <a:buFont typeface="Arial"/>
              <a:buNone/>
              <a:defRPr sz="11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766841" y="112221"/>
            <a:ext cx="9291935" cy="932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45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838200" y="1149269"/>
            <a:ext cx="5181600" cy="5027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2"/>
          </p:nvPr>
        </p:nvSpPr>
        <p:spPr>
          <a:xfrm>
            <a:off x="6172200" y="1149269"/>
            <a:ext cx="5181600" cy="5027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6"/>
              <a:buFont typeface="Arial"/>
              <a:buNone/>
              <a:defRPr sz="11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6"/>
              <a:buFont typeface="Arial"/>
              <a:buNone/>
              <a:defRPr sz="11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6"/>
              <a:buFont typeface="Arial"/>
              <a:buNone/>
              <a:defRPr sz="11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6"/>
              <a:buFont typeface="Arial"/>
              <a:buNone/>
              <a:defRPr sz="11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6"/>
              <a:buFont typeface="Arial"/>
              <a:buNone/>
              <a:defRPr sz="11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6"/>
              <a:buFont typeface="Arial"/>
              <a:buNone/>
              <a:defRPr sz="11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6"/>
              <a:buFont typeface="Arial"/>
              <a:buNone/>
              <a:defRPr sz="11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6"/>
              <a:buFont typeface="Arial"/>
              <a:buNone/>
              <a:defRPr sz="11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6"/>
              <a:buFont typeface="Arial"/>
              <a:buNone/>
              <a:defRPr sz="11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grpSp>
        <p:nvGrpSpPr>
          <p:cNvPr id="80" name="Google Shape;80;p19"/>
          <p:cNvGrpSpPr/>
          <p:nvPr/>
        </p:nvGrpSpPr>
        <p:grpSpPr>
          <a:xfrm>
            <a:off x="1" y="-501835"/>
            <a:ext cx="13595240" cy="8207555"/>
            <a:chOff x="0" y="-579549"/>
            <a:chExt cx="15253932" cy="9478587"/>
          </a:xfrm>
        </p:grpSpPr>
        <p:sp>
          <p:nvSpPr>
            <p:cNvPr id="81" name="Google Shape;81;p19"/>
            <p:cNvSpPr/>
            <p:nvPr/>
          </p:nvSpPr>
          <p:spPr>
            <a:xfrm rot="10800000">
              <a:off x="12887612" y="0"/>
              <a:ext cx="823959" cy="2740207"/>
            </a:xfrm>
            <a:custGeom>
              <a:avLst/>
              <a:gdLst/>
              <a:ahLst/>
              <a:cxnLst/>
              <a:rect l="l" t="t" r="r" b="b"/>
              <a:pathLst>
                <a:path w="1550564" h="5156649" extrusionOk="0">
                  <a:moveTo>
                    <a:pt x="25757" y="5156649"/>
                  </a:moveTo>
                  <a:lnTo>
                    <a:pt x="0" y="0"/>
                  </a:lnTo>
                  <a:lnTo>
                    <a:pt x="1550564" y="5156649"/>
                  </a:lnTo>
                  <a:lnTo>
                    <a:pt x="25757" y="5156649"/>
                  </a:lnTo>
                  <a:close/>
                </a:path>
              </a:pathLst>
            </a:custGeom>
            <a:solidFill>
              <a:srgbClr val="00245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69"/>
                <a:buFont typeface="Calibri"/>
                <a:buNone/>
              </a:pPr>
              <a:endParaRPr sz="1169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9"/>
            <p:cNvSpPr/>
            <p:nvPr/>
          </p:nvSpPr>
          <p:spPr>
            <a:xfrm rot="10800000">
              <a:off x="12359289" y="0"/>
              <a:ext cx="940303" cy="1761551"/>
            </a:xfrm>
            <a:custGeom>
              <a:avLst/>
              <a:gdLst/>
              <a:ahLst/>
              <a:cxnLst/>
              <a:rect l="l" t="t" r="r" b="b"/>
              <a:pathLst>
                <a:path w="1769505" h="3314969" extrusionOk="0">
                  <a:moveTo>
                    <a:pt x="1030309" y="3314969"/>
                  </a:moveTo>
                  <a:lnTo>
                    <a:pt x="0" y="0"/>
                  </a:lnTo>
                  <a:lnTo>
                    <a:pt x="1769505" y="3302090"/>
                  </a:lnTo>
                  <a:lnTo>
                    <a:pt x="1030309" y="3314969"/>
                  </a:lnTo>
                  <a:close/>
                </a:path>
              </a:pathLst>
            </a:custGeom>
            <a:solidFill>
              <a:srgbClr val="DC2F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69"/>
                <a:buFont typeface="Calibri"/>
                <a:buNone/>
              </a:pPr>
              <a:endParaRPr sz="1169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9"/>
            <p:cNvSpPr/>
            <p:nvPr/>
          </p:nvSpPr>
          <p:spPr>
            <a:xfrm rot="-3166342">
              <a:off x="13095218" y="-1072432"/>
              <a:ext cx="725993" cy="3958892"/>
            </a:xfrm>
            <a:custGeom>
              <a:avLst/>
              <a:gdLst/>
              <a:ahLst/>
              <a:cxnLst/>
              <a:rect l="l" t="t" r="r" b="b"/>
              <a:pathLst>
                <a:path w="1978460" h="5308956" extrusionOk="0">
                  <a:moveTo>
                    <a:pt x="1978460" y="0"/>
                  </a:moveTo>
                  <a:lnTo>
                    <a:pt x="673708" y="5308956"/>
                  </a:lnTo>
                  <a:lnTo>
                    <a:pt x="3881" y="4427374"/>
                  </a:lnTo>
                  <a:lnTo>
                    <a:pt x="3048" y="4107544"/>
                  </a:lnTo>
                  <a:cubicBezTo>
                    <a:pt x="-1416" y="2326343"/>
                    <a:pt x="-407" y="1729770"/>
                    <a:pt x="2430" y="1526023"/>
                  </a:cubicBezTo>
                  <a:lnTo>
                    <a:pt x="2874" y="1501053"/>
                  </a:lnTo>
                  <a:close/>
                </a:path>
              </a:pathLst>
            </a:custGeom>
            <a:noFill/>
            <a:ln w="28575" cap="flat" cmpd="sng">
              <a:solidFill>
                <a:srgbClr val="F6BB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69"/>
                <a:buFont typeface="Calibri"/>
                <a:buNone/>
              </a:pPr>
              <a:endParaRPr sz="1169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4" name="Google Shape;84;p19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1449456" y="202546"/>
              <a:ext cx="891261" cy="10311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5" name="Google Shape;85;p19"/>
            <p:cNvGrpSpPr/>
            <p:nvPr/>
          </p:nvGrpSpPr>
          <p:grpSpPr>
            <a:xfrm rot="10423968" flipH="1">
              <a:off x="39771" y="7174934"/>
              <a:ext cx="9138876" cy="1228952"/>
              <a:chOff x="6139542" y="3425372"/>
              <a:chExt cx="3503430" cy="1872342"/>
            </a:xfrm>
          </p:grpSpPr>
          <p:sp>
            <p:nvSpPr>
              <p:cNvPr id="86" name="Google Shape;86;p19"/>
              <p:cNvSpPr/>
              <p:nvPr/>
            </p:nvSpPr>
            <p:spPr>
              <a:xfrm>
                <a:off x="6139542" y="3425372"/>
                <a:ext cx="3503430" cy="1872342"/>
              </a:xfrm>
              <a:custGeom>
                <a:avLst/>
                <a:gdLst/>
                <a:ahLst/>
                <a:cxnLst/>
                <a:rect l="l" t="t" r="r" b="b"/>
                <a:pathLst>
                  <a:path w="9601200" h="6731000" extrusionOk="0">
                    <a:moveTo>
                      <a:pt x="0" y="0"/>
                    </a:moveTo>
                    <a:lnTo>
                      <a:pt x="9601200" y="0"/>
                    </a:lnTo>
                    <a:lnTo>
                      <a:pt x="8343900" y="1257300"/>
                    </a:lnTo>
                    <a:lnTo>
                      <a:pt x="7861300" y="774700"/>
                    </a:lnTo>
                    <a:lnTo>
                      <a:pt x="5473700" y="3162300"/>
                    </a:lnTo>
                    <a:lnTo>
                      <a:pt x="5003800" y="2692400"/>
                    </a:lnTo>
                    <a:lnTo>
                      <a:pt x="2527300" y="5168900"/>
                    </a:lnTo>
                    <a:lnTo>
                      <a:pt x="2044700" y="4686300"/>
                    </a:lnTo>
                    <a:lnTo>
                      <a:pt x="0" y="6731000"/>
                    </a:lnTo>
                    <a:close/>
                  </a:path>
                </a:pathLst>
              </a:custGeom>
              <a:solidFill>
                <a:srgbClr val="00245E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767"/>
                  <a:buFont typeface="Calibri"/>
                  <a:buNone/>
                </a:pPr>
                <a:endParaRPr sz="1767" b="0" i="0" u="none" strike="noStrike" cap="none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87" name="Google Shape;87;p19"/>
              <p:cNvSpPr/>
              <p:nvPr/>
            </p:nvSpPr>
            <p:spPr>
              <a:xfrm>
                <a:off x="6139544" y="3425372"/>
                <a:ext cx="3250654" cy="1828493"/>
              </a:xfrm>
              <a:custGeom>
                <a:avLst/>
                <a:gdLst/>
                <a:ahLst/>
                <a:cxnLst/>
                <a:rect l="l" t="t" r="r" b="b"/>
                <a:pathLst>
                  <a:path w="9601200" h="6731000" extrusionOk="0">
                    <a:moveTo>
                      <a:pt x="0" y="0"/>
                    </a:moveTo>
                    <a:lnTo>
                      <a:pt x="9601200" y="0"/>
                    </a:lnTo>
                    <a:lnTo>
                      <a:pt x="8343900" y="1257300"/>
                    </a:lnTo>
                    <a:lnTo>
                      <a:pt x="7861300" y="774700"/>
                    </a:lnTo>
                    <a:lnTo>
                      <a:pt x="5473700" y="3162300"/>
                    </a:lnTo>
                    <a:lnTo>
                      <a:pt x="5003800" y="2692400"/>
                    </a:lnTo>
                    <a:lnTo>
                      <a:pt x="2527300" y="5168900"/>
                    </a:lnTo>
                    <a:lnTo>
                      <a:pt x="2044700" y="4686300"/>
                    </a:lnTo>
                    <a:lnTo>
                      <a:pt x="0" y="6731000"/>
                    </a:lnTo>
                    <a:close/>
                  </a:path>
                </a:pathLst>
              </a:custGeom>
              <a:solidFill>
                <a:srgbClr val="DC2F1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767"/>
                  <a:buFont typeface="Calibri"/>
                  <a:buNone/>
                </a:pPr>
                <a:endParaRPr sz="1767" b="0" i="0" u="none" strike="noStrike" cap="none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88" name="Google Shape;88;p19"/>
              <p:cNvSpPr/>
              <p:nvPr/>
            </p:nvSpPr>
            <p:spPr>
              <a:xfrm>
                <a:off x="6139542" y="3425372"/>
                <a:ext cx="2922202" cy="1828493"/>
              </a:xfrm>
              <a:custGeom>
                <a:avLst/>
                <a:gdLst/>
                <a:ahLst/>
                <a:cxnLst/>
                <a:rect l="l" t="t" r="r" b="b"/>
                <a:pathLst>
                  <a:path w="9601200" h="6731000" extrusionOk="0">
                    <a:moveTo>
                      <a:pt x="0" y="0"/>
                    </a:moveTo>
                    <a:lnTo>
                      <a:pt x="9601200" y="0"/>
                    </a:lnTo>
                    <a:lnTo>
                      <a:pt x="8343900" y="1257300"/>
                    </a:lnTo>
                    <a:lnTo>
                      <a:pt x="7861300" y="774700"/>
                    </a:lnTo>
                    <a:lnTo>
                      <a:pt x="5473700" y="3162300"/>
                    </a:lnTo>
                    <a:lnTo>
                      <a:pt x="5003800" y="2692400"/>
                    </a:lnTo>
                    <a:lnTo>
                      <a:pt x="2527300" y="5168900"/>
                    </a:lnTo>
                    <a:lnTo>
                      <a:pt x="2044700" y="4686300"/>
                    </a:lnTo>
                    <a:lnTo>
                      <a:pt x="0" y="6731000"/>
                    </a:lnTo>
                    <a:close/>
                  </a:path>
                </a:pathLst>
              </a:custGeom>
              <a:solidFill>
                <a:srgbClr val="F6BB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767"/>
                  <a:buFont typeface="Calibri"/>
                  <a:buNone/>
                </a:pPr>
                <a:endParaRPr sz="1767" b="0" i="0" u="none" strike="noStrike" cap="none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</p:grpSp>
        <p:sp>
          <p:nvSpPr>
            <p:cNvPr id="89" name="Google Shape;89;p19"/>
            <p:cNvSpPr/>
            <p:nvPr/>
          </p:nvSpPr>
          <p:spPr>
            <a:xfrm rot="-5400000">
              <a:off x="-57248" y="511669"/>
              <a:ext cx="886023" cy="296819"/>
            </a:xfrm>
            <a:custGeom>
              <a:avLst/>
              <a:gdLst/>
              <a:ahLst/>
              <a:cxnLst/>
              <a:rect l="l" t="t" r="r" b="b"/>
              <a:pathLst>
                <a:path w="1492303" h="499923" extrusionOk="0">
                  <a:moveTo>
                    <a:pt x="1492303" y="0"/>
                  </a:moveTo>
                  <a:lnTo>
                    <a:pt x="746150" y="499923"/>
                  </a:lnTo>
                  <a:lnTo>
                    <a:pt x="0" y="3"/>
                  </a:lnTo>
                  <a:lnTo>
                    <a:pt x="746149" y="338893"/>
                  </a:lnTo>
                  <a:close/>
                </a:path>
              </a:pathLst>
            </a:custGeom>
            <a:solidFill>
              <a:srgbClr val="F6BB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67"/>
                <a:buFont typeface="Calibri"/>
                <a:buNone/>
              </a:pPr>
              <a:endParaRPr sz="1767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90" name="Google Shape;90;p19"/>
            <p:cNvSpPr/>
            <p:nvPr/>
          </p:nvSpPr>
          <p:spPr>
            <a:xfrm rot="-5400000">
              <a:off x="25846" y="497149"/>
              <a:ext cx="886023" cy="296819"/>
            </a:xfrm>
            <a:custGeom>
              <a:avLst/>
              <a:gdLst/>
              <a:ahLst/>
              <a:cxnLst/>
              <a:rect l="l" t="t" r="r" b="b"/>
              <a:pathLst>
                <a:path w="1492303" h="499923" extrusionOk="0">
                  <a:moveTo>
                    <a:pt x="1492303" y="0"/>
                  </a:moveTo>
                  <a:lnTo>
                    <a:pt x="746150" y="499923"/>
                  </a:lnTo>
                  <a:lnTo>
                    <a:pt x="0" y="3"/>
                  </a:lnTo>
                  <a:lnTo>
                    <a:pt x="746149" y="338893"/>
                  </a:lnTo>
                  <a:close/>
                </a:path>
              </a:pathLst>
            </a:custGeom>
            <a:solidFill>
              <a:srgbClr val="DC2F1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67"/>
                <a:buFont typeface="Calibri"/>
                <a:buNone/>
              </a:pPr>
              <a:endParaRPr sz="1767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91" name="Google Shape;91;p19"/>
            <p:cNvSpPr/>
            <p:nvPr/>
          </p:nvSpPr>
          <p:spPr>
            <a:xfrm rot="-5400000">
              <a:off x="105676" y="504409"/>
              <a:ext cx="886023" cy="296819"/>
            </a:xfrm>
            <a:custGeom>
              <a:avLst/>
              <a:gdLst/>
              <a:ahLst/>
              <a:cxnLst/>
              <a:rect l="l" t="t" r="r" b="b"/>
              <a:pathLst>
                <a:path w="1492303" h="499923" extrusionOk="0">
                  <a:moveTo>
                    <a:pt x="1492303" y="0"/>
                  </a:moveTo>
                  <a:lnTo>
                    <a:pt x="746150" y="499923"/>
                  </a:lnTo>
                  <a:lnTo>
                    <a:pt x="0" y="3"/>
                  </a:lnTo>
                  <a:lnTo>
                    <a:pt x="746149" y="338893"/>
                  </a:lnTo>
                  <a:close/>
                </a:path>
              </a:pathLst>
            </a:custGeom>
            <a:solidFill>
              <a:srgbClr val="00245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67"/>
                <a:buFont typeface="Calibri"/>
                <a:buNone/>
              </a:pPr>
              <a:endParaRPr sz="1767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title"/>
          </p:nvPr>
        </p:nvSpPr>
        <p:spPr>
          <a:xfrm>
            <a:off x="766841" y="112221"/>
            <a:ext cx="9291935" cy="932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45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body" idx="1"/>
          </p:nvPr>
        </p:nvSpPr>
        <p:spPr>
          <a:xfrm>
            <a:off x="839788" y="109192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72"/>
              </a:spcBef>
              <a:spcAft>
                <a:spcPts val="0"/>
              </a:spcAft>
              <a:buClr>
                <a:schemeClr val="dk1"/>
              </a:buClr>
              <a:buSzPts val="2332"/>
              <a:buNone/>
              <a:defRPr sz="2332" b="1"/>
            </a:lvl1pPr>
            <a:lvl2pPr marL="914400" lvl="1" indent="-2286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943"/>
              <a:buNone/>
              <a:defRPr sz="1943" b="1"/>
            </a:lvl2pPr>
            <a:lvl3pPr marL="1371600" lvl="2" indent="-2286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749"/>
              <a:buNone/>
              <a:defRPr sz="1749" b="1"/>
            </a:lvl3pPr>
            <a:lvl4pPr marL="1828800" lvl="3" indent="-2286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554"/>
              <a:buNone/>
              <a:defRPr sz="1554" b="1"/>
            </a:lvl4pPr>
            <a:lvl5pPr marL="2286000" lvl="4" indent="-2286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554"/>
              <a:buNone/>
              <a:defRPr sz="1554" b="1"/>
            </a:lvl5pPr>
            <a:lvl6pPr marL="2743200" lvl="5" indent="-2286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554"/>
              <a:buNone/>
              <a:defRPr sz="1554" b="1"/>
            </a:lvl6pPr>
            <a:lvl7pPr marL="3200400" lvl="6" indent="-2286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554"/>
              <a:buNone/>
              <a:defRPr sz="1554" b="1"/>
            </a:lvl7pPr>
            <a:lvl8pPr marL="3657600" lvl="7" indent="-2286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554"/>
              <a:buNone/>
              <a:defRPr sz="1554" b="1"/>
            </a:lvl8pPr>
            <a:lvl9pPr marL="4114800" lvl="8" indent="-2286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554"/>
              <a:buNone/>
              <a:defRPr sz="1554" b="1"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body" idx="2"/>
          </p:nvPr>
        </p:nvSpPr>
        <p:spPr>
          <a:xfrm>
            <a:off x="839788" y="1939478"/>
            <a:ext cx="5157787" cy="4250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body" idx="3"/>
          </p:nvPr>
        </p:nvSpPr>
        <p:spPr>
          <a:xfrm>
            <a:off x="6172200" y="109192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72"/>
              </a:spcBef>
              <a:spcAft>
                <a:spcPts val="0"/>
              </a:spcAft>
              <a:buClr>
                <a:schemeClr val="dk1"/>
              </a:buClr>
              <a:buSzPts val="2332"/>
              <a:buNone/>
              <a:defRPr sz="2332" b="1"/>
            </a:lvl1pPr>
            <a:lvl2pPr marL="914400" lvl="1" indent="-2286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943"/>
              <a:buNone/>
              <a:defRPr sz="1943" b="1"/>
            </a:lvl2pPr>
            <a:lvl3pPr marL="1371600" lvl="2" indent="-2286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749"/>
              <a:buNone/>
              <a:defRPr sz="1749" b="1"/>
            </a:lvl3pPr>
            <a:lvl4pPr marL="1828800" lvl="3" indent="-2286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554"/>
              <a:buNone/>
              <a:defRPr sz="1554" b="1"/>
            </a:lvl4pPr>
            <a:lvl5pPr marL="2286000" lvl="4" indent="-2286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554"/>
              <a:buNone/>
              <a:defRPr sz="1554" b="1"/>
            </a:lvl5pPr>
            <a:lvl6pPr marL="2743200" lvl="5" indent="-2286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554"/>
              <a:buNone/>
              <a:defRPr sz="1554" b="1"/>
            </a:lvl6pPr>
            <a:lvl7pPr marL="3200400" lvl="6" indent="-2286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554"/>
              <a:buNone/>
              <a:defRPr sz="1554" b="1"/>
            </a:lvl7pPr>
            <a:lvl8pPr marL="3657600" lvl="7" indent="-2286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554"/>
              <a:buNone/>
              <a:defRPr sz="1554" b="1"/>
            </a:lvl8pPr>
            <a:lvl9pPr marL="4114800" lvl="8" indent="-2286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554"/>
              <a:buNone/>
              <a:defRPr sz="1554" b="1"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4"/>
          </p:nvPr>
        </p:nvSpPr>
        <p:spPr>
          <a:xfrm>
            <a:off x="6172200" y="1939478"/>
            <a:ext cx="5183188" cy="4250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9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dt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6"/>
              <a:buFont typeface="Arial"/>
              <a:buNone/>
              <a:defRPr sz="11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6"/>
              <a:buFont typeface="Arial"/>
              <a:buNone/>
              <a:defRPr sz="11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6"/>
              <a:buFont typeface="Arial"/>
              <a:buNone/>
              <a:defRPr sz="11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6"/>
              <a:buFont typeface="Arial"/>
              <a:buNone/>
              <a:defRPr sz="11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6"/>
              <a:buFont typeface="Arial"/>
              <a:buNone/>
              <a:defRPr sz="11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6"/>
              <a:buFont typeface="Arial"/>
              <a:buNone/>
              <a:defRPr sz="11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6"/>
              <a:buFont typeface="Arial"/>
              <a:buNone/>
              <a:defRPr sz="11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6"/>
              <a:buFont typeface="Arial"/>
              <a:buNone/>
              <a:defRPr sz="11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6"/>
              <a:buFont typeface="Arial"/>
              <a:buNone/>
              <a:defRPr sz="11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grpSp>
        <p:nvGrpSpPr>
          <p:cNvPr id="101" name="Google Shape;101;p20"/>
          <p:cNvGrpSpPr/>
          <p:nvPr/>
        </p:nvGrpSpPr>
        <p:grpSpPr>
          <a:xfrm>
            <a:off x="1" y="-501835"/>
            <a:ext cx="13595240" cy="8207555"/>
            <a:chOff x="0" y="-579549"/>
            <a:chExt cx="15253932" cy="9478587"/>
          </a:xfrm>
        </p:grpSpPr>
        <p:sp>
          <p:nvSpPr>
            <p:cNvPr id="102" name="Google Shape;102;p20"/>
            <p:cNvSpPr/>
            <p:nvPr/>
          </p:nvSpPr>
          <p:spPr>
            <a:xfrm rot="10800000">
              <a:off x="12887612" y="0"/>
              <a:ext cx="823959" cy="2740207"/>
            </a:xfrm>
            <a:custGeom>
              <a:avLst/>
              <a:gdLst/>
              <a:ahLst/>
              <a:cxnLst/>
              <a:rect l="l" t="t" r="r" b="b"/>
              <a:pathLst>
                <a:path w="1550564" h="5156649" extrusionOk="0">
                  <a:moveTo>
                    <a:pt x="25757" y="5156649"/>
                  </a:moveTo>
                  <a:lnTo>
                    <a:pt x="0" y="0"/>
                  </a:lnTo>
                  <a:lnTo>
                    <a:pt x="1550564" y="5156649"/>
                  </a:lnTo>
                  <a:lnTo>
                    <a:pt x="25757" y="5156649"/>
                  </a:lnTo>
                  <a:close/>
                </a:path>
              </a:pathLst>
            </a:custGeom>
            <a:solidFill>
              <a:srgbClr val="00245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69"/>
                <a:buFont typeface="Calibri"/>
                <a:buNone/>
              </a:pPr>
              <a:endParaRPr sz="1169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20"/>
            <p:cNvSpPr/>
            <p:nvPr/>
          </p:nvSpPr>
          <p:spPr>
            <a:xfrm rot="10800000">
              <a:off x="12359289" y="0"/>
              <a:ext cx="940303" cy="1761551"/>
            </a:xfrm>
            <a:custGeom>
              <a:avLst/>
              <a:gdLst/>
              <a:ahLst/>
              <a:cxnLst/>
              <a:rect l="l" t="t" r="r" b="b"/>
              <a:pathLst>
                <a:path w="1769505" h="3314969" extrusionOk="0">
                  <a:moveTo>
                    <a:pt x="1030309" y="3314969"/>
                  </a:moveTo>
                  <a:lnTo>
                    <a:pt x="0" y="0"/>
                  </a:lnTo>
                  <a:lnTo>
                    <a:pt x="1769505" y="3302090"/>
                  </a:lnTo>
                  <a:lnTo>
                    <a:pt x="1030309" y="3314969"/>
                  </a:lnTo>
                  <a:close/>
                </a:path>
              </a:pathLst>
            </a:custGeom>
            <a:solidFill>
              <a:srgbClr val="DC2F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69"/>
                <a:buFont typeface="Calibri"/>
                <a:buNone/>
              </a:pPr>
              <a:endParaRPr sz="1169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20"/>
            <p:cNvSpPr/>
            <p:nvPr/>
          </p:nvSpPr>
          <p:spPr>
            <a:xfrm rot="-3166342">
              <a:off x="13095218" y="-1072432"/>
              <a:ext cx="725993" cy="3958892"/>
            </a:xfrm>
            <a:custGeom>
              <a:avLst/>
              <a:gdLst/>
              <a:ahLst/>
              <a:cxnLst/>
              <a:rect l="l" t="t" r="r" b="b"/>
              <a:pathLst>
                <a:path w="1978460" h="5308956" extrusionOk="0">
                  <a:moveTo>
                    <a:pt x="1978460" y="0"/>
                  </a:moveTo>
                  <a:lnTo>
                    <a:pt x="673708" y="5308956"/>
                  </a:lnTo>
                  <a:lnTo>
                    <a:pt x="3881" y="4427374"/>
                  </a:lnTo>
                  <a:lnTo>
                    <a:pt x="3048" y="4107544"/>
                  </a:lnTo>
                  <a:cubicBezTo>
                    <a:pt x="-1416" y="2326343"/>
                    <a:pt x="-407" y="1729770"/>
                    <a:pt x="2430" y="1526023"/>
                  </a:cubicBezTo>
                  <a:lnTo>
                    <a:pt x="2874" y="1501053"/>
                  </a:lnTo>
                  <a:close/>
                </a:path>
              </a:pathLst>
            </a:custGeom>
            <a:noFill/>
            <a:ln w="28575" cap="flat" cmpd="sng">
              <a:solidFill>
                <a:srgbClr val="F6BB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69"/>
                <a:buFont typeface="Calibri"/>
                <a:buNone/>
              </a:pPr>
              <a:endParaRPr sz="1169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5" name="Google Shape;105;p20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1449456" y="202546"/>
              <a:ext cx="891261" cy="10311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6" name="Google Shape;106;p20"/>
            <p:cNvGrpSpPr/>
            <p:nvPr/>
          </p:nvGrpSpPr>
          <p:grpSpPr>
            <a:xfrm rot="10423968" flipH="1">
              <a:off x="39771" y="7174934"/>
              <a:ext cx="9138876" cy="1228952"/>
              <a:chOff x="6139542" y="3425372"/>
              <a:chExt cx="3503430" cy="1872342"/>
            </a:xfrm>
          </p:grpSpPr>
          <p:sp>
            <p:nvSpPr>
              <p:cNvPr id="107" name="Google Shape;107;p20"/>
              <p:cNvSpPr/>
              <p:nvPr/>
            </p:nvSpPr>
            <p:spPr>
              <a:xfrm>
                <a:off x="6139542" y="3425372"/>
                <a:ext cx="3503430" cy="1872342"/>
              </a:xfrm>
              <a:custGeom>
                <a:avLst/>
                <a:gdLst/>
                <a:ahLst/>
                <a:cxnLst/>
                <a:rect l="l" t="t" r="r" b="b"/>
                <a:pathLst>
                  <a:path w="9601200" h="6731000" extrusionOk="0">
                    <a:moveTo>
                      <a:pt x="0" y="0"/>
                    </a:moveTo>
                    <a:lnTo>
                      <a:pt x="9601200" y="0"/>
                    </a:lnTo>
                    <a:lnTo>
                      <a:pt x="8343900" y="1257300"/>
                    </a:lnTo>
                    <a:lnTo>
                      <a:pt x="7861300" y="774700"/>
                    </a:lnTo>
                    <a:lnTo>
                      <a:pt x="5473700" y="3162300"/>
                    </a:lnTo>
                    <a:lnTo>
                      <a:pt x="5003800" y="2692400"/>
                    </a:lnTo>
                    <a:lnTo>
                      <a:pt x="2527300" y="5168900"/>
                    </a:lnTo>
                    <a:lnTo>
                      <a:pt x="2044700" y="4686300"/>
                    </a:lnTo>
                    <a:lnTo>
                      <a:pt x="0" y="6731000"/>
                    </a:lnTo>
                    <a:close/>
                  </a:path>
                </a:pathLst>
              </a:custGeom>
              <a:solidFill>
                <a:srgbClr val="00245E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767"/>
                  <a:buFont typeface="Calibri"/>
                  <a:buNone/>
                </a:pPr>
                <a:endParaRPr sz="1767" b="0" i="0" u="none" strike="noStrike" cap="none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108" name="Google Shape;108;p20"/>
              <p:cNvSpPr/>
              <p:nvPr/>
            </p:nvSpPr>
            <p:spPr>
              <a:xfrm>
                <a:off x="6139544" y="3425372"/>
                <a:ext cx="3250654" cy="1828493"/>
              </a:xfrm>
              <a:custGeom>
                <a:avLst/>
                <a:gdLst/>
                <a:ahLst/>
                <a:cxnLst/>
                <a:rect l="l" t="t" r="r" b="b"/>
                <a:pathLst>
                  <a:path w="9601200" h="6731000" extrusionOk="0">
                    <a:moveTo>
                      <a:pt x="0" y="0"/>
                    </a:moveTo>
                    <a:lnTo>
                      <a:pt x="9601200" y="0"/>
                    </a:lnTo>
                    <a:lnTo>
                      <a:pt x="8343900" y="1257300"/>
                    </a:lnTo>
                    <a:lnTo>
                      <a:pt x="7861300" y="774700"/>
                    </a:lnTo>
                    <a:lnTo>
                      <a:pt x="5473700" y="3162300"/>
                    </a:lnTo>
                    <a:lnTo>
                      <a:pt x="5003800" y="2692400"/>
                    </a:lnTo>
                    <a:lnTo>
                      <a:pt x="2527300" y="5168900"/>
                    </a:lnTo>
                    <a:lnTo>
                      <a:pt x="2044700" y="4686300"/>
                    </a:lnTo>
                    <a:lnTo>
                      <a:pt x="0" y="6731000"/>
                    </a:lnTo>
                    <a:close/>
                  </a:path>
                </a:pathLst>
              </a:custGeom>
              <a:solidFill>
                <a:srgbClr val="DC2F1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767"/>
                  <a:buFont typeface="Calibri"/>
                  <a:buNone/>
                </a:pPr>
                <a:endParaRPr sz="1767" b="0" i="0" u="none" strike="noStrike" cap="none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109" name="Google Shape;109;p20"/>
              <p:cNvSpPr/>
              <p:nvPr/>
            </p:nvSpPr>
            <p:spPr>
              <a:xfrm>
                <a:off x="6139542" y="3425372"/>
                <a:ext cx="2922202" cy="1828493"/>
              </a:xfrm>
              <a:custGeom>
                <a:avLst/>
                <a:gdLst/>
                <a:ahLst/>
                <a:cxnLst/>
                <a:rect l="l" t="t" r="r" b="b"/>
                <a:pathLst>
                  <a:path w="9601200" h="6731000" extrusionOk="0">
                    <a:moveTo>
                      <a:pt x="0" y="0"/>
                    </a:moveTo>
                    <a:lnTo>
                      <a:pt x="9601200" y="0"/>
                    </a:lnTo>
                    <a:lnTo>
                      <a:pt x="8343900" y="1257300"/>
                    </a:lnTo>
                    <a:lnTo>
                      <a:pt x="7861300" y="774700"/>
                    </a:lnTo>
                    <a:lnTo>
                      <a:pt x="5473700" y="3162300"/>
                    </a:lnTo>
                    <a:lnTo>
                      <a:pt x="5003800" y="2692400"/>
                    </a:lnTo>
                    <a:lnTo>
                      <a:pt x="2527300" y="5168900"/>
                    </a:lnTo>
                    <a:lnTo>
                      <a:pt x="2044700" y="4686300"/>
                    </a:lnTo>
                    <a:lnTo>
                      <a:pt x="0" y="6731000"/>
                    </a:lnTo>
                    <a:close/>
                  </a:path>
                </a:pathLst>
              </a:custGeom>
              <a:solidFill>
                <a:srgbClr val="F6BB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767"/>
                  <a:buFont typeface="Calibri"/>
                  <a:buNone/>
                </a:pPr>
                <a:endParaRPr sz="1767" b="0" i="0" u="none" strike="noStrike" cap="none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</p:grpSp>
        <p:sp>
          <p:nvSpPr>
            <p:cNvPr id="110" name="Google Shape;110;p20"/>
            <p:cNvSpPr/>
            <p:nvPr/>
          </p:nvSpPr>
          <p:spPr>
            <a:xfrm rot="-5400000">
              <a:off x="-57248" y="511669"/>
              <a:ext cx="886023" cy="296819"/>
            </a:xfrm>
            <a:custGeom>
              <a:avLst/>
              <a:gdLst/>
              <a:ahLst/>
              <a:cxnLst/>
              <a:rect l="l" t="t" r="r" b="b"/>
              <a:pathLst>
                <a:path w="1492303" h="499923" extrusionOk="0">
                  <a:moveTo>
                    <a:pt x="1492303" y="0"/>
                  </a:moveTo>
                  <a:lnTo>
                    <a:pt x="746150" y="499923"/>
                  </a:lnTo>
                  <a:lnTo>
                    <a:pt x="0" y="3"/>
                  </a:lnTo>
                  <a:lnTo>
                    <a:pt x="746149" y="338893"/>
                  </a:lnTo>
                  <a:close/>
                </a:path>
              </a:pathLst>
            </a:custGeom>
            <a:solidFill>
              <a:srgbClr val="F6BB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67"/>
                <a:buFont typeface="Calibri"/>
                <a:buNone/>
              </a:pPr>
              <a:endParaRPr sz="1767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1" name="Google Shape;111;p20"/>
            <p:cNvSpPr/>
            <p:nvPr/>
          </p:nvSpPr>
          <p:spPr>
            <a:xfrm rot="-5400000">
              <a:off x="25846" y="497149"/>
              <a:ext cx="886023" cy="296819"/>
            </a:xfrm>
            <a:custGeom>
              <a:avLst/>
              <a:gdLst/>
              <a:ahLst/>
              <a:cxnLst/>
              <a:rect l="l" t="t" r="r" b="b"/>
              <a:pathLst>
                <a:path w="1492303" h="499923" extrusionOk="0">
                  <a:moveTo>
                    <a:pt x="1492303" y="0"/>
                  </a:moveTo>
                  <a:lnTo>
                    <a:pt x="746150" y="499923"/>
                  </a:lnTo>
                  <a:lnTo>
                    <a:pt x="0" y="3"/>
                  </a:lnTo>
                  <a:lnTo>
                    <a:pt x="746149" y="338893"/>
                  </a:lnTo>
                  <a:close/>
                </a:path>
              </a:pathLst>
            </a:custGeom>
            <a:solidFill>
              <a:srgbClr val="DC2F1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67"/>
                <a:buFont typeface="Calibri"/>
                <a:buNone/>
              </a:pPr>
              <a:endParaRPr sz="1767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2" name="Google Shape;112;p20"/>
            <p:cNvSpPr/>
            <p:nvPr/>
          </p:nvSpPr>
          <p:spPr>
            <a:xfrm rot="-5400000">
              <a:off x="105676" y="504409"/>
              <a:ext cx="886023" cy="296819"/>
            </a:xfrm>
            <a:custGeom>
              <a:avLst/>
              <a:gdLst/>
              <a:ahLst/>
              <a:cxnLst/>
              <a:rect l="l" t="t" r="r" b="b"/>
              <a:pathLst>
                <a:path w="1492303" h="499923" extrusionOk="0">
                  <a:moveTo>
                    <a:pt x="1492303" y="0"/>
                  </a:moveTo>
                  <a:lnTo>
                    <a:pt x="746150" y="499923"/>
                  </a:lnTo>
                  <a:lnTo>
                    <a:pt x="0" y="3"/>
                  </a:lnTo>
                  <a:lnTo>
                    <a:pt x="746149" y="338893"/>
                  </a:lnTo>
                  <a:close/>
                </a:path>
              </a:pathLst>
            </a:custGeom>
            <a:solidFill>
              <a:srgbClr val="00245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67"/>
                <a:buFont typeface="Calibri"/>
                <a:buNone/>
              </a:pPr>
              <a:endParaRPr sz="1767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766841" y="112221"/>
            <a:ext cx="9291935" cy="932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45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dt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6"/>
              <a:buFont typeface="Arial"/>
              <a:buNone/>
              <a:defRPr sz="11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6"/>
              <a:buFont typeface="Arial"/>
              <a:buNone/>
              <a:defRPr sz="11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6"/>
              <a:buFont typeface="Arial"/>
              <a:buNone/>
              <a:defRPr sz="11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6"/>
              <a:buFont typeface="Arial"/>
              <a:buNone/>
              <a:defRPr sz="11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6"/>
              <a:buFont typeface="Arial"/>
              <a:buNone/>
              <a:defRPr sz="11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6"/>
              <a:buFont typeface="Arial"/>
              <a:buNone/>
              <a:defRPr sz="11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6"/>
              <a:buFont typeface="Arial"/>
              <a:buNone/>
              <a:defRPr sz="11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6"/>
              <a:buFont typeface="Arial"/>
              <a:buNone/>
              <a:defRPr sz="11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6"/>
              <a:buFont typeface="Arial"/>
              <a:buNone/>
              <a:defRPr sz="11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grpSp>
        <p:nvGrpSpPr>
          <p:cNvPr id="118" name="Google Shape;118;p21"/>
          <p:cNvGrpSpPr/>
          <p:nvPr/>
        </p:nvGrpSpPr>
        <p:grpSpPr>
          <a:xfrm>
            <a:off x="1" y="-501835"/>
            <a:ext cx="13595240" cy="8207555"/>
            <a:chOff x="0" y="-579549"/>
            <a:chExt cx="15253932" cy="9478587"/>
          </a:xfrm>
        </p:grpSpPr>
        <p:sp>
          <p:nvSpPr>
            <p:cNvPr id="119" name="Google Shape;119;p21"/>
            <p:cNvSpPr/>
            <p:nvPr/>
          </p:nvSpPr>
          <p:spPr>
            <a:xfrm rot="10800000">
              <a:off x="12887612" y="0"/>
              <a:ext cx="823959" cy="2740207"/>
            </a:xfrm>
            <a:custGeom>
              <a:avLst/>
              <a:gdLst/>
              <a:ahLst/>
              <a:cxnLst/>
              <a:rect l="l" t="t" r="r" b="b"/>
              <a:pathLst>
                <a:path w="1550564" h="5156649" extrusionOk="0">
                  <a:moveTo>
                    <a:pt x="25757" y="5156649"/>
                  </a:moveTo>
                  <a:lnTo>
                    <a:pt x="0" y="0"/>
                  </a:lnTo>
                  <a:lnTo>
                    <a:pt x="1550564" y="5156649"/>
                  </a:lnTo>
                  <a:lnTo>
                    <a:pt x="25757" y="5156649"/>
                  </a:lnTo>
                  <a:close/>
                </a:path>
              </a:pathLst>
            </a:custGeom>
            <a:solidFill>
              <a:srgbClr val="00245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69"/>
                <a:buFont typeface="Calibri"/>
                <a:buNone/>
              </a:pPr>
              <a:endParaRPr sz="1169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21"/>
            <p:cNvSpPr/>
            <p:nvPr/>
          </p:nvSpPr>
          <p:spPr>
            <a:xfrm rot="10800000">
              <a:off x="12359289" y="0"/>
              <a:ext cx="940303" cy="1761551"/>
            </a:xfrm>
            <a:custGeom>
              <a:avLst/>
              <a:gdLst/>
              <a:ahLst/>
              <a:cxnLst/>
              <a:rect l="l" t="t" r="r" b="b"/>
              <a:pathLst>
                <a:path w="1769505" h="3314969" extrusionOk="0">
                  <a:moveTo>
                    <a:pt x="1030309" y="3314969"/>
                  </a:moveTo>
                  <a:lnTo>
                    <a:pt x="0" y="0"/>
                  </a:lnTo>
                  <a:lnTo>
                    <a:pt x="1769505" y="3302090"/>
                  </a:lnTo>
                  <a:lnTo>
                    <a:pt x="1030309" y="3314969"/>
                  </a:lnTo>
                  <a:close/>
                </a:path>
              </a:pathLst>
            </a:custGeom>
            <a:solidFill>
              <a:srgbClr val="DC2F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69"/>
                <a:buFont typeface="Calibri"/>
                <a:buNone/>
              </a:pPr>
              <a:endParaRPr sz="1169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21"/>
            <p:cNvSpPr/>
            <p:nvPr/>
          </p:nvSpPr>
          <p:spPr>
            <a:xfrm rot="-3166342">
              <a:off x="13095218" y="-1072432"/>
              <a:ext cx="725993" cy="3958892"/>
            </a:xfrm>
            <a:custGeom>
              <a:avLst/>
              <a:gdLst/>
              <a:ahLst/>
              <a:cxnLst/>
              <a:rect l="l" t="t" r="r" b="b"/>
              <a:pathLst>
                <a:path w="1978460" h="5308956" extrusionOk="0">
                  <a:moveTo>
                    <a:pt x="1978460" y="0"/>
                  </a:moveTo>
                  <a:lnTo>
                    <a:pt x="673708" y="5308956"/>
                  </a:lnTo>
                  <a:lnTo>
                    <a:pt x="3881" y="4427374"/>
                  </a:lnTo>
                  <a:lnTo>
                    <a:pt x="3048" y="4107544"/>
                  </a:lnTo>
                  <a:cubicBezTo>
                    <a:pt x="-1416" y="2326343"/>
                    <a:pt x="-407" y="1729770"/>
                    <a:pt x="2430" y="1526023"/>
                  </a:cubicBezTo>
                  <a:lnTo>
                    <a:pt x="2874" y="1501053"/>
                  </a:lnTo>
                  <a:close/>
                </a:path>
              </a:pathLst>
            </a:custGeom>
            <a:noFill/>
            <a:ln w="28575" cap="flat" cmpd="sng">
              <a:solidFill>
                <a:srgbClr val="F6BB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69"/>
                <a:buFont typeface="Calibri"/>
                <a:buNone/>
              </a:pPr>
              <a:endParaRPr sz="1169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2" name="Google Shape;122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1449456" y="202546"/>
              <a:ext cx="891261" cy="10311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3" name="Google Shape;123;p21"/>
            <p:cNvGrpSpPr/>
            <p:nvPr/>
          </p:nvGrpSpPr>
          <p:grpSpPr>
            <a:xfrm rot="10423968" flipH="1">
              <a:off x="39771" y="7174934"/>
              <a:ext cx="9138876" cy="1228952"/>
              <a:chOff x="6139542" y="3425372"/>
              <a:chExt cx="3503430" cy="1872342"/>
            </a:xfrm>
          </p:grpSpPr>
          <p:sp>
            <p:nvSpPr>
              <p:cNvPr id="124" name="Google Shape;124;p21"/>
              <p:cNvSpPr/>
              <p:nvPr/>
            </p:nvSpPr>
            <p:spPr>
              <a:xfrm>
                <a:off x="6139542" y="3425372"/>
                <a:ext cx="3503430" cy="1872342"/>
              </a:xfrm>
              <a:custGeom>
                <a:avLst/>
                <a:gdLst/>
                <a:ahLst/>
                <a:cxnLst/>
                <a:rect l="l" t="t" r="r" b="b"/>
                <a:pathLst>
                  <a:path w="9601200" h="6731000" extrusionOk="0">
                    <a:moveTo>
                      <a:pt x="0" y="0"/>
                    </a:moveTo>
                    <a:lnTo>
                      <a:pt x="9601200" y="0"/>
                    </a:lnTo>
                    <a:lnTo>
                      <a:pt x="8343900" y="1257300"/>
                    </a:lnTo>
                    <a:lnTo>
                      <a:pt x="7861300" y="774700"/>
                    </a:lnTo>
                    <a:lnTo>
                      <a:pt x="5473700" y="3162300"/>
                    </a:lnTo>
                    <a:lnTo>
                      <a:pt x="5003800" y="2692400"/>
                    </a:lnTo>
                    <a:lnTo>
                      <a:pt x="2527300" y="5168900"/>
                    </a:lnTo>
                    <a:lnTo>
                      <a:pt x="2044700" y="4686300"/>
                    </a:lnTo>
                    <a:lnTo>
                      <a:pt x="0" y="6731000"/>
                    </a:lnTo>
                    <a:close/>
                  </a:path>
                </a:pathLst>
              </a:custGeom>
              <a:solidFill>
                <a:srgbClr val="00245E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767"/>
                  <a:buFont typeface="Calibri"/>
                  <a:buNone/>
                </a:pPr>
                <a:endParaRPr sz="1767" b="0" i="0" u="none" strike="noStrike" cap="none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125" name="Google Shape;125;p21"/>
              <p:cNvSpPr/>
              <p:nvPr/>
            </p:nvSpPr>
            <p:spPr>
              <a:xfrm>
                <a:off x="6139544" y="3425372"/>
                <a:ext cx="3250654" cy="1828493"/>
              </a:xfrm>
              <a:custGeom>
                <a:avLst/>
                <a:gdLst/>
                <a:ahLst/>
                <a:cxnLst/>
                <a:rect l="l" t="t" r="r" b="b"/>
                <a:pathLst>
                  <a:path w="9601200" h="6731000" extrusionOk="0">
                    <a:moveTo>
                      <a:pt x="0" y="0"/>
                    </a:moveTo>
                    <a:lnTo>
                      <a:pt x="9601200" y="0"/>
                    </a:lnTo>
                    <a:lnTo>
                      <a:pt x="8343900" y="1257300"/>
                    </a:lnTo>
                    <a:lnTo>
                      <a:pt x="7861300" y="774700"/>
                    </a:lnTo>
                    <a:lnTo>
                      <a:pt x="5473700" y="3162300"/>
                    </a:lnTo>
                    <a:lnTo>
                      <a:pt x="5003800" y="2692400"/>
                    </a:lnTo>
                    <a:lnTo>
                      <a:pt x="2527300" y="5168900"/>
                    </a:lnTo>
                    <a:lnTo>
                      <a:pt x="2044700" y="4686300"/>
                    </a:lnTo>
                    <a:lnTo>
                      <a:pt x="0" y="6731000"/>
                    </a:lnTo>
                    <a:close/>
                  </a:path>
                </a:pathLst>
              </a:custGeom>
              <a:solidFill>
                <a:srgbClr val="DC2F1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767"/>
                  <a:buFont typeface="Calibri"/>
                  <a:buNone/>
                </a:pPr>
                <a:endParaRPr sz="1767" b="0" i="0" u="none" strike="noStrike" cap="none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126" name="Google Shape;126;p21"/>
              <p:cNvSpPr/>
              <p:nvPr/>
            </p:nvSpPr>
            <p:spPr>
              <a:xfrm>
                <a:off x="6139542" y="3425372"/>
                <a:ext cx="2922202" cy="1828493"/>
              </a:xfrm>
              <a:custGeom>
                <a:avLst/>
                <a:gdLst/>
                <a:ahLst/>
                <a:cxnLst/>
                <a:rect l="l" t="t" r="r" b="b"/>
                <a:pathLst>
                  <a:path w="9601200" h="6731000" extrusionOk="0">
                    <a:moveTo>
                      <a:pt x="0" y="0"/>
                    </a:moveTo>
                    <a:lnTo>
                      <a:pt x="9601200" y="0"/>
                    </a:lnTo>
                    <a:lnTo>
                      <a:pt x="8343900" y="1257300"/>
                    </a:lnTo>
                    <a:lnTo>
                      <a:pt x="7861300" y="774700"/>
                    </a:lnTo>
                    <a:lnTo>
                      <a:pt x="5473700" y="3162300"/>
                    </a:lnTo>
                    <a:lnTo>
                      <a:pt x="5003800" y="2692400"/>
                    </a:lnTo>
                    <a:lnTo>
                      <a:pt x="2527300" y="5168900"/>
                    </a:lnTo>
                    <a:lnTo>
                      <a:pt x="2044700" y="4686300"/>
                    </a:lnTo>
                    <a:lnTo>
                      <a:pt x="0" y="6731000"/>
                    </a:lnTo>
                    <a:close/>
                  </a:path>
                </a:pathLst>
              </a:custGeom>
              <a:solidFill>
                <a:srgbClr val="F6BB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767"/>
                  <a:buFont typeface="Calibri"/>
                  <a:buNone/>
                </a:pPr>
                <a:endParaRPr sz="1767" b="0" i="0" u="none" strike="noStrike" cap="none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</p:grpSp>
        <p:sp>
          <p:nvSpPr>
            <p:cNvPr id="127" name="Google Shape;127;p21"/>
            <p:cNvSpPr/>
            <p:nvPr/>
          </p:nvSpPr>
          <p:spPr>
            <a:xfrm rot="-5400000">
              <a:off x="-57248" y="511669"/>
              <a:ext cx="886023" cy="296819"/>
            </a:xfrm>
            <a:custGeom>
              <a:avLst/>
              <a:gdLst/>
              <a:ahLst/>
              <a:cxnLst/>
              <a:rect l="l" t="t" r="r" b="b"/>
              <a:pathLst>
                <a:path w="1492303" h="499923" extrusionOk="0">
                  <a:moveTo>
                    <a:pt x="1492303" y="0"/>
                  </a:moveTo>
                  <a:lnTo>
                    <a:pt x="746150" y="499923"/>
                  </a:lnTo>
                  <a:lnTo>
                    <a:pt x="0" y="3"/>
                  </a:lnTo>
                  <a:lnTo>
                    <a:pt x="746149" y="338893"/>
                  </a:lnTo>
                  <a:close/>
                </a:path>
              </a:pathLst>
            </a:custGeom>
            <a:solidFill>
              <a:srgbClr val="F6BB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67"/>
                <a:buFont typeface="Calibri"/>
                <a:buNone/>
              </a:pPr>
              <a:endParaRPr sz="1767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28" name="Google Shape;128;p21"/>
            <p:cNvSpPr/>
            <p:nvPr/>
          </p:nvSpPr>
          <p:spPr>
            <a:xfrm rot="-5400000">
              <a:off x="25846" y="497149"/>
              <a:ext cx="886023" cy="296819"/>
            </a:xfrm>
            <a:custGeom>
              <a:avLst/>
              <a:gdLst/>
              <a:ahLst/>
              <a:cxnLst/>
              <a:rect l="l" t="t" r="r" b="b"/>
              <a:pathLst>
                <a:path w="1492303" h="499923" extrusionOk="0">
                  <a:moveTo>
                    <a:pt x="1492303" y="0"/>
                  </a:moveTo>
                  <a:lnTo>
                    <a:pt x="746150" y="499923"/>
                  </a:lnTo>
                  <a:lnTo>
                    <a:pt x="0" y="3"/>
                  </a:lnTo>
                  <a:lnTo>
                    <a:pt x="746149" y="338893"/>
                  </a:lnTo>
                  <a:close/>
                </a:path>
              </a:pathLst>
            </a:custGeom>
            <a:solidFill>
              <a:srgbClr val="DC2F1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67"/>
                <a:buFont typeface="Calibri"/>
                <a:buNone/>
              </a:pPr>
              <a:endParaRPr sz="1767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29" name="Google Shape;129;p21"/>
            <p:cNvSpPr/>
            <p:nvPr/>
          </p:nvSpPr>
          <p:spPr>
            <a:xfrm rot="-5400000">
              <a:off x="105676" y="504409"/>
              <a:ext cx="886023" cy="296819"/>
            </a:xfrm>
            <a:custGeom>
              <a:avLst/>
              <a:gdLst/>
              <a:ahLst/>
              <a:cxnLst/>
              <a:rect l="l" t="t" r="r" b="b"/>
              <a:pathLst>
                <a:path w="1492303" h="499923" extrusionOk="0">
                  <a:moveTo>
                    <a:pt x="1492303" y="0"/>
                  </a:moveTo>
                  <a:lnTo>
                    <a:pt x="746150" y="499923"/>
                  </a:lnTo>
                  <a:lnTo>
                    <a:pt x="0" y="3"/>
                  </a:lnTo>
                  <a:lnTo>
                    <a:pt x="746149" y="338893"/>
                  </a:lnTo>
                  <a:close/>
                </a:path>
              </a:pathLst>
            </a:custGeom>
            <a:solidFill>
              <a:srgbClr val="00245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67"/>
                <a:buFont typeface="Calibri"/>
                <a:buNone/>
              </a:pPr>
              <a:endParaRPr sz="1767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45E"/>
              </a:buClr>
              <a:buSzPts val="3109"/>
              <a:buFont typeface="Georgia"/>
              <a:buNone/>
              <a:defRPr sz="3109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26021" algn="l">
              <a:lnSpc>
                <a:spcPct val="90000"/>
              </a:lnSpc>
              <a:spcBef>
                <a:spcPts val="972"/>
              </a:spcBef>
              <a:spcAft>
                <a:spcPts val="0"/>
              </a:spcAft>
              <a:buClr>
                <a:schemeClr val="dk1"/>
              </a:buClr>
              <a:buSzPts val="3109"/>
              <a:buChar char="•"/>
              <a:defRPr sz="3109"/>
            </a:lvl1pPr>
            <a:lvl2pPr marL="914400" lvl="1" indent="-401383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2721"/>
              <a:buChar char="•"/>
              <a:defRPr sz="2721"/>
            </a:lvl2pPr>
            <a:lvl3pPr marL="1371600" lvl="2" indent="-376682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2332"/>
              <a:buChar char="•"/>
              <a:defRPr sz="2332"/>
            </a:lvl3pPr>
            <a:lvl4pPr marL="1828800" lvl="3" indent="-35198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943"/>
              <a:buChar char="•"/>
              <a:defRPr sz="1943"/>
            </a:lvl4pPr>
            <a:lvl5pPr marL="2286000" lvl="4" indent="-35198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943"/>
              <a:buChar char="•"/>
              <a:defRPr sz="1943"/>
            </a:lvl5pPr>
            <a:lvl6pPr marL="2743200" lvl="5" indent="-35198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943"/>
              <a:buChar char="•"/>
              <a:defRPr sz="1943"/>
            </a:lvl6pPr>
            <a:lvl7pPr marL="3200400" lvl="6" indent="-35198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943"/>
              <a:buChar char="•"/>
              <a:defRPr sz="1943"/>
            </a:lvl7pPr>
            <a:lvl8pPr marL="3657600" lvl="7" indent="-35198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943"/>
              <a:buChar char="•"/>
              <a:defRPr sz="1943"/>
            </a:lvl8pPr>
            <a:lvl9pPr marL="4114800" lvl="8" indent="-35198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943"/>
              <a:buChar char="•"/>
              <a:defRPr sz="1943"/>
            </a:lvl9pPr>
          </a:lstStyle>
          <a:p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body" idx="2"/>
          </p:nvPr>
        </p:nvSpPr>
        <p:spPr>
          <a:xfrm>
            <a:off x="839789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72"/>
              </a:spcBef>
              <a:spcAft>
                <a:spcPts val="0"/>
              </a:spcAft>
              <a:buClr>
                <a:schemeClr val="dk1"/>
              </a:buClr>
              <a:buSzPts val="1554"/>
              <a:buNone/>
              <a:defRPr sz="1554"/>
            </a:lvl1pPr>
            <a:lvl2pPr marL="914400" lvl="1" indent="-2286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360"/>
              <a:buNone/>
              <a:defRPr sz="1360"/>
            </a:lvl2pPr>
            <a:lvl3pPr marL="1371600" lvl="2" indent="-2286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166"/>
              <a:buNone/>
              <a:defRPr sz="1166"/>
            </a:lvl3pPr>
            <a:lvl4pPr marL="1828800" lvl="3" indent="-2286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972"/>
              <a:buNone/>
              <a:defRPr sz="972"/>
            </a:lvl4pPr>
            <a:lvl5pPr marL="2286000" lvl="4" indent="-2286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972"/>
              <a:buNone/>
              <a:defRPr sz="972"/>
            </a:lvl5pPr>
            <a:lvl6pPr marL="2743200" lvl="5" indent="-2286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972"/>
              <a:buNone/>
              <a:defRPr sz="972"/>
            </a:lvl6pPr>
            <a:lvl7pPr marL="3200400" lvl="6" indent="-2286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972"/>
              <a:buNone/>
              <a:defRPr sz="972"/>
            </a:lvl7pPr>
            <a:lvl8pPr marL="3657600" lvl="7" indent="-2286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972"/>
              <a:buNone/>
              <a:defRPr sz="972"/>
            </a:lvl8pPr>
            <a:lvl9pPr marL="4114800" lvl="8" indent="-2286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972"/>
              <a:buNone/>
              <a:defRPr sz="972"/>
            </a:lvl9pPr>
          </a:lstStyle>
          <a:p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dt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6"/>
              <a:buFont typeface="Arial"/>
              <a:buNone/>
              <a:defRPr sz="11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6"/>
              <a:buFont typeface="Arial"/>
              <a:buNone/>
              <a:defRPr sz="11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6"/>
              <a:buFont typeface="Arial"/>
              <a:buNone/>
              <a:defRPr sz="11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6"/>
              <a:buFont typeface="Arial"/>
              <a:buNone/>
              <a:defRPr sz="11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6"/>
              <a:buFont typeface="Arial"/>
              <a:buNone/>
              <a:defRPr sz="11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6"/>
              <a:buFont typeface="Arial"/>
              <a:buNone/>
              <a:defRPr sz="11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6"/>
              <a:buFont typeface="Arial"/>
              <a:buNone/>
              <a:defRPr sz="11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6"/>
              <a:buFont typeface="Arial"/>
              <a:buNone/>
              <a:defRPr sz="11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6"/>
              <a:buFont typeface="Arial"/>
              <a:buNone/>
              <a:defRPr sz="11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grpSp>
        <p:nvGrpSpPr>
          <p:cNvPr id="137" name="Google Shape;137;p22"/>
          <p:cNvGrpSpPr/>
          <p:nvPr/>
        </p:nvGrpSpPr>
        <p:grpSpPr>
          <a:xfrm>
            <a:off x="1" y="-501835"/>
            <a:ext cx="13595240" cy="8207555"/>
            <a:chOff x="0" y="-579549"/>
            <a:chExt cx="15253932" cy="9478587"/>
          </a:xfrm>
        </p:grpSpPr>
        <p:sp>
          <p:nvSpPr>
            <p:cNvPr id="138" name="Google Shape;138;p22"/>
            <p:cNvSpPr/>
            <p:nvPr/>
          </p:nvSpPr>
          <p:spPr>
            <a:xfrm rot="10800000">
              <a:off x="12887612" y="0"/>
              <a:ext cx="823959" cy="2740207"/>
            </a:xfrm>
            <a:custGeom>
              <a:avLst/>
              <a:gdLst/>
              <a:ahLst/>
              <a:cxnLst/>
              <a:rect l="l" t="t" r="r" b="b"/>
              <a:pathLst>
                <a:path w="1550564" h="5156649" extrusionOk="0">
                  <a:moveTo>
                    <a:pt x="25757" y="5156649"/>
                  </a:moveTo>
                  <a:lnTo>
                    <a:pt x="0" y="0"/>
                  </a:lnTo>
                  <a:lnTo>
                    <a:pt x="1550564" y="5156649"/>
                  </a:lnTo>
                  <a:lnTo>
                    <a:pt x="25757" y="5156649"/>
                  </a:lnTo>
                  <a:close/>
                </a:path>
              </a:pathLst>
            </a:custGeom>
            <a:solidFill>
              <a:srgbClr val="00245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69"/>
                <a:buFont typeface="Calibri"/>
                <a:buNone/>
              </a:pPr>
              <a:endParaRPr sz="1169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22"/>
            <p:cNvSpPr/>
            <p:nvPr/>
          </p:nvSpPr>
          <p:spPr>
            <a:xfrm rot="10800000">
              <a:off x="12359289" y="0"/>
              <a:ext cx="940303" cy="1761551"/>
            </a:xfrm>
            <a:custGeom>
              <a:avLst/>
              <a:gdLst/>
              <a:ahLst/>
              <a:cxnLst/>
              <a:rect l="l" t="t" r="r" b="b"/>
              <a:pathLst>
                <a:path w="1769505" h="3314969" extrusionOk="0">
                  <a:moveTo>
                    <a:pt x="1030309" y="3314969"/>
                  </a:moveTo>
                  <a:lnTo>
                    <a:pt x="0" y="0"/>
                  </a:lnTo>
                  <a:lnTo>
                    <a:pt x="1769505" y="3302090"/>
                  </a:lnTo>
                  <a:lnTo>
                    <a:pt x="1030309" y="3314969"/>
                  </a:lnTo>
                  <a:close/>
                </a:path>
              </a:pathLst>
            </a:custGeom>
            <a:solidFill>
              <a:srgbClr val="DC2F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69"/>
                <a:buFont typeface="Calibri"/>
                <a:buNone/>
              </a:pPr>
              <a:endParaRPr sz="1169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22"/>
            <p:cNvSpPr/>
            <p:nvPr/>
          </p:nvSpPr>
          <p:spPr>
            <a:xfrm rot="-3166342">
              <a:off x="13095218" y="-1072432"/>
              <a:ext cx="725993" cy="3958892"/>
            </a:xfrm>
            <a:custGeom>
              <a:avLst/>
              <a:gdLst/>
              <a:ahLst/>
              <a:cxnLst/>
              <a:rect l="l" t="t" r="r" b="b"/>
              <a:pathLst>
                <a:path w="1978460" h="5308956" extrusionOk="0">
                  <a:moveTo>
                    <a:pt x="1978460" y="0"/>
                  </a:moveTo>
                  <a:lnTo>
                    <a:pt x="673708" y="5308956"/>
                  </a:lnTo>
                  <a:lnTo>
                    <a:pt x="3881" y="4427374"/>
                  </a:lnTo>
                  <a:lnTo>
                    <a:pt x="3048" y="4107544"/>
                  </a:lnTo>
                  <a:cubicBezTo>
                    <a:pt x="-1416" y="2326343"/>
                    <a:pt x="-407" y="1729770"/>
                    <a:pt x="2430" y="1526023"/>
                  </a:cubicBezTo>
                  <a:lnTo>
                    <a:pt x="2874" y="1501053"/>
                  </a:lnTo>
                  <a:close/>
                </a:path>
              </a:pathLst>
            </a:custGeom>
            <a:noFill/>
            <a:ln w="28575" cap="flat" cmpd="sng">
              <a:solidFill>
                <a:srgbClr val="F6BB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69"/>
                <a:buFont typeface="Calibri"/>
                <a:buNone/>
              </a:pPr>
              <a:endParaRPr sz="1169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1" name="Google Shape;141;p2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1449456" y="202546"/>
              <a:ext cx="891261" cy="10311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2" name="Google Shape;142;p22"/>
            <p:cNvGrpSpPr/>
            <p:nvPr/>
          </p:nvGrpSpPr>
          <p:grpSpPr>
            <a:xfrm rot="10423968" flipH="1">
              <a:off x="39771" y="7174934"/>
              <a:ext cx="9138876" cy="1228952"/>
              <a:chOff x="6139542" y="3425372"/>
              <a:chExt cx="3503430" cy="1872342"/>
            </a:xfrm>
          </p:grpSpPr>
          <p:sp>
            <p:nvSpPr>
              <p:cNvPr id="143" name="Google Shape;143;p22"/>
              <p:cNvSpPr/>
              <p:nvPr/>
            </p:nvSpPr>
            <p:spPr>
              <a:xfrm>
                <a:off x="6139542" y="3425372"/>
                <a:ext cx="3503430" cy="1872342"/>
              </a:xfrm>
              <a:custGeom>
                <a:avLst/>
                <a:gdLst/>
                <a:ahLst/>
                <a:cxnLst/>
                <a:rect l="l" t="t" r="r" b="b"/>
                <a:pathLst>
                  <a:path w="9601200" h="6731000" extrusionOk="0">
                    <a:moveTo>
                      <a:pt x="0" y="0"/>
                    </a:moveTo>
                    <a:lnTo>
                      <a:pt x="9601200" y="0"/>
                    </a:lnTo>
                    <a:lnTo>
                      <a:pt x="8343900" y="1257300"/>
                    </a:lnTo>
                    <a:lnTo>
                      <a:pt x="7861300" y="774700"/>
                    </a:lnTo>
                    <a:lnTo>
                      <a:pt x="5473700" y="3162300"/>
                    </a:lnTo>
                    <a:lnTo>
                      <a:pt x="5003800" y="2692400"/>
                    </a:lnTo>
                    <a:lnTo>
                      <a:pt x="2527300" y="5168900"/>
                    </a:lnTo>
                    <a:lnTo>
                      <a:pt x="2044700" y="4686300"/>
                    </a:lnTo>
                    <a:lnTo>
                      <a:pt x="0" y="6731000"/>
                    </a:lnTo>
                    <a:close/>
                  </a:path>
                </a:pathLst>
              </a:custGeom>
              <a:solidFill>
                <a:srgbClr val="00245E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767"/>
                  <a:buFont typeface="Calibri"/>
                  <a:buNone/>
                </a:pPr>
                <a:endParaRPr sz="1767" b="0" i="0" u="none" strike="noStrike" cap="none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144" name="Google Shape;144;p22"/>
              <p:cNvSpPr/>
              <p:nvPr/>
            </p:nvSpPr>
            <p:spPr>
              <a:xfrm>
                <a:off x="6139544" y="3425372"/>
                <a:ext cx="3250654" cy="1828493"/>
              </a:xfrm>
              <a:custGeom>
                <a:avLst/>
                <a:gdLst/>
                <a:ahLst/>
                <a:cxnLst/>
                <a:rect l="l" t="t" r="r" b="b"/>
                <a:pathLst>
                  <a:path w="9601200" h="6731000" extrusionOk="0">
                    <a:moveTo>
                      <a:pt x="0" y="0"/>
                    </a:moveTo>
                    <a:lnTo>
                      <a:pt x="9601200" y="0"/>
                    </a:lnTo>
                    <a:lnTo>
                      <a:pt x="8343900" y="1257300"/>
                    </a:lnTo>
                    <a:lnTo>
                      <a:pt x="7861300" y="774700"/>
                    </a:lnTo>
                    <a:lnTo>
                      <a:pt x="5473700" y="3162300"/>
                    </a:lnTo>
                    <a:lnTo>
                      <a:pt x="5003800" y="2692400"/>
                    </a:lnTo>
                    <a:lnTo>
                      <a:pt x="2527300" y="5168900"/>
                    </a:lnTo>
                    <a:lnTo>
                      <a:pt x="2044700" y="4686300"/>
                    </a:lnTo>
                    <a:lnTo>
                      <a:pt x="0" y="6731000"/>
                    </a:lnTo>
                    <a:close/>
                  </a:path>
                </a:pathLst>
              </a:custGeom>
              <a:solidFill>
                <a:srgbClr val="DC2F1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767"/>
                  <a:buFont typeface="Calibri"/>
                  <a:buNone/>
                </a:pPr>
                <a:endParaRPr sz="1767" b="0" i="0" u="none" strike="noStrike" cap="none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  <p:sp>
            <p:nvSpPr>
              <p:cNvPr id="145" name="Google Shape;145;p22"/>
              <p:cNvSpPr/>
              <p:nvPr/>
            </p:nvSpPr>
            <p:spPr>
              <a:xfrm>
                <a:off x="6139542" y="3425372"/>
                <a:ext cx="2922202" cy="1828493"/>
              </a:xfrm>
              <a:custGeom>
                <a:avLst/>
                <a:gdLst/>
                <a:ahLst/>
                <a:cxnLst/>
                <a:rect l="l" t="t" r="r" b="b"/>
                <a:pathLst>
                  <a:path w="9601200" h="6731000" extrusionOk="0">
                    <a:moveTo>
                      <a:pt x="0" y="0"/>
                    </a:moveTo>
                    <a:lnTo>
                      <a:pt x="9601200" y="0"/>
                    </a:lnTo>
                    <a:lnTo>
                      <a:pt x="8343900" y="1257300"/>
                    </a:lnTo>
                    <a:lnTo>
                      <a:pt x="7861300" y="774700"/>
                    </a:lnTo>
                    <a:lnTo>
                      <a:pt x="5473700" y="3162300"/>
                    </a:lnTo>
                    <a:lnTo>
                      <a:pt x="5003800" y="2692400"/>
                    </a:lnTo>
                    <a:lnTo>
                      <a:pt x="2527300" y="5168900"/>
                    </a:lnTo>
                    <a:lnTo>
                      <a:pt x="2044700" y="4686300"/>
                    </a:lnTo>
                    <a:lnTo>
                      <a:pt x="0" y="6731000"/>
                    </a:lnTo>
                    <a:close/>
                  </a:path>
                </a:pathLst>
              </a:custGeom>
              <a:solidFill>
                <a:srgbClr val="F6BB0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767"/>
                  <a:buFont typeface="Calibri"/>
                  <a:buNone/>
                </a:pPr>
                <a:endParaRPr sz="1767" b="0" i="0" u="none" strike="noStrike" cap="none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endParaRPr>
              </a:p>
            </p:txBody>
          </p:sp>
        </p:grpSp>
        <p:sp>
          <p:nvSpPr>
            <p:cNvPr id="146" name="Google Shape;146;p22"/>
            <p:cNvSpPr/>
            <p:nvPr/>
          </p:nvSpPr>
          <p:spPr>
            <a:xfrm rot="-5400000">
              <a:off x="-57248" y="511669"/>
              <a:ext cx="886023" cy="296819"/>
            </a:xfrm>
            <a:custGeom>
              <a:avLst/>
              <a:gdLst/>
              <a:ahLst/>
              <a:cxnLst/>
              <a:rect l="l" t="t" r="r" b="b"/>
              <a:pathLst>
                <a:path w="1492303" h="499923" extrusionOk="0">
                  <a:moveTo>
                    <a:pt x="1492303" y="0"/>
                  </a:moveTo>
                  <a:lnTo>
                    <a:pt x="746150" y="499923"/>
                  </a:lnTo>
                  <a:lnTo>
                    <a:pt x="0" y="3"/>
                  </a:lnTo>
                  <a:lnTo>
                    <a:pt x="746149" y="338893"/>
                  </a:lnTo>
                  <a:close/>
                </a:path>
              </a:pathLst>
            </a:custGeom>
            <a:solidFill>
              <a:srgbClr val="F6BB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67"/>
                <a:buFont typeface="Calibri"/>
                <a:buNone/>
              </a:pPr>
              <a:endParaRPr sz="1767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7" name="Google Shape;147;p22"/>
            <p:cNvSpPr/>
            <p:nvPr/>
          </p:nvSpPr>
          <p:spPr>
            <a:xfrm rot="-5400000">
              <a:off x="25846" y="497149"/>
              <a:ext cx="886023" cy="296819"/>
            </a:xfrm>
            <a:custGeom>
              <a:avLst/>
              <a:gdLst/>
              <a:ahLst/>
              <a:cxnLst/>
              <a:rect l="l" t="t" r="r" b="b"/>
              <a:pathLst>
                <a:path w="1492303" h="499923" extrusionOk="0">
                  <a:moveTo>
                    <a:pt x="1492303" y="0"/>
                  </a:moveTo>
                  <a:lnTo>
                    <a:pt x="746150" y="499923"/>
                  </a:lnTo>
                  <a:lnTo>
                    <a:pt x="0" y="3"/>
                  </a:lnTo>
                  <a:lnTo>
                    <a:pt x="746149" y="338893"/>
                  </a:lnTo>
                  <a:close/>
                </a:path>
              </a:pathLst>
            </a:custGeom>
            <a:solidFill>
              <a:srgbClr val="DC2F1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67"/>
                <a:buFont typeface="Calibri"/>
                <a:buNone/>
              </a:pPr>
              <a:endParaRPr sz="1767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48" name="Google Shape;148;p22"/>
            <p:cNvSpPr/>
            <p:nvPr/>
          </p:nvSpPr>
          <p:spPr>
            <a:xfrm rot="-5400000">
              <a:off x="105676" y="504409"/>
              <a:ext cx="886023" cy="296819"/>
            </a:xfrm>
            <a:custGeom>
              <a:avLst/>
              <a:gdLst/>
              <a:ahLst/>
              <a:cxnLst/>
              <a:rect l="l" t="t" r="r" b="b"/>
              <a:pathLst>
                <a:path w="1492303" h="499923" extrusionOk="0">
                  <a:moveTo>
                    <a:pt x="1492303" y="0"/>
                  </a:moveTo>
                  <a:lnTo>
                    <a:pt x="746150" y="499923"/>
                  </a:lnTo>
                  <a:lnTo>
                    <a:pt x="0" y="3"/>
                  </a:lnTo>
                  <a:lnTo>
                    <a:pt x="746149" y="338893"/>
                  </a:lnTo>
                  <a:close/>
                </a:path>
              </a:pathLst>
            </a:custGeom>
            <a:solidFill>
              <a:srgbClr val="00245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67"/>
                <a:buFont typeface="Calibri"/>
                <a:buNone/>
              </a:pPr>
              <a:endParaRPr sz="1767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766841" y="112221"/>
            <a:ext cx="9291935" cy="932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45E"/>
              </a:buClr>
              <a:buSzPts val="3031"/>
              <a:buFont typeface="Georgia"/>
              <a:buNone/>
              <a:defRPr sz="3031" b="1" i="1" u="none" strike="noStrike" cap="none">
                <a:solidFill>
                  <a:srgbClr val="00245E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766842" y="1141642"/>
            <a:ext cx="10586958" cy="5035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1383" algn="l" rtl="0">
              <a:lnSpc>
                <a:spcPct val="90000"/>
              </a:lnSpc>
              <a:spcBef>
                <a:spcPts val="972"/>
              </a:spcBef>
              <a:spcAft>
                <a:spcPts val="0"/>
              </a:spcAft>
              <a:buClr>
                <a:schemeClr val="dk1"/>
              </a:buClr>
              <a:buSzPts val="2721"/>
              <a:buFont typeface="Arial"/>
              <a:buChar char="•"/>
              <a:defRPr sz="272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76682" algn="l" rtl="0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2332"/>
              <a:buFont typeface="Arial"/>
              <a:buChar char="•"/>
              <a:defRPr sz="2332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1980" algn="l" rtl="0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943"/>
              <a:buFont typeface="Arial"/>
              <a:buChar char="•"/>
              <a:defRPr sz="1943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39661" algn="l" rtl="0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749"/>
              <a:buFont typeface="Arial"/>
              <a:buChar char="•"/>
              <a:defRPr sz="1749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39661" algn="l" rtl="0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749"/>
              <a:buFont typeface="Arial"/>
              <a:buChar char="•"/>
              <a:defRPr sz="1749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39661" algn="l" rtl="0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749"/>
              <a:buFont typeface="Arial"/>
              <a:buChar char="•"/>
              <a:defRPr sz="174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9661" algn="l" rtl="0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749"/>
              <a:buFont typeface="Arial"/>
              <a:buChar char="•"/>
              <a:defRPr sz="174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9661" algn="l" rtl="0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749"/>
              <a:buFont typeface="Arial"/>
              <a:buChar char="•"/>
              <a:defRPr sz="174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9661" algn="l" rtl="0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749"/>
              <a:buFont typeface="Arial"/>
              <a:buChar char="•"/>
              <a:defRPr sz="174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dt" idx="10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ftr" idx="11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6"/>
              <a:buFont typeface="Arial"/>
              <a:buNone/>
              <a:defRPr sz="11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6"/>
              <a:buFont typeface="Arial"/>
              <a:buNone/>
              <a:defRPr sz="11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6"/>
              <a:buFont typeface="Arial"/>
              <a:buNone/>
              <a:defRPr sz="11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6"/>
              <a:buFont typeface="Arial"/>
              <a:buNone/>
              <a:defRPr sz="11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6"/>
              <a:buFont typeface="Arial"/>
              <a:buNone/>
              <a:defRPr sz="11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6"/>
              <a:buFont typeface="Arial"/>
              <a:buNone/>
              <a:defRPr sz="11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6"/>
              <a:buFont typeface="Arial"/>
              <a:buNone/>
              <a:defRPr sz="11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6"/>
              <a:buFont typeface="Arial"/>
              <a:buNone/>
              <a:defRPr sz="11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6"/>
              <a:buFont typeface="Arial"/>
              <a:buNone/>
              <a:defRPr sz="116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"/>
          <p:cNvSpPr txBox="1">
            <a:spLocks noGrp="1"/>
          </p:cNvSpPr>
          <p:nvPr>
            <p:ph type="ctrTitle"/>
          </p:nvPr>
        </p:nvSpPr>
        <p:spPr>
          <a:xfrm>
            <a:off x="3041697" y="2353530"/>
            <a:ext cx="8868408" cy="1854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Georgia"/>
              <a:buNone/>
            </a:pPr>
            <a:r>
              <a:rPr lang="es-ES" sz="4400"/>
              <a:t>Seminario de Investigación</a:t>
            </a:r>
            <a:endParaRPr/>
          </a:p>
        </p:txBody>
      </p:sp>
      <p:sp>
        <p:nvSpPr>
          <p:cNvPr id="173" name="Google Shape;173;p1"/>
          <p:cNvSpPr txBox="1">
            <a:spLocks noGrp="1"/>
          </p:cNvSpPr>
          <p:nvPr>
            <p:ph type="subTitle" idx="1"/>
          </p:nvPr>
        </p:nvSpPr>
        <p:spPr>
          <a:xfrm>
            <a:off x="3108255" y="4289854"/>
            <a:ext cx="8800548" cy="721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es-ES" dirty="0">
                <a:latin typeface="Quattrocento Sans"/>
                <a:ea typeface="Quattrocento Sans"/>
                <a:cs typeface="Quattrocento Sans"/>
                <a:sym typeface="Quattrocento Sans"/>
              </a:rPr>
              <a:t>Ingeniería Mecatrónica Noveno Semestre 2025-1</a:t>
            </a: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9"/>
          <p:cNvSpPr txBox="1"/>
          <p:nvPr/>
        </p:nvSpPr>
        <p:spPr>
          <a:xfrm>
            <a:off x="766841" y="295101"/>
            <a:ext cx="9291935" cy="932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45E"/>
              </a:buClr>
              <a:buSzPts val="3031"/>
              <a:buFont typeface="Georgia"/>
              <a:buNone/>
            </a:pPr>
            <a:r>
              <a:rPr lang="es-ES" sz="3031" b="1" i="1" u="none" strike="noStrike" cap="none">
                <a:solidFill>
                  <a:srgbClr val="00245E"/>
                </a:solidFill>
                <a:latin typeface="Georgia"/>
                <a:ea typeface="Georgia"/>
                <a:cs typeface="Georgia"/>
                <a:sym typeface="Georgia"/>
              </a:rPr>
              <a:t>Reporte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9"/>
          <p:cNvSpPr txBox="1"/>
          <p:nvPr/>
        </p:nvSpPr>
        <p:spPr>
          <a:xfrm>
            <a:off x="1168715" y="1252359"/>
            <a:ext cx="4665882" cy="224672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2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Recopilación pasos anteriores, estudio de los datos recolectados, selección, extracción, síntesis y análisis</a:t>
            </a:r>
            <a:endParaRPr sz="2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23" name="Google Shape;323;p29"/>
          <p:cNvSpPr txBox="1"/>
          <p:nvPr/>
        </p:nvSpPr>
        <p:spPr>
          <a:xfrm>
            <a:off x="6520435" y="2723196"/>
            <a:ext cx="4665882" cy="310850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2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Que contenido se extrae de las referencias…</a:t>
            </a:r>
            <a:endParaRPr/>
          </a:p>
          <a:p>
            <a:pPr marL="457200" marR="0" lvl="0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s-ES" sz="2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Ideas</a:t>
            </a:r>
            <a:endParaRPr/>
          </a:p>
          <a:p>
            <a:pPr marL="457200" marR="0" lvl="0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s-ES" sz="2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Cifras</a:t>
            </a:r>
            <a:endParaRPr/>
          </a:p>
          <a:p>
            <a:pPr marL="457200" marR="0" lvl="0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s-ES" sz="2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Resultados</a:t>
            </a:r>
            <a:endParaRPr/>
          </a:p>
          <a:p>
            <a:pPr marL="457200" marR="0" lvl="0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s-ES" sz="2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Comentarios</a:t>
            </a:r>
            <a:endParaRPr/>
          </a:p>
          <a:p>
            <a:pPr marL="457200" marR="0" lvl="0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s-ES" sz="2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Etc.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0"/>
          <p:cNvSpPr txBox="1"/>
          <p:nvPr/>
        </p:nvSpPr>
        <p:spPr>
          <a:xfrm>
            <a:off x="766841" y="295101"/>
            <a:ext cx="9291935" cy="932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45E"/>
              </a:buClr>
              <a:buSzPts val="3031"/>
              <a:buFont typeface="Georgia"/>
              <a:buNone/>
            </a:pPr>
            <a:r>
              <a:rPr lang="es-ES" sz="3031" b="1" i="1" u="none" strike="noStrike" cap="none">
                <a:solidFill>
                  <a:srgbClr val="00245E"/>
                </a:solidFill>
                <a:latin typeface="Georgia"/>
                <a:ea typeface="Georgia"/>
                <a:cs typeface="Georgia"/>
                <a:sym typeface="Georgia"/>
              </a:rPr>
              <a:t>Revisión sistemática sugerida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9" name="Google Shape;329;p30"/>
          <p:cNvGrpSpPr/>
          <p:nvPr/>
        </p:nvGrpSpPr>
        <p:grpSpPr>
          <a:xfrm>
            <a:off x="1083592" y="981735"/>
            <a:ext cx="9215263" cy="5341095"/>
            <a:chOff x="316751" y="38785"/>
            <a:chExt cx="9215263" cy="5341095"/>
          </a:xfrm>
        </p:grpSpPr>
        <p:sp>
          <p:nvSpPr>
            <p:cNvPr id="330" name="Google Shape;330;p30"/>
            <p:cNvSpPr/>
            <p:nvPr/>
          </p:nvSpPr>
          <p:spPr>
            <a:xfrm rot="5400000">
              <a:off x="1036900" y="687966"/>
              <a:ext cx="585628" cy="666717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solidFill>
              <a:srgbClr val="F5CBBC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316751" y="38785"/>
              <a:ext cx="2115840" cy="690065"/>
            </a:xfrm>
            <a:prstGeom prst="roundRect">
              <a:avLst>
                <a:gd name="adj" fmla="val 16670"/>
              </a:avLst>
            </a:prstGeom>
            <a:solidFill>
              <a:schemeClr val="accent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0"/>
            <p:cNvSpPr txBox="1"/>
            <p:nvPr/>
          </p:nvSpPr>
          <p:spPr>
            <a:xfrm>
              <a:off x="350443" y="72477"/>
              <a:ext cx="2048456" cy="6226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s-E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Resumen</a:t>
              </a:r>
              <a:endParaRPr/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2421041" y="104598"/>
              <a:ext cx="1098684" cy="5577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0"/>
            <p:cNvSpPr txBox="1"/>
            <p:nvPr/>
          </p:nvSpPr>
          <p:spPr>
            <a:xfrm>
              <a:off x="2421041" y="104598"/>
              <a:ext cx="1098684" cy="5577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ctr" anchorCtr="0">
              <a:noAutofit/>
            </a:bodyPr>
            <a:lstStyle/>
            <a:p>
              <a:pPr marL="57150" marR="0" lvl="1" indent="-698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•"/>
              </a:pPr>
              <a:r>
                <a:rPr lang="es-ES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Contexto</a:t>
              </a:r>
              <a:endParaRPr/>
            </a:p>
            <a:p>
              <a:pPr marL="57150" marR="0" lvl="1" indent="-69850" algn="l" rtl="0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•"/>
              </a:pPr>
              <a:r>
                <a:rPr lang="es-ES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Objetivos</a:t>
              </a:r>
              <a:endParaRPr/>
            </a:p>
            <a:p>
              <a:pPr marL="57150" marR="0" lvl="1" indent="-69850" algn="l" rtl="0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•"/>
              </a:pPr>
              <a:r>
                <a:rPr lang="es-ES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Métodos</a:t>
              </a:r>
              <a:endParaRPr/>
            </a:p>
          </p:txBody>
        </p:sp>
        <p:sp>
          <p:nvSpPr>
            <p:cNvPr id="335" name="Google Shape;335;p30"/>
            <p:cNvSpPr/>
            <p:nvPr/>
          </p:nvSpPr>
          <p:spPr>
            <a:xfrm rot="5400000">
              <a:off x="2217074" y="1463138"/>
              <a:ext cx="585628" cy="666717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solidFill>
              <a:srgbClr val="F0D0C8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0"/>
            <p:cNvSpPr/>
            <p:nvPr/>
          </p:nvSpPr>
          <p:spPr>
            <a:xfrm>
              <a:off x="1496925" y="813957"/>
              <a:ext cx="2115840" cy="690065"/>
            </a:xfrm>
            <a:prstGeom prst="roundRect">
              <a:avLst>
                <a:gd name="adj" fmla="val 16670"/>
              </a:avLst>
            </a:prstGeom>
            <a:solidFill>
              <a:srgbClr val="DE794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0"/>
            <p:cNvSpPr txBox="1"/>
            <p:nvPr/>
          </p:nvSpPr>
          <p:spPr>
            <a:xfrm>
              <a:off x="1530617" y="847649"/>
              <a:ext cx="2048456" cy="6226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s-E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Preguntas de revisión</a:t>
              </a:r>
              <a:endParaRPr/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3047773" y="879770"/>
              <a:ext cx="717016" cy="5577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0"/>
            <p:cNvSpPr/>
            <p:nvPr/>
          </p:nvSpPr>
          <p:spPr>
            <a:xfrm rot="5400000">
              <a:off x="3397249" y="2238310"/>
              <a:ext cx="585628" cy="666717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solidFill>
              <a:srgbClr val="EED8D3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0"/>
            <p:cNvSpPr/>
            <p:nvPr/>
          </p:nvSpPr>
          <p:spPr>
            <a:xfrm>
              <a:off x="2677100" y="1589128"/>
              <a:ext cx="2115840" cy="690065"/>
            </a:xfrm>
            <a:prstGeom prst="roundRect">
              <a:avLst>
                <a:gd name="adj" fmla="val 16670"/>
              </a:avLst>
            </a:prstGeom>
            <a:solidFill>
              <a:srgbClr val="D07A5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0"/>
            <p:cNvSpPr txBox="1"/>
            <p:nvPr/>
          </p:nvSpPr>
          <p:spPr>
            <a:xfrm>
              <a:off x="2710792" y="1622820"/>
              <a:ext cx="2048456" cy="6226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s-E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Método de la revisión</a:t>
              </a:r>
              <a:endParaRPr/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4878636" y="1665572"/>
              <a:ext cx="3647383" cy="5577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0"/>
            <p:cNvSpPr txBox="1"/>
            <p:nvPr/>
          </p:nvSpPr>
          <p:spPr>
            <a:xfrm>
              <a:off x="4878636" y="1665572"/>
              <a:ext cx="3647383" cy="5577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ctr" anchorCtr="0">
              <a:noAutofit/>
            </a:bodyPr>
            <a:lstStyle/>
            <a:p>
              <a:pPr marL="57150" marR="0" lvl="1" indent="-698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•"/>
              </a:pPr>
              <a:r>
                <a:rPr lang="es-ES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Origen datos</a:t>
              </a:r>
              <a:endParaRPr/>
            </a:p>
            <a:p>
              <a:pPr marL="57150" marR="0" lvl="1" indent="-69850" algn="l" rtl="0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•"/>
              </a:pPr>
              <a:r>
                <a:rPr lang="es-ES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Estrategia búsqueda </a:t>
              </a:r>
              <a:endParaRPr/>
            </a:p>
            <a:p>
              <a:pPr marL="57150" marR="0" lvl="1" indent="-69850" algn="l" rtl="0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•"/>
              </a:pPr>
              <a:r>
                <a:rPr lang="es-ES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Forma presentación</a:t>
              </a:r>
              <a:endParaRPr/>
            </a:p>
            <a:p>
              <a:pPr marL="57150" marR="0" lvl="1" indent="-69850" algn="l" rtl="0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•"/>
              </a:pPr>
              <a:r>
                <a:rPr lang="es-ES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Revisiones previas</a:t>
              </a:r>
              <a:endParaRPr/>
            </a:p>
          </p:txBody>
        </p:sp>
        <p:sp>
          <p:nvSpPr>
            <p:cNvPr id="344" name="Google Shape;344;p30"/>
            <p:cNvSpPr/>
            <p:nvPr/>
          </p:nvSpPr>
          <p:spPr>
            <a:xfrm rot="5400000">
              <a:off x="4577424" y="3013481"/>
              <a:ext cx="585628" cy="666717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solidFill>
              <a:srgbClr val="ECDFDE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3857275" y="2364300"/>
              <a:ext cx="2115840" cy="690065"/>
            </a:xfrm>
            <a:prstGeom prst="roundRect">
              <a:avLst>
                <a:gd name="adj" fmla="val 16670"/>
              </a:avLst>
            </a:prstGeom>
            <a:solidFill>
              <a:srgbClr val="C47F6E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0"/>
            <p:cNvSpPr txBox="1"/>
            <p:nvPr/>
          </p:nvSpPr>
          <p:spPr>
            <a:xfrm>
              <a:off x="3890967" y="2397992"/>
              <a:ext cx="2048456" cy="6226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s-E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Criterios de inclusión y exclusión</a:t>
              </a:r>
              <a:endParaRPr/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5408122" y="2430114"/>
              <a:ext cx="717016" cy="5577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0"/>
            <p:cNvSpPr/>
            <p:nvPr/>
          </p:nvSpPr>
          <p:spPr>
            <a:xfrm rot="5400000">
              <a:off x="5757599" y="3788653"/>
              <a:ext cx="585628" cy="666717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solidFill>
              <a:srgbClr val="ECE7E7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5037450" y="3139472"/>
              <a:ext cx="2115840" cy="690065"/>
            </a:xfrm>
            <a:prstGeom prst="roundRect">
              <a:avLst>
                <a:gd name="adj" fmla="val 16670"/>
              </a:avLst>
            </a:prstGeom>
            <a:solidFill>
              <a:srgbClr val="B8888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0"/>
            <p:cNvSpPr txBox="1"/>
            <p:nvPr/>
          </p:nvSpPr>
          <p:spPr>
            <a:xfrm>
              <a:off x="5071142" y="3173164"/>
              <a:ext cx="2048456" cy="6226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s-E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Resultados</a:t>
              </a:r>
              <a:endParaRPr/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7168585" y="3194649"/>
              <a:ext cx="2363429" cy="5577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0"/>
            <p:cNvSpPr txBox="1"/>
            <p:nvPr/>
          </p:nvSpPr>
          <p:spPr>
            <a:xfrm>
              <a:off x="7168585" y="3194649"/>
              <a:ext cx="2363429" cy="5577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ctr" anchorCtr="0">
              <a:noAutofit/>
            </a:bodyPr>
            <a:lstStyle/>
            <a:p>
              <a:pPr marL="57150" marR="0" lvl="1" indent="-698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•"/>
              </a:pPr>
              <a:r>
                <a:rPr lang="es-ES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Estadísticas</a:t>
              </a:r>
              <a:endParaRPr/>
            </a:p>
            <a:p>
              <a:pPr marL="57150" marR="0" lvl="1" indent="-69850" algn="l" rtl="0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•"/>
              </a:pPr>
              <a:r>
                <a:rPr lang="es-ES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Clasificaciones</a:t>
              </a:r>
              <a:endParaRPr/>
            </a:p>
            <a:p>
              <a:pPr marL="57150" marR="0" lvl="1" indent="-69850" algn="l" rtl="0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•"/>
              </a:pPr>
              <a:r>
                <a:rPr lang="es-ES" sz="11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Taxonomías</a:t>
              </a:r>
              <a:endParaRPr/>
            </a:p>
          </p:txBody>
        </p:sp>
        <p:sp>
          <p:nvSpPr>
            <p:cNvPr id="353" name="Google Shape;353;p30"/>
            <p:cNvSpPr/>
            <p:nvPr/>
          </p:nvSpPr>
          <p:spPr>
            <a:xfrm rot="5400000">
              <a:off x="6937774" y="4563825"/>
              <a:ext cx="585628" cy="666717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solidFill>
              <a:srgbClr val="EDEEEE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6217624" y="3914643"/>
              <a:ext cx="2115840" cy="690065"/>
            </a:xfrm>
            <a:prstGeom prst="roundRect">
              <a:avLst>
                <a:gd name="adj" fmla="val 16670"/>
              </a:avLst>
            </a:prstGeom>
            <a:solidFill>
              <a:srgbClr val="AD9593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0"/>
            <p:cNvSpPr txBox="1"/>
            <p:nvPr/>
          </p:nvSpPr>
          <p:spPr>
            <a:xfrm>
              <a:off x="6251316" y="3948335"/>
              <a:ext cx="2048456" cy="6226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s-E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Discusión </a:t>
              </a: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7768472" y="3980457"/>
              <a:ext cx="717016" cy="5577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7397799" y="4689815"/>
              <a:ext cx="2115840" cy="690065"/>
            </a:xfrm>
            <a:prstGeom prst="roundRect">
              <a:avLst>
                <a:gd name="adj" fmla="val 16670"/>
              </a:avLst>
            </a:prstGeom>
            <a:solidFill>
              <a:srgbClr val="A4A4A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0"/>
            <p:cNvSpPr txBox="1"/>
            <p:nvPr/>
          </p:nvSpPr>
          <p:spPr>
            <a:xfrm>
              <a:off x="7431491" y="4723507"/>
              <a:ext cx="2048456" cy="6226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950" tIns="60950" rIns="60950" bIns="60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s-E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Conclusiones</a:t>
              </a:r>
              <a:endParaRPr/>
            </a:p>
          </p:txBody>
        </p:sp>
      </p:grpSp>
      <p:sp>
        <p:nvSpPr>
          <p:cNvPr id="359" name="Google Shape;359;p30"/>
          <p:cNvSpPr txBox="1"/>
          <p:nvPr/>
        </p:nvSpPr>
        <p:spPr>
          <a:xfrm>
            <a:off x="287079" y="6069789"/>
            <a:ext cx="6698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https://ejournal.upi.edu/index.php/ijost/article/view/35630/15143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>
          <a:extLst>
            <a:ext uri="{FF2B5EF4-FFF2-40B4-BE49-F238E27FC236}">
              <a16:creationId xmlns:a16="http://schemas.microsoft.com/office/drawing/2014/main" id="{376B2D53-C0BB-18DF-31CA-C4AC9DB26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0">
            <a:extLst>
              <a:ext uri="{FF2B5EF4-FFF2-40B4-BE49-F238E27FC236}">
                <a16:creationId xmlns:a16="http://schemas.microsoft.com/office/drawing/2014/main" id="{A9D1A98D-DA67-570A-CF22-6AA501963A9D}"/>
              </a:ext>
            </a:extLst>
          </p:cNvPr>
          <p:cNvSpPr txBox="1"/>
          <p:nvPr/>
        </p:nvSpPr>
        <p:spPr>
          <a:xfrm>
            <a:off x="766841" y="295101"/>
            <a:ext cx="9291935" cy="932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45E"/>
              </a:buClr>
              <a:buSzPts val="3031"/>
              <a:buFont typeface="Georgia"/>
              <a:buNone/>
            </a:pPr>
            <a:r>
              <a:rPr lang="es-ES" sz="3031" b="1" i="1" u="none" strike="noStrike" cap="none" dirty="0">
                <a:solidFill>
                  <a:srgbClr val="00245E"/>
                </a:solidFill>
                <a:latin typeface="Georgia"/>
                <a:ea typeface="Georgia"/>
                <a:cs typeface="Georgia"/>
                <a:sym typeface="Georgia"/>
              </a:rPr>
              <a:t>Reporte PRISMA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E3435B7-F1BD-0BC7-D952-A751A0DBE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835" y="909475"/>
            <a:ext cx="5594330" cy="565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28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>
          <a:extLst>
            <a:ext uri="{FF2B5EF4-FFF2-40B4-BE49-F238E27FC236}">
              <a16:creationId xmlns:a16="http://schemas.microsoft.com/office/drawing/2014/main" id="{C208BB39-268D-A7A7-3A95-5D9FAD198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0">
            <a:extLst>
              <a:ext uri="{FF2B5EF4-FFF2-40B4-BE49-F238E27FC236}">
                <a16:creationId xmlns:a16="http://schemas.microsoft.com/office/drawing/2014/main" id="{5F18ED26-78F5-8B1C-2CD8-39F54A4B6F5F}"/>
              </a:ext>
            </a:extLst>
          </p:cNvPr>
          <p:cNvSpPr txBox="1"/>
          <p:nvPr/>
        </p:nvSpPr>
        <p:spPr>
          <a:xfrm>
            <a:off x="766841" y="295101"/>
            <a:ext cx="9291935" cy="932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45E"/>
              </a:buClr>
              <a:buSzPts val="3031"/>
              <a:buFont typeface="Georgia"/>
              <a:buNone/>
            </a:pPr>
            <a:r>
              <a:rPr lang="es-ES" sz="3031" b="1" i="1" u="none" strike="noStrike" cap="none" dirty="0">
                <a:solidFill>
                  <a:srgbClr val="00245E"/>
                </a:solidFill>
                <a:latin typeface="Georgia"/>
                <a:ea typeface="Georgia"/>
                <a:cs typeface="Georgia"/>
                <a:sym typeface="Georgia"/>
              </a:rPr>
              <a:t>Gestores de Referencias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 descr="EndNote">
            <a:extLst>
              <a:ext uri="{FF2B5EF4-FFF2-40B4-BE49-F238E27FC236}">
                <a16:creationId xmlns:a16="http://schemas.microsoft.com/office/drawing/2014/main" id="{5FF88B35-D915-DD49-7306-ECDBC7926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192" y="1227161"/>
            <a:ext cx="2201839" cy="220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Zotero">
            <a:extLst>
              <a:ext uri="{FF2B5EF4-FFF2-40B4-BE49-F238E27FC236}">
                <a16:creationId xmlns:a16="http://schemas.microsoft.com/office/drawing/2014/main" id="{55F54B72-9FB3-A82B-831B-3BB99E704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057" y="2090057"/>
            <a:ext cx="2677886" cy="267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endeley">
            <a:extLst>
              <a:ext uri="{FF2B5EF4-FFF2-40B4-BE49-F238E27FC236}">
                <a16:creationId xmlns:a16="http://schemas.microsoft.com/office/drawing/2014/main" id="{1455ED4A-22C4-034D-739B-6E610A38F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572" y="1229234"/>
            <a:ext cx="2641660" cy="2100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CDE97FF5-3F0E-F0AA-5AE3-7D9B84BBB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969" y="4180112"/>
            <a:ext cx="2100945" cy="2100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ferencias bibliográficas RefWorks. Instituto Cervantes de Sídney.">
            <a:extLst>
              <a:ext uri="{FF2B5EF4-FFF2-40B4-BE49-F238E27FC236}">
                <a16:creationId xmlns:a16="http://schemas.microsoft.com/office/drawing/2014/main" id="{FAFE3488-6719-D1BC-2351-270115F2F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87" y="4793909"/>
            <a:ext cx="3586842" cy="1673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752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1"/>
          <p:cNvSpPr txBox="1"/>
          <p:nvPr/>
        </p:nvSpPr>
        <p:spPr>
          <a:xfrm>
            <a:off x="766841" y="295101"/>
            <a:ext cx="9291935" cy="932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45E"/>
              </a:buClr>
              <a:buSzPts val="3031"/>
              <a:buFont typeface="Georgia"/>
              <a:buNone/>
            </a:pPr>
            <a:r>
              <a:rPr lang="es-ES" sz="3031" b="1" i="1" u="none" strike="noStrike" cap="none">
                <a:solidFill>
                  <a:srgbClr val="00245E"/>
                </a:solidFill>
                <a:latin typeface="Georgia"/>
                <a:ea typeface="Georgia"/>
                <a:cs typeface="Georgia"/>
                <a:sym typeface="Georgia"/>
              </a:rPr>
              <a:t>Actividad en clase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1"/>
          <p:cNvSpPr txBox="1"/>
          <p:nvPr/>
        </p:nvSpPr>
        <p:spPr>
          <a:xfrm>
            <a:off x="1032165" y="2853994"/>
            <a:ext cx="4575955" cy="138495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2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Idea de Investigación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2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Estudio de Antecedentes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2800" dirty="0">
                <a:solidFill>
                  <a:schemeClr val="dk1"/>
                </a:solidFill>
                <a:latin typeface="Quattrocento Sans"/>
                <a:sym typeface="Quattrocento Sans"/>
              </a:rPr>
              <a:t>Primer Entrega Parcial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A50FDBBB-BD3E-DEF4-4257-D356D85A14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957477"/>
              </p:ext>
            </p:extLst>
          </p:nvPr>
        </p:nvGraphicFramePr>
        <p:xfrm>
          <a:off x="6262574" y="1863725"/>
          <a:ext cx="4559300" cy="313055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3523297610"/>
                    </a:ext>
                  </a:extLst>
                </a:gridCol>
                <a:gridCol w="2882900">
                  <a:extLst>
                    <a:ext uri="{9D8B030D-6E8A-4147-A177-3AD203B41FA5}">
                      <a16:colId xmlns:a16="http://schemas.microsoft.com/office/drawing/2014/main" val="379793183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BC2E6"/>
                          </a:highlight>
                          <a:latin typeface="Calibri" panose="020F0502020204030204" pitchFamily="34" charset="0"/>
                        </a:rPr>
                        <a:t>Title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9BC2E6"/>
                          </a:highlight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61276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07908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Abstract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94275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What problem does the paper discuss?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2557752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Experimental resources (machines, materials, tools, characterization tecniques, software, etc.)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308397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Methodology used to solve the proposed problem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927165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Main results and conclusions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441257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Important excerpts from the text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619611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Comments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423715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104723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"/>
          <p:cNvSpPr txBox="1">
            <a:spLocks noGrp="1"/>
          </p:cNvSpPr>
          <p:nvPr>
            <p:ph type="title"/>
          </p:nvPr>
        </p:nvSpPr>
        <p:spPr>
          <a:xfrm>
            <a:off x="6520457" y="691696"/>
            <a:ext cx="5268425" cy="593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45E"/>
              </a:buClr>
              <a:buSzPts val="3000"/>
              <a:buFont typeface="Georgia"/>
              <a:buNone/>
            </a:pPr>
            <a:r>
              <a:rPr lang="es-ES"/>
              <a:t>Contenido</a:t>
            </a:r>
            <a:endParaRPr/>
          </a:p>
        </p:txBody>
      </p:sp>
      <p:sp>
        <p:nvSpPr>
          <p:cNvPr id="179" name="Google Shape;179;p2"/>
          <p:cNvSpPr txBox="1"/>
          <p:nvPr/>
        </p:nvSpPr>
        <p:spPr>
          <a:xfrm>
            <a:off x="6520457" y="2641721"/>
            <a:ext cx="478661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✔"/>
            </a:pPr>
            <a:r>
              <a:rPr lang="es-ES" sz="2800" b="0" i="0" u="none" strike="noStrike" cap="none" dirty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Estudio Antecedentes</a:t>
            </a:r>
            <a:endParaRPr sz="1400" b="0" i="0" u="none" strike="noStrike" cap="none" dirty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>
          <a:extLst>
            <a:ext uri="{FF2B5EF4-FFF2-40B4-BE49-F238E27FC236}">
              <a16:creationId xmlns:a16="http://schemas.microsoft.com/office/drawing/2014/main" id="{E6322A55-B7B2-5388-98F8-AEF9AA6C2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7">
            <a:extLst>
              <a:ext uri="{FF2B5EF4-FFF2-40B4-BE49-F238E27FC236}">
                <a16:creationId xmlns:a16="http://schemas.microsoft.com/office/drawing/2014/main" id="{A288D6A0-5616-4710-C2AE-BC93814EF627}"/>
              </a:ext>
            </a:extLst>
          </p:cNvPr>
          <p:cNvSpPr txBox="1"/>
          <p:nvPr/>
        </p:nvSpPr>
        <p:spPr>
          <a:xfrm>
            <a:off x="766841" y="295101"/>
            <a:ext cx="9291935" cy="932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45E"/>
              </a:buClr>
              <a:buSzPts val="3031"/>
              <a:buFont typeface="Georgia"/>
              <a:buNone/>
            </a:pPr>
            <a:r>
              <a:rPr lang="es-ES" sz="3031" b="1" i="1" u="none" strike="noStrike" cap="none" dirty="0">
                <a:solidFill>
                  <a:srgbClr val="00245E"/>
                </a:solidFill>
                <a:latin typeface="Georgia"/>
                <a:ea typeface="Georgia"/>
                <a:cs typeface="Georgia"/>
                <a:sym typeface="Georgia"/>
              </a:rPr>
              <a:t>Tipos de Publicaciones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C161454-7B09-65F0-D01E-3902A14282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119448"/>
              </p:ext>
            </p:extLst>
          </p:nvPr>
        </p:nvGraphicFramePr>
        <p:xfrm>
          <a:off x="2832288" y="977537"/>
          <a:ext cx="6527424" cy="546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14110">
                  <a:extLst>
                    <a:ext uri="{9D8B030D-6E8A-4147-A177-3AD203B41FA5}">
                      <a16:colId xmlns:a16="http://schemas.microsoft.com/office/drawing/2014/main" val="849527066"/>
                    </a:ext>
                  </a:extLst>
                </a:gridCol>
                <a:gridCol w="3113314">
                  <a:extLst>
                    <a:ext uri="{9D8B030D-6E8A-4147-A177-3AD203B41FA5}">
                      <a16:colId xmlns:a16="http://schemas.microsoft.com/office/drawing/2014/main" val="4280299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sz="1800" dirty="0">
                          <a:solidFill>
                            <a:schemeClr val="tx1"/>
                          </a:solidFill>
                        </a:rPr>
                        <a:t>Tipo de Publicación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CO" sz="1800" dirty="0">
                          <a:solidFill>
                            <a:schemeClr val="tx1"/>
                          </a:solidFill>
                        </a:rPr>
                        <a:t>Avance del Conocimiento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564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800" dirty="0"/>
                        <a:t>Informe de Investigación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r>
                        <a:rPr lang="es-CO" sz="1800" dirty="0"/>
                        <a:t>En progreso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097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800" dirty="0" err="1"/>
                        <a:t>Pre-prints</a:t>
                      </a:r>
                      <a:endParaRPr lang="es-CO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931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800" dirty="0"/>
                        <a:t>Posters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02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800" dirty="0" err="1"/>
                        <a:t>Reviews</a:t>
                      </a:r>
                      <a:endParaRPr lang="es-CO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047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800" dirty="0" err="1"/>
                        <a:t>Paper</a:t>
                      </a:r>
                      <a:r>
                        <a:rPr lang="es-CO" sz="1800" dirty="0"/>
                        <a:t> Investigación (en Revistas)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r>
                        <a:rPr lang="es-CO" sz="1800" dirty="0"/>
                        <a:t>En Discusión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128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800" dirty="0" err="1"/>
                        <a:t>Paper</a:t>
                      </a:r>
                      <a:r>
                        <a:rPr lang="es-CO" sz="1800" dirty="0"/>
                        <a:t> Conferencias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40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800" dirty="0"/>
                        <a:t>Tesis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61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800" dirty="0"/>
                        <a:t>Tesis PhD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163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800" dirty="0"/>
                        <a:t>Libros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s-CO" sz="1800" dirty="0"/>
                        <a:t>Aceptado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888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800" dirty="0"/>
                        <a:t>Capítulos de Libro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201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800" dirty="0"/>
                        <a:t>Manuales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s-CO" sz="1800" dirty="0"/>
                        <a:t>Normalizado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151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800" dirty="0"/>
                        <a:t>Estándares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510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sz="1800" dirty="0"/>
                        <a:t>Normas Técnicas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85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0154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>
          <a:extLst>
            <a:ext uri="{FF2B5EF4-FFF2-40B4-BE49-F238E27FC236}">
              <a16:creationId xmlns:a16="http://schemas.microsoft.com/office/drawing/2014/main" id="{BEB9DA60-40E5-9153-9994-9D01EF939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7">
            <a:extLst>
              <a:ext uri="{FF2B5EF4-FFF2-40B4-BE49-F238E27FC236}">
                <a16:creationId xmlns:a16="http://schemas.microsoft.com/office/drawing/2014/main" id="{A6CF8217-18DA-3F63-54BE-10DC63D2587B}"/>
              </a:ext>
            </a:extLst>
          </p:cNvPr>
          <p:cNvSpPr txBox="1"/>
          <p:nvPr/>
        </p:nvSpPr>
        <p:spPr>
          <a:xfrm>
            <a:off x="766841" y="295101"/>
            <a:ext cx="9291935" cy="932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45E"/>
              </a:buClr>
              <a:buSzPts val="3031"/>
              <a:buFont typeface="Georgia"/>
              <a:buNone/>
            </a:pPr>
            <a:r>
              <a:rPr lang="es-ES" sz="3031" b="1" i="1" u="none" strike="noStrike" cap="none" dirty="0">
                <a:solidFill>
                  <a:srgbClr val="00245E"/>
                </a:solidFill>
                <a:latin typeface="Georgia"/>
                <a:ea typeface="Georgia"/>
                <a:cs typeface="Georgia"/>
                <a:sym typeface="Georgia"/>
              </a:rPr>
              <a:t>Bases de Datos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google-academico">
            <a:extLst>
              <a:ext uri="{FF2B5EF4-FFF2-40B4-BE49-F238E27FC236}">
                <a16:creationId xmlns:a16="http://schemas.microsoft.com/office/drawing/2014/main" id="{9786364C-303C-24B0-3B63-B10972F15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271" y="1344386"/>
            <a:ext cx="1905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crosoft-academic">
            <a:extLst>
              <a:ext uri="{FF2B5EF4-FFF2-40B4-BE49-F238E27FC236}">
                <a16:creationId xmlns:a16="http://schemas.microsoft.com/office/drawing/2014/main" id="{4451DABD-6575-DC0F-E971-1037F615B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15" y="5187817"/>
            <a:ext cx="190500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a-referencia">
            <a:extLst>
              <a:ext uri="{FF2B5EF4-FFF2-40B4-BE49-F238E27FC236}">
                <a16:creationId xmlns:a16="http://schemas.microsoft.com/office/drawing/2014/main" id="{196A4490-B37E-3BB1-5254-0D484210F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757" y="1420586"/>
            <a:ext cx="19050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ialnet">
            <a:extLst>
              <a:ext uri="{FF2B5EF4-FFF2-40B4-BE49-F238E27FC236}">
                <a16:creationId xmlns:a16="http://schemas.microsoft.com/office/drawing/2014/main" id="{F4DA2907-CC5A-6A62-2D4A-B826A3E64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333" y="1344386"/>
            <a:ext cx="150495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dalyc">
            <a:extLst>
              <a:ext uri="{FF2B5EF4-FFF2-40B4-BE49-F238E27FC236}">
                <a16:creationId xmlns:a16="http://schemas.microsoft.com/office/drawing/2014/main" id="{40776075-F87C-0089-B9B1-92CFC4552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471" y="2519363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cielo">
            <a:extLst>
              <a:ext uri="{FF2B5EF4-FFF2-40B4-BE49-F238E27FC236}">
                <a16:creationId xmlns:a16="http://schemas.microsoft.com/office/drawing/2014/main" id="{9A55B6E0-A7FC-AC86-6FDF-F4E9549C2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315" y="2401672"/>
            <a:ext cx="19050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base">
            <a:extLst>
              <a:ext uri="{FF2B5EF4-FFF2-40B4-BE49-F238E27FC236}">
                <a16:creationId xmlns:a16="http://schemas.microsoft.com/office/drawing/2014/main" id="{B29F4CFC-DB57-43BA-558E-65F5F7ED3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415" y="4303940"/>
            <a:ext cx="2209800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edib">
            <a:extLst>
              <a:ext uri="{FF2B5EF4-FFF2-40B4-BE49-F238E27FC236}">
                <a16:creationId xmlns:a16="http://schemas.microsoft.com/office/drawing/2014/main" id="{83B65B06-9CBD-1BEA-90D4-9AE6CDE37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186" y="2758859"/>
            <a:ext cx="175260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erih">
            <a:extLst>
              <a:ext uri="{FF2B5EF4-FFF2-40B4-BE49-F238E27FC236}">
                <a16:creationId xmlns:a16="http://schemas.microsoft.com/office/drawing/2014/main" id="{327DD643-CD75-77C0-4F92-9A6A8E55E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872" y="3368789"/>
            <a:ext cx="1905000" cy="69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biology-browser">
            <a:extLst>
              <a:ext uri="{FF2B5EF4-FFF2-40B4-BE49-F238E27FC236}">
                <a16:creationId xmlns:a16="http://schemas.microsoft.com/office/drawing/2014/main" id="{9781308E-C762-D127-0F9B-B4E000B5E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283" y="4051527"/>
            <a:ext cx="304800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refseek">
            <a:extLst>
              <a:ext uri="{FF2B5EF4-FFF2-40B4-BE49-F238E27FC236}">
                <a16:creationId xmlns:a16="http://schemas.microsoft.com/office/drawing/2014/main" id="{9B5514A6-3B65-AC8C-DC59-6EF5D2020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207" y="4456340"/>
            <a:ext cx="1924050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ciencia-science">
            <a:extLst>
              <a:ext uri="{FF2B5EF4-FFF2-40B4-BE49-F238E27FC236}">
                <a16:creationId xmlns:a16="http://schemas.microsoft.com/office/drawing/2014/main" id="{3B2A2034-6A59-950D-876F-EFD3423ED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786" y="1311916"/>
            <a:ext cx="1905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doaj">
            <a:extLst>
              <a:ext uri="{FF2B5EF4-FFF2-40B4-BE49-F238E27FC236}">
                <a16:creationId xmlns:a16="http://schemas.microsoft.com/office/drawing/2014/main" id="{AE327B59-7BF1-F65E-FE3E-7E3991636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71" y="3752662"/>
            <a:ext cx="190500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science-research">
            <a:extLst>
              <a:ext uri="{FF2B5EF4-FFF2-40B4-BE49-F238E27FC236}">
                <a16:creationId xmlns:a16="http://schemas.microsoft.com/office/drawing/2014/main" id="{5C2A88D5-ED57-7607-E3C2-0A49BA2ED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9048" y="4945703"/>
            <a:ext cx="19050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science-direct">
            <a:extLst>
              <a:ext uri="{FF2B5EF4-FFF2-40B4-BE49-F238E27FC236}">
                <a16:creationId xmlns:a16="http://schemas.microsoft.com/office/drawing/2014/main" id="{36B45326-B7DF-2F7C-9C95-37EA33085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296" y="639877"/>
            <a:ext cx="176212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cern">
            <a:extLst>
              <a:ext uri="{FF2B5EF4-FFF2-40B4-BE49-F238E27FC236}">
                <a16:creationId xmlns:a16="http://schemas.microsoft.com/office/drawing/2014/main" id="{29E11BFC-0033-2DD3-32C3-E4C946626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962" y="5543891"/>
            <a:ext cx="304800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latindex">
            <a:extLst>
              <a:ext uri="{FF2B5EF4-FFF2-40B4-BE49-F238E27FC236}">
                <a16:creationId xmlns:a16="http://schemas.microsoft.com/office/drawing/2014/main" id="{E3836C06-0975-300C-8405-CE808B66D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883" y="4792529"/>
            <a:ext cx="1905000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scopus">
            <a:extLst>
              <a:ext uri="{FF2B5EF4-FFF2-40B4-BE49-F238E27FC236}">
                <a16:creationId xmlns:a16="http://schemas.microsoft.com/office/drawing/2014/main" id="{80700EB9-010F-AFC6-5F95-63F50BEC7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971" y="228789"/>
            <a:ext cx="107632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zb-math">
            <a:extLst>
              <a:ext uri="{FF2B5EF4-FFF2-40B4-BE49-F238E27FC236}">
                <a16:creationId xmlns:a16="http://schemas.microsoft.com/office/drawing/2014/main" id="{D1F00777-42F9-B97F-8503-11BE0CBC2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380" y="5932034"/>
            <a:ext cx="19050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pubmed">
            <a:extLst>
              <a:ext uri="{FF2B5EF4-FFF2-40B4-BE49-F238E27FC236}">
                <a16:creationId xmlns:a16="http://schemas.microsoft.com/office/drawing/2014/main" id="{8553C2F3-51F1-C40A-E977-E292F0F1E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968" y="2662425"/>
            <a:ext cx="1266825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teseo">
            <a:extLst>
              <a:ext uri="{FF2B5EF4-FFF2-40B4-BE49-F238E27FC236}">
                <a16:creationId xmlns:a16="http://schemas.microsoft.com/office/drawing/2014/main" id="{9360AD06-8D75-3EBD-0E5B-5E9432B33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9162" y="2059050"/>
            <a:ext cx="222885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873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/>
          <p:nvPr/>
        </p:nvSpPr>
        <p:spPr>
          <a:xfrm>
            <a:off x="766841" y="295101"/>
            <a:ext cx="9291935" cy="932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45E"/>
              </a:buClr>
              <a:buSzPts val="3031"/>
              <a:buFont typeface="Georgia"/>
              <a:buNone/>
            </a:pPr>
            <a:r>
              <a:rPr lang="es-ES" sz="3031" b="1" i="1" u="none" strike="noStrike" cap="none">
                <a:solidFill>
                  <a:srgbClr val="00245E"/>
                </a:solidFill>
                <a:latin typeface="Georgia"/>
                <a:ea typeface="Georgia"/>
                <a:cs typeface="Georgia"/>
                <a:sym typeface="Georgia"/>
              </a:rPr>
              <a:t>Revisión de Antecedentes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5"/>
          <p:cNvSpPr txBox="1"/>
          <p:nvPr/>
        </p:nvSpPr>
        <p:spPr>
          <a:xfrm>
            <a:off x="412550" y="2219425"/>
            <a:ext cx="4464378" cy="2308284"/>
          </a:xfrm>
          <a:prstGeom prst="rect">
            <a:avLst/>
          </a:prstGeom>
          <a:gradFill>
            <a:gsLst>
              <a:gs pos="0">
                <a:srgbClr val="FFAF82"/>
              </a:gs>
              <a:gs pos="35000">
                <a:srgbClr val="FFC5A7"/>
              </a:gs>
              <a:gs pos="100000">
                <a:srgbClr val="FFE8DA"/>
              </a:gs>
            </a:gsLst>
            <a:lin ang="16200000" scaled="0"/>
          </a:gradFill>
          <a:ln w="9525" cap="flat" cmpd="sng">
            <a:solidFill>
              <a:srgbClr val="EB792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24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Proceso de inmersión en el conocimiento ya existente y disponible que esta vinculado con el planteamiento de la idea y del problema. Busca la solución a los siguientes:</a:t>
            </a:r>
            <a:endParaRPr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7" name="Google Shape;277;p25"/>
          <p:cNvGrpSpPr/>
          <p:nvPr/>
        </p:nvGrpSpPr>
        <p:grpSpPr>
          <a:xfrm>
            <a:off x="5168605" y="1300814"/>
            <a:ext cx="6856817" cy="4483297"/>
            <a:chOff x="0" y="0"/>
            <a:chExt cx="6856817" cy="4483297"/>
          </a:xfrm>
        </p:grpSpPr>
        <p:sp>
          <p:nvSpPr>
            <p:cNvPr id="278" name="Google Shape;278;p25"/>
            <p:cNvSpPr/>
            <p:nvPr/>
          </p:nvSpPr>
          <p:spPr>
            <a:xfrm>
              <a:off x="0" y="0"/>
              <a:ext cx="5279749" cy="806993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alpha val="89803"/>
              </a:scheme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5"/>
            <p:cNvSpPr txBox="1"/>
            <p:nvPr/>
          </p:nvSpPr>
          <p:spPr>
            <a:xfrm>
              <a:off x="23636" y="23636"/>
              <a:ext cx="4314522" cy="7597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s-ES"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Que clase de estudios existen</a:t>
              </a:r>
              <a:endParaRPr/>
            </a:p>
          </p:txBody>
        </p:sp>
        <p:sp>
          <p:nvSpPr>
            <p:cNvPr id="280" name="Google Shape;280;p25"/>
            <p:cNvSpPr/>
            <p:nvPr/>
          </p:nvSpPr>
          <p:spPr>
            <a:xfrm>
              <a:off x="394267" y="919076"/>
              <a:ext cx="5279749" cy="806993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alpha val="80000"/>
              </a:scheme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5"/>
            <p:cNvSpPr txBox="1"/>
            <p:nvPr/>
          </p:nvSpPr>
          <p:spPr>
            <a:xfrm>
              <a:off x="417903" y="942712"/>
              <a:ext cx="4313664" cy="7597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s-ES"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 que tipo de participantes, muestras, etc.</a:t>
              </a:r>
              <a:endParaRPr/>
            </a:p>
          </p:txBody>
        </p:sp>
        <p:sp>
          <p:nvSpPr>
            <p:cNvPr id="282" name="Google Shape;282;p25"/>
            <p:cNvSpPr/>
            <p:nvPr/>
          </p:nvSpPr>
          <p:spPr>
            <a:xfrm>
              <a:off x="788534" y="1838152"/>
              <a:ext cx="5279749" cy="806993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alpha val="69803"/>
              </a:scheme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5"/>
            <p:cNvSpPr txBox="1"/>
            <p:nvPr/>
          </p:nvSpPr>
          <p:spPr>
            <a:xfrm>
              <a:off x="812170" y="1861788"/>
              <a:ext cx="4313664" cy="7597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s-ES"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Como se han recolectado los datos</a:t>
              </a:r>
              <a:endParaRPr/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1182801" y="2757228"/>
              <a:ext cx="5279749" cy="806993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alpha val="60000"/>
              </a:scheme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5"/>
            <p:cNvSpPr txBox="1"/>
            <p:nvPr/>
          </p:nvSpPr>
          <p:spPr>
            <a:xfrm>
              <a:off x="1206437" y="2780864"/>
              <a:ext cx="4313664" cy="7597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s-ES"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 que contextos se han llevado a cabo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1577068" y="3676304"/>
              <a:ext cx="5279749" cy="806993"/>
            </a:xfrm>
            <a:prstGeom prst="roundRect">
              <a:avLst>
                <a:gd name="adj" fmla="val 10000"/>
              </a:avLst>
            </a:prstGeom>
            <a:solidFill>
              <a:schemeClr val="accent2">
                <a:alpha val="49803"/>
              </a:scheme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5"/>
            <p:cNvSpPr txBox="1"/>
            <p:nvPr/>
          </p:nvSpPr>
          <p:spPr>
            <a:xfrm>
              <a:off x="1600704" y="3699940"/>
              <a:ext cx="4313664" cy="7597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s-ES"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Que diseños han utilizado</a:t>
              </a: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5"/>
            <p:cNvSpPr/>
            <p:nvPr/>
          </p:nvSpPr>
          <p:spPr>
            <a:xfrm>
              <a:off x="4755203" y="589553"/>
              <a:ext cx="524545" cy="524545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F7D5CB">
                <a:alpha val="89803"/>
              </a:srgbClr>
            </a:solidFill>
            <a:ln w="25400" cap="flat" cmpd="sng">
              <a:solidFill>
                <a:srgbClr val="F7D5CB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5"/>
            <p:cNvSpPr txBox="1"/>
            <p:nvPr/>
          </p:nvSpPr>
          <p:spPr>
            <a:xfrm>
              <a:off x="4873226" y="589553"/>
              <a:ext cx="288499" cy="3947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1750" tIns="31750" rIns="31750" bIns="31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endPara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5"/>
            <p:cNvSpPr/>
            <p:nvPr/>
          </p:nvSpPr>
          <p:spPr>
            <a:xfrm>
              <a:off x="5149471" y="1508629"/>
              <a:ext cx="524545" cy="524545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F7D5CB">
                <a:alpha val="76862"/>
              </a:srgbClr>
            </a:solidFill>
            <a:ln w="25400" cap="flat" cmpd="sng">
              <a:solidFill>
                <a:srgbClr val="F7D5CB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5"/>
            <p:cNvSpPr txBox="1"/>
            <p:nvPr/>
          </p:nvSpPr>
          <p:spPr>
            <a:xfrm>
              <a:off x="5267494" y="1508629"/>
              <a:ext cx="288499" cy="3947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1750" tIns="31750" rIns="31750" bIns="31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endPara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5"/>
            <p:cNvSpPr/>
            <p:nvPr/>
          </p:nvSpPr>
          <p:spPr>
            <a:xfrm>
              <a:off x="5543738" y="2414255"/>
              <a:ext cx="524545" cy="524545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F7D5CB">
                <a:alpha val="63137"/>
              </a:srgbClr>
            </a:solidFill>
            <a:ln w="25400" cap="flat" cmpd="sng">
              <a:solidFill>
                <a:srgbClr val="F7D5CB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5"/>
            <p:cNvSpPr txBox="1"/>
            <p:nvPr/>
          </p:nvSpPr>
          <p:spPr>
            <a:xfrm>
              <a:off x="5661761" y="2414255"/>
              <a:ext cx="288499" cy="3947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1750" tIns="31750" rIns="31750" bIns="31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endPara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5"/>
            <p:cNvSpPr/>
            <p:nvPr/>
          </p:nvSpPr>
          <p:spPr>
            <a:xfrm>
              <a:off x="5938005" y="3342298"/>
              <a:ext cx="524545" cy="524545"/>
            </a:xfrm>
            <a:prstGeom prst="downArrow">
              <a:avLst>
                <a:gd name="adj1" fmla="val 55000"/>
                <a:gd name="adj2" fmla="val 45000"/>
              </a:avLst>
            </a:prstGeom>
            <a:solidFill>
              <a:srgbClr val="F7D5CB">
                <a:alpha val="49803"/>
              </a:srgbClr>
            </a:solidFill>
            <a:ln w="25400" cap="flat" cmpd="sng">
              <a:solidFill>
                <a:srgbClr val="F7D5CB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5"/>
            <p:cNvSpPr txBox="1"/>
            <p:nvPr/>
          </p:nvSpPr>
          <p:spPr>
            <a:xfrm>
              <a:off x="6056028" y="3342298"/>
              <a:ext cx="288499" cy="3947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1750" tIns="31750" rIns="31750" bIns="31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endPara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>
          <a:extLst>
            <a:ext uri="{FF2B5EF4-FFF2-40B4-BE49-F238E27FC236}">
              <a16:creationId xmlns:a16="http://schemas.microsoft.com/office/drawing/2014/main" id="{4CED7C27-8FE9-23A5-1EE6-07BD97AB0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>
            <a:extLst>
              <a:ext uri="{FF2B5EF4-FFF2-40B4-BE49-F238E27FC236}">
                <a16:creationId xmlns:a16="http://schemas.microsoft.com/office/drawing/2014/main" id="{684AEECB-BD35-9CD8-8A48-0BE9D356726F}"/>
              </a:ext>
            </a:extLst>
          </p:cNvPr>
          <p:cNvSpPr txBox="1"/>
          <p:nvPr/>
        </p:nvSpPr>
        <p:spPr>
          <a:xfrm>
            <a:off x="766841" y="295101"/>
            <a:ext cx="9291935" cy="932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45E"/>
              </a:buClr>
              <a:buSzPts val="3031"/>
              <a:buFont typeface="Georgia"/>
              <a:buNone/>
            </a:pPr>
            <a:r>
              <a:rPr lang="es-ES" sz="3031" b="1" i="1" u="none" strike="noStrike" cap="none">
                <a:solidFill>
                  <a:srgbClr val="00245E"/>
                </a:solidFill>
                <a:latin typeface="Georgia"/>
                <a:ea typeface="Georgia"/>
                <a:cs typeface="Georgia"/>
                <a:sym typeface="Georgia"/>
              </a:rPr>
              <a:t>Revisión de Antecedentes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5">
            <a:extLst>
              <a:ext uri="{FF2B5EF4-FFF2-40B4-BE49-F238E27FC236}">
                <a16:creationId xmlns:a16="http://schemas.microsoft.com/office/drawing/2014/main" id="{894DA071-DBE4-13EE-8844-E5465F1F34B5}"/>
              </a:ext>
            </a:extLst>
          </p:cNvPr>
          <p:cNvSpPr txBox="1"/>
          <p:nvPr/>
        </p:nvSpPr>
        <p:spPr>
          <a:xfrm>
            <a:off x="3048995" y="1874748"/>
            <a:ext cx="6094010" cy="3108503"/>
          </a:xfrm>
          <a:prstGeom prst="rect">
            <a:avLst/>
          </a:prstGeom>
          <a:gradFill>
            <a:gsLst>
              <a:gs pos="0">
                <a:srgbClr val="FFAF82"/>
              </a:gs>
              <a:gs pos="35000">
                <a:srgbClr val="FFC5A7"/>
              </a:gs>
              <a:gs pos="100000">
                <a:srgbClr val="FFE8DA"/>
              </a:gs>
            </a:gsLst>
            <a:lin ang="16200000" scaled="0"/>
          </a:gradFill>
          <a:ln w="9525" cap="flat" cmpd="sng">
            <a:solidFill>
              <a:srgbClr val="EB792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2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Objetivos: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CO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Identificar vacíos en el conocimiento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CO" sz="2800" dirty="0">
                <a:solidFill>
                  <a:schemeClr val="dk1"/>
                </a:solidFill>
              </a:rPr>
              <a:t>Encontrar nuevas tecnologías que aborden teorías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CO" sz="2800" dirty="0">
                <a:solidFill>
                  <a:schemeClr val="dk1"/>
                </a:solidFill>
              </a:rPr>
              <a:t> </a:t>
            </a:r>
            <a:r>
              <a:rPr lang="es-CO" sz="2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Identificar sesgos de investigación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CO" sz="2800" dirty="0">
                <a:solidFill>
                  <a:schemeClr val="dk1"/>
                </a:solidFill>
              </a:rPr>
              <a:t>Evaluar la calidad de los métodos de estudio similares </a:t>
            </a:r>
            <a:endParaRPr lang="es-CO"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4571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6"/>
          <p:cNvSpPr txBox="1"/>
          <p:nvPr/>
        </p:nvSpPr>
        <p:spPr>
          <a:xfrm>
            <a:off x="766841" y="295101"/>
            <a:ext cx="9291935" cy="932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45E"/>
              </a:buClr>
              <a:buSzPts val="3031"/>
              <a:buFont typeface="Georgia"/>
              <a:buNone/>
            </a:pPr>
            <a:r>
              <a:rPr lang="es-ES" sz="3031" b="1" i="1" u="none" strike="noStrike" cap="none">
                <a:solidFill>
                  <a:srgbClr val="00245E"/>
                </a:solidFill>
                <a:latin typeface="Georgia"/>
                <a:ea typeface="Georgia"/>
                <a:cs typeface="Georgia"/>
                <a:sym typeface="Georgia"/>
              </a:rPr>
              <a:t>Revisión Analítica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6"/>
          <p:cNvSpPr txBox="1"/>
          <p:nvPr/>
        </p:nvSpPr>
        <p:spPr>
          <a:xfrm>
            <a:off x="915696" y="1142101"/>
            <a:ext cx="4645131" cy="3108503"/>
          </a:xfrm>
          <a:prstGeom prst="rect">
            <a:avLst/>
          </a:prstGeom>
          <a:gradFill>
            <a:gsLst>
              <a:gs pos="0">
                <a:srgbClr val="BBF7A3"/>
              </a:gs>
              <a:gs pos="35000">
                <a:srgbClr val="CDF8BE"/>
              </a:gs>
              <a:gs pos="100000">
                <a:srgbClr val="ECFDE5"/>
              </a:gs>
            </a:gsLst>
            <a:lin ang="16200000" scaled="0"/>
          </a:gradFill>
          <a:ln w="9525" cap="flat" cmpd="sng">
            <a:solidFill>
              <a:srgbClr val="6CAB42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2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Detectar, consultar y obtener la bibliografía, de donde se extrae la información relevante y necesaria para el problema de investigación.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2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Proceso selectivo…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6"/>
          <p:cNvSpPr txBox="1"/>
          <p:nvPr/>
        </p:nvSpPr>
        <p:spPr>
          <a:xfrm>
            <a:off x="6184608" y="3413051"/>
            <a:ext cx="5443870" cy="181588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 Fases de trabajo</a:t>
            </a:r>
            <a:endParaRPr/>
          </a:p>
          <a:p>
            <a:pPr marL="457200" marR="0" lvl="0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s-ES" sz="2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Planeación</a:t>
            </a:r>
            <a:endParaRPr/>
          </a:p>
          <a:p>
            <a:pPr marL="457200" marR="0" lvl="0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s-ES" sz="2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Desarrollo</a:t>
            </a:r>
            <a:endParaRPr/>
          </a:p>
          <a:p>
            <a:pPr marL="457200" marR="0" lvl="0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s-ES" sz="28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Reporte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7"/>
          <p:cNvSpPr txBox="1"/>
          <p:nvPr/>
        </p:nvSpPr>
        <p:spPr>
          <a:xfrm>
            <a:off x="766841" y="295101"/>
            <a:ext cx="9291935" cy="932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45E"/>
              </a:buClr>
              <a:buSzPts val="3031"/>
              <a:buFont typeface="Georgia"/>
              <a:buNone/>
            </a:pPr>
            <a:r>
              <a:rPr lang="es-ES" sz="3031" b="1" i="1" u="none" strike="noStrike" cap="none">
                <a:solidFill>
                  <a:srgbClr val="00245E"/>
                </a:solidFill>
                <a:latin typeface="Georgia"/>
                <a:ea typeface="Georgia"/>
                <a:cs typeface="Georgia"/>
                <a:sym typeface="Georgia"/>
              </a:rPr>
              <a:t>Planeación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7"/>
          <p:cNvSpPr txBox="1"/>
          <p:nvPr/>
        </p:nvSpPr>
        <p:spPr>
          <a:xfrm>
            <a:off x="1096965" y="1503124"/>
            <a:ext cx="4665882" cy="95406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2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Identificación del tema a investigar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7"/>
          <p:cNvSpPr txBox="1"/>
          <p:nvPr/>
        </p:nvSpPr>
        <p:spPr>
          <a:xfrm>
            <a:off x="5642346" y="2991458"/>
            <a:ext cx="5362352" cy="224672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s-ES" sz="2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Objetivos Guía</a:t>
            </a:r>
            <a:endParaRPr/>
          </a:p>
          <a:p>
            <a:pPr marL="457200" marR="0" lvl="0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s-ES" sz="2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Preguntas de la revisión</a:t>
            </a:r>
            <a:endParaRPr/>
          </a:p>
          <a:p>
            <a:pPr marL="457200" marR="0" lvl="0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s-ES" sz="2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Factibilidad</a:t>
            </a:r>
            <a:endParaRPr/>
          </a:p>
          <a:p>
            <a:pPr marL="457200" marR="0" lvl="0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s-ES" sz="2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Revisiones sistemáticas previas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8"/>
          <p:cNvSpPr txBox="1"/>
          <p:nvPr/>
        </p:nvSpPr>
        <p:spPr>
          <a:xfrm>
            <a:off x="766841" y="295101"/>
            <a:ext cx="9291935" cy="932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45E"/>
              </a:buClr>
              <a:buSzPts val="3031"/>
              <a:buFont typeface="Georgia"/>
              <a:buNone/>
            </a:pPr>
            <a:r>
              <a:rPr lang="es-ES" sz="3031" b="1" i="1" u="none" strike="noStrike" cap="none">
                <a:solidFill>
                  <a:srgbClr val="00245E"/>
                </a:solidFill>
                <a:latin typeface="Georgia"/>
                <a:ea typeface="Georgia"/>
                <a:cs typeface="Georgia"/>
                <a:sym typeface="Georgia"/>
              </a:rPr>
              <a:t>Desarrollo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8"/>
          <p:cNvSpPr txBox="1"/>
          <p:nvPr/>
        </p:nvSpPr>
        <p:spPr>
          <a:xfrm>
            <a:off x="1096965" y="1503124"/>
            <a:ext cx="4665882" cy="95406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2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Definición de Criterios e implementación </a:t>
            </a:r>
            <a:endParaRPr sz="2800" b="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16" name="Google Shape;316;p28"/>
          <p:cNvSpPr txBox="1"/>
          <p:nvPr/>
        </p:nvSpPr>
        <p:spPr>
          <a:xfrm>
            <a:off x="4976038" y="3062002"/>
            <a:ext cx="6166884" cy="267761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s-ES" sz="2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Criterios de inclusión y exclusión</a:t>
            </a:r>
            <a:endParaRPr dirty="0"/>
          </a:p>
          <a:p>
            <a:pPr marL="457200" marR="0" lvl="0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s-ES" sz="2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Preparación extracción de datos (Gestor referencias, Ecuación Búsqueda, Selección bases de datos)</a:t>
            </a:r>
            <a:endParaRPr dirty="0"/>
          </a:p>
          <a:p>
            <a:pPr marL="457200" marR="0" lvl="0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s-ES" sz="2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Recopilación de la información 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0394CA5-FC44-0B6D-82FC-F0B1A2586A07}"/>
              </a:ext>
            </a:extLst>
          </p:cNvPr>
          <p:cNvSpPr txBox="1"/>
          <p:nvPr/>
        </p:nvSpPr>
        <p:spPr>
          <a:xfrm>
            <a:off x="766841" y="5739618"/>
            <a:ext cx="20743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s-E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Quattrocento Sans"/>
                <a:ea typeface="Quattrocento Sans"/>
                <a:cs typeface="Quattrocento Sans"/>
                <a:sym typeface="Quattrocento Sans"/>
              </a:rPr>
              <a:t>¡¡Tesauros!!</a:t>
            </a:r>
            <a:endParaRPr lang="es-CO" sz="12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E5BB124-CD35-E023-05C9-77A91A7C0DE2}"/>
              </a:ext>
            </a:extLst>
          </p:cNvPr>
          <p:cNvSpPr txBox="1"/>
          <p:nvPr/>
        </p:nvSpPr>
        <p:spPr>
          <a:xfrm>
            <a:off x="766841" y="6190540"/>
            <a:ext cx="67001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https://www.cabi.org/cabithesaurus/mtwdk.exe?yi=home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MNGCampus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407</Words>
  <Application>Microsoft Office PowerPoint</Application>
  <PresentationFormat>Panorámica</PresentationFormat>
  <Paragraphs>111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Noto Sans Symbols</vt:lpstr>
      <vt:lpstr>Arial</vt:lpstr>
      <vt:lpstr>Quattrocento Sans</vt:lpstr>
      <vt:lpstr>Georgia</vt:lpstr>
      <vt:lpstr>Calibri</vt:lpstr>
      <vt:lpstr>Raleway</vt:lpstr>
      <vt:lpstr>UMNGCampus</vt:lpstr>
      <vt:lpstr>Seminario de Investigación</vt:lpstr>
      <vt:lpstr>Contenido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jose luis ramirez arias</dc:creator>
  <cp:lastModifiedBy>Paola Andrea Castiblanco</cp:lastModifiedBy>
  <cp:revision>1</cp:revision>
  <dcterms:created xsi:type="dcterms:W3CDTF">2019-04-23T14:24:35Z</dcterms:created>
  <dcterms:modified xsi:type="dcterms:W3CDTF">2025-02-13T14:02:43Z</dcterms:modified>
</cp:coreProperties>
</file>