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gIyGAK0VLKkD02rXLsbjtYoP7X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/>
          <p:nvPr>
            <p:ph type="ctrTitle"/>
          </p:nvPr>
        </p:nvSpPr>
        <p:spPr>
          <a:xfrm>
            <a:off x="1709928" y="987552"/>
            <a:ext cx="8385048" cy="3081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" type="subTitle"/>
          </p:nvPr>
        </p:nvSpPr>
        <p:spPr>
          <a:xfrm>
            <a:off x="2905506" y="4480561"/>
            <a:ext cx="5993892" cy="1166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 cap="none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25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4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4"/>
          <p:cNvSpPr txBox="1"/>
          <p:nvPr>
            <p:ph idx="1" type="body"/>
          </p:nvPr>
        </p:nvSpPr>
        <p:spPr>
          <a:xfrm rot="5400000">
            <a:off x="3711184" y="-766817"/>
            <a:ext cx="4351338" cy="9634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34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35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" type="body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" type="body"/>
          </p:nvPr>
        </p:nvSpPr>
        <p:spPr>
          <a:xfrm>
            <a:off x="1069848" y="1825625"/>
            <a:ext cx="468405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2" type="body"/>
          </p:nvPr>
        </p:nvSpPr>
        <p:spPr>
          <a:xfrm>
            <a:off x="6019802" y="1825625"/>
            <a:ext cx="468405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 txBox="1"/>
          <p:nvPr>
            <p:ph type="title"/>
          </p:nvPr>
        </p:nvSpPr>
        <p:spPr>
          <a:xfrm>
            <a:off x="1069848" y="1709738"/>
            <a:ext cx="943081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" type="body"/>
          </p:nvPr>
        </p:nvSpPr>
        <p:spPr>
          <a:xfrm>
            <a:off x="1069848" y="4589463"/>
            <a:ext cx="943081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p28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/>
          <p:nvPr>
            <p:ph type="title"/>
          </p:nvPr>
        </p:nvSpPr>
        <p:spPr>
          <a:xfrm>
            <a:off x="839788" y="365125"/>
            <a:ext cx="989993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1" type="body"/>
          </p:nvPr>
        </p:nvSpPr>
        <p:spPr>
          <a:xfrm>
            <a:off x="839789" y="1681163"/>
            <a:ext cx="487213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 cap="none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29"/>
          <p:cNvSpPr txBox="1"/>
          <p:nvPr>
            <p:ph idx="2" type="body"/>
          </p:nvPr>
        </p:nvSpPr>
        <p:spPr>
          <a:xfrm>
            <a:off x="839787" y="2510632"/>
            <a:ext cx="4872133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venir"/>
              <a:buNone/>
              <a:defRPr b="1"/>
            </a:lvl2pPr>
            <a:lvl3pPr indent="-3302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b="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3" type="body"/>
          </p:nvPr>
        </p:nvSpPr>
        <p:spPr>
          <a:xfrm>
            <a:off x="5889809" y="1681163"/>
            <a:ext cx="484990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 cap="none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29"/>
          <p:cNvSpPr txBox="1"/>
          <p:nvPr>
            <p:ph idx="4" type="body"/>
          </p:nvPr>
        </p:nvSpPr>
        <p:spPr>
          <a:xfrm>
            <a:off x="5889810" y="2505075"/>
            <a:ext cx="4872134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venir"/>
              <a:buNone/>
              <a:defRPr b="1"/>
            </a:lvl2pPr>
            <a:lvl3pPr indent="-3302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b="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0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0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0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1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1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1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2"/>
          <p:cNvSpPr txBox="1"/>
          <p:nvPr>
            <p:ph idx="1" type="body"/>
          </p:nvPr>
        </p:nvSpPr>
        <p:spPr>
          <a:xfrm>
            <a:off x="5183188" y="457201"/>
            <a:ext cx="5652153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Avenir"/>
              <a:buNone/>
              <a:defRPr b="1" sz="2800"/>
            </a:lvl2pPr>
            <a:lvl3pPr indent="-3810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b="0" sz="24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venir"/>
              <a:buNone/>
              <a:defRPr sz="2000"/>
            </a:lvl4pPr>
            <a:lvl5pPr indent="-355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5" name="Google Shape;115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venir"/>
              <a:buNone/>
              <a:defRPr sz="14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venir"/>
              <a:buNone/>
              <a:defRPr sz="10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32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2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2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venir"/>
              <a:buNone/>
              <a:defRPr sz="14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Avenir"/>
              <a:buNone/>
              <a:defRPr sz="10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3" name="Google Shape;123;p33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3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3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4"/>
          <p:cNvGrpSpPr/>
          <p:nvPr/>
        </p:nvGrpSpPr>
        <p:grpSpPr>
          <a:xfrm>
            <a:off x="11096450" y="13394"/>
            <a:ext cx="494218" cy="6814823"/>
            <a:chOff x="11096450" y="13395"/>
            <a:chExt cx="494218" cy="6814823"/>
          </a:xfrm>
        </p:grpSpPr>
        <p:sp>
          <p:nvSpPr>
            <p:cNvPr id="7" name="Google Shape;7;p24"/>
            <p:cNvSpPr/>
            <p:nvPr/>
          </p:nvSpPr>
          <p:spPr>
            <a:xfrm rot="5400000">
              <a:off x="11108009" y="6718576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" name="Google Shape;8;p24"/>
            <p:cNvSpPr/>
            <p:nvPr/>
          </p:nvSpPr>
          <p:spPr>
            <a:xfrm rot="5400000">
              <a:off x="11475034" y="77813"/>
              <a:ext cx="138242" cy="88130"/>
            </a:xfrm>
            <a:custGeom>
              <a:rect b="b" l="l" r="r" t="t"/>
              <a:pathLst>
                <a:path extrusionOk="0" h="29" w="42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" name="Google Shape;9;p24"/>
            <p:cNvSpPr/>
            <p:nvPr/>
          </p:nvSpPr>
          <p:spPr>
            <a:xfrm rot="5400000">
              <a:off x="11478964" y="592010"/>
              <a:ext cx="121406" cy="72626"/>
            </a:xfrm>
            <a:custGeom>
              <a:rect b="b" l="l" r="r" t="t"/>
              <a:pathLst>
                <a:path extrusionOk="0" h="24" w="37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" name="Google Shape;10;p24"/>
            <p:cNvSpPr/>
            <p:nvPr/>
          </p:nvSpPr>
          <p:spPr>
            <a:xfrm rot="5400000">
              <a:off x="11482378" y="335267"/>
              <a:ext cx="138242" cy="78339"/>
            </a:xfrm>
            <a:custGeom>
              <a:rect b="b" l="l" r="r" t="t"/>
              <a:pathLst>
                <a:path extrusionOk="0" h="26" w="42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" name="Google Shape;11;p24"/>
            <p:cNvSpPr/>
            <p:nvPr/>
          </p:nvSpPr>
          <p:spPr>
            <a:xfrm rot="5400000">
              <a:off x="11407714" y="2021691"/>
              <a:ext cx="124951" cy="69362"/>
            </a:xfrm>
            <a:custGeom>
              <a:rect b="b" l="l" r="r" t="t"/>
              <a:pathLst>
                <a:path extrusionOk="0" h="23" w="38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" name="Google Shape;12;p24"/>
            <p:cNvSpPr/>
            <p:nvPr/>
          </p:nvSpPr>
          <p:spPr>
            <a:xfrm rot="5400000">
              <a:off x="11414629" y="2272420"/>
              <a:ext cx="128495" cy="78339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" name="Google Shape;13;p24"/>
            <p:cNvSpPr/>
            <p:nvPr/>
          </p:nvSpPr>
          <p:spPr>
            <a:xfrm rot="5400000">
              <a:off x="11426398" y="1049544"/>
              <a:ext cx="150648" cy="99554"/>
            </a:xfrm>
            <a:custGeom>
              <a:rect b="b" l="l" r="r" t="t"/>
              <a:pathLst>
                <a:path extrusionOk="0" h="33" w="46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" name="Google Shape;14;p24"/>
            <p:cNvSpPr/>
            <p:nvPr/>
          </p:nvSpPr>
          <p:spPr>
            <a:xfrm rot="5400000">
              <a:off x="11440085" y="836978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" name="Google Shape;15;p24"/>
            <p:cNvSpPr/>
            <p:nvPr/>
          </p:nvSpPr>
          <p:spPr>
            <a:xfrm rot="5400000">
              <a:off x="11427309" y="1320685"/>
              <a:ext cx="127608" cy="78339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" name="Google Shape;16;p24"/>
            <p:cNvSpPr/>
            <p:nvPr/>
          </p:nvSpPr>
          <p:spPr>
            <a:xfrm rot="5400000">
              <a:off x="11407470" y="1778440"/>
              <a:ext cx="131153" cy="93843"/>
            </a:xfrm>
            <a:custGeom>
              <a:rect b="b" l="l" r="r" t="t"/>
              <a:pathLst>
                <a:path extrusionOk="0" h="31" w="40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" name="Google Shape;17;p24"/>
            <p:cNvSpPr/>
            <p:nvPr/>
          </p:nvSpPr>
          <p:spPr>
            <a:xfrm rot="5400000">
              <a:off x="11404869" y="1535195"/>
              <a:ext cx="127608" cy="69362"/>
            </a:xfrm>
            <a:custGeom>
              <a:rect b="b" l="l" r="r" t="t"/>
              <a:pathLst>
                <a:path extrusionOk="0" h="23" w="39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" name="Google Shape;18;p24"/>
            <p:cNvSpPr/>
            <p:nvPr/>
          </p:nvSpPr>
          <p:spPr>
            <a:xfrm rot="5400000">
              <a:off x="11480119" y="1078297"/>
              <a:ext cx="9748" cy="5712"/>
            </a:xfrm>
            <a:custGeom>
              <a:rect b="b" l="l" r="r" t="t"/>
              <a:pathLst>
                <a:path extrusionOk="0" h="2" w="3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" name="Google Shape;19;p24"/>
            <p:cNvSpPr/>
            <p:nvPr/>
          </p:nvSpPr>
          <p:spPr>
            <a:xfrm rot="5400000">
              <a:off x="11194111" y="860614"/>
              <a:ext cx="143559" cy="75075"/>
            </a:xfrm>
            <a:custGeom>
              <a:rect b="b" l="l" r="r" t="t"/>
              <a:pathLst>
                <a:path extrusionOk="0" h="25" w="44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" name="Google Shape;20;p24"/>
            <p:cNvSpPr/>
            <p:nvPr/>
          </p:nvSpPr>
          <p:spPr>
            <a:xfrm rot="5400000">
              <a:off x="11167080" y="1015030"/>
              <a:ext cx="115202" cy="90579"/>
            </a:xfrm>
            <a:custGeom>
              <a:rect b="b" l="l" r="r" t="t"/>
              <a:pathLst>
                <a:path extrusionOk="0" h="30" w="35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" name="Google Shape;21;p24"/>
            <p:cNvSpPr/>
            <p:nvPr/>
          </p:nvSpPr>
          <p:spPr>
            <a:xfrm rot="5400000">
              <a:off x="11164085" y="450599"/>
              <a:ext cx="118747" cy="81603"/>
            </a:xfrm>
            <a:custGeom>
              <a:rect b="b" l="l" r="r" t="t"/>
              <a:pathLst>
                <a:path extrusionOk="0" h="27" w="36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" name="Google Shape;22;p24"/>
            <p:cNvSpPr/>
            <p:nvPr/>
          </p:nvSpPr>
          <p:spPr>
            <a:xfrm rot="5400000">
              <a:off x="11155166" y="1253803"/>
              <a:ext cx="127608" cy="79154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" name="Google Shape;23;p24"/>
            <p:cNvSpPr/>
            <p:nvPr/>
          </p:nvSpPr>
          <p:spPr>
            <a:xfrm rot="5400000">
              <a:off x="11141013" y="614227"/>
              <a:ext cx="134697" cy="105266"/>
            </a:xfrm>
            <a:custGeom>
              <a:rect b="b" l="l" r="r" t="t"/>
              <a:pathLst>
                <a:path extrusionOk="0" h="35" w="41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" name="Google Shape;24;p24"/>
            <p:cNvSpPr/>
            <p:nvPr/>
          </p:nvSpPr>
          <p:spPr>
            <a:xfrm rot="5400000">
              <a:off x="11155026" y="1463404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" name="Google Shape;25;p24"/>
            <p:cNvSpPr/>
            <p:nvPr/>
          </p:nvSpPr>
          <p:spPr>
            <a:xfrm rot="5400000">
              <a:off x="11101585" y="2335317"/>
              <a:ext cx="128495" cy="72626"/>
            </a:xfrm>
            <a:custGeom>
              <a:rect b="b" l="l" r="r" t="t"/>
              <a:pathLst>
                <a:path extrusionOk="0" h="24" w="39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" name="Google Shape;26;p24"/>
            <p:cNvSpPr/>
            <p:nvPr/>
          </p:nvSpPr>
          <p:spPr>
            <a:xfrm rot="5400000">
              <a:off x="11141175" y="1673149"/>
              <a:ext cx="140901" cy="93843"/>
            </a:xfrm>
            <a:custGeom>
              <a:rect b="b" l="l" r="r" t="t"/>
              <a:pathLst>
                <a:path extrusionOk="0" h="31" w="43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" name="Google Shape;27;p24"/>
            <p:cNvSpPr/>
            <p:nvPr/>
          </p:nvSpPr>
          <p:spPr>
            <a:xfrm rot="5400000">
              <a:off x="11120625" y="255502"/>
              <a:ext cx="124063" cy="78339"/>
            </a:xfrm>
            <a:custGeom>
              <a:rect b="b" l="l" r="r" t="t"/>
              <a:pathLst>
                <a:path extrusionOk="0" h="26" w="38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" name="Google Shape;28;p24"/>
            <p:cNvSpPr/>
            <p:nvPr/>
          </p:nvSpPr>
          <p:spPr>
            <a:xfrm rot="5400000">
              <a:off x="11115856" y="1902943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" name="Google Shape;29;p24"/>
            <p:cNvSpPr/>
            <p:nvPr/>
          </p:nvSpPr>
          <p:spPr>
            <a:xfrm rot="5400000">
              <a:off x="11082153" y="2137303"/>
              <a:ext cx="137356" cy="99554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" name="Google Shape;30;p24"/>
            <p:cNvSpPr/>
            <p:nvPr/>
          </p:nvSpPr>
          <p:spPr>
            <a:xfrm rot="5400000">
              <a:off x="11410824" y="2818299"/>
              <a:ext cx="121406" cy="81603"/>
            </a:xfrm>
            <a:custGeom>
              <a:rect b="b" l="l" r="r" t="t"/>
              <a:pathLst>
                <a:path extrusionOk="0" h="27" w="3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" name="Google Shape;31;p24"/>
            <p:cNvSpPr/>
            <p:nvPr/>
          </p:nvSpPr>
          <p:spPr>
            <a:xfrm rot="5400000">
              <a:off x="11391700" y="5088176"/>
              <a:ext cx="124063" cy="87315"/>
            </a:xfrm>
            <a:custGeom>
              <a:rect b="b" l="l" r="r" t="t"/>
              <a:pathLst>
                <a:path extrusionOk="0" h="29" w="38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" name="Google Shape;32;p24"/>
            <p:cNvSpPr/>
            <p:nvPr/>
          </p:nvSpPr>
          <p:spPr>
            <a:xfrm rot="5400000">
              <a:off x="11371127" y="2531128"/>
              <a:ext cx="138242" cy="100371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" name="Google Shape;33;p24"/>
            <p:cNvSpPr/>
            <p:nvPr/>
          </p:nvSpPr>
          <p:spPr>
            <a:xfrm rot="5400000">
              <a:off x="11401349" y="4735882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" name="Google Shape;34;p24"/>
            <p:cNvSpPr/>
            <p:nvPr/>
          </p:nvSpPr>
          <p:spPr>
            <a:xfrm rot="5400000">
              <a:off x="11409487" y="4455410"/>
              <a:ext cx="121406" cy="88130"/>
            </a:xfrm>
            <a:custGeom>
              <a:rect b="b" l="l" r="r" t="t"/>
              <a:pathLst>
                <a:path extrusionOk="0" h="29" w="37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" name="Google Shape;35;p24"/>
            <p:cNvSpPr/>
            <p:nvPr/>
          </p:nvSpPr>
          <p:spPr>
            <a:xfrm rot="5400000">
              <a:off x="11369848" y="4194178"/>
              <a:ext cx="143559" cy="102819"/>
            </a:xfrm>
            <a:custGeom>
              <a:rect b="b" l="l" r="r" t="t"/>
              <a:pathLst>
                <a:path extrusionOk="0" h="34" w="4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" name="Google Shape;36;p24"/>
            <p:cNvSpPr/>
            <p:nvPr/>
          </p:nvSpPr>
          <p:spPr>
            <a:xfrm rot="5400000">
              <a:off x="11381624" y="3691697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" name="Google Shape;37;p24"/>
            <p:cNvSpPr/>
            <p:nvPr/>
          </p:nvSpPr>
          <p:spPr>
            <a:xfrm rot="5400000">
              <a:off x="11417787" y="3075050"/>
              <a:ext cx="124951" cy="69362"/>
            </a:xfrm>
            <a:custGeom>
              <a:rect b="b" l="l" r="r" t="t"/>
              <a:pathLst>
                <a:path extrusionOk="0" h="23" w="38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" name="Google Shape;38;p24"/>
            <p:cNvSpPr/>
            <p:nvPr/>
          </p:nvSpPr>
          <p:spPr>
            <a:xfrm rot="5400000">
              <a:off x="11376729" y="3335597"/>
              <a:ext cx="134697" cy="84866"/>
            </a:xfrm>
            <a:custGeom>
              <a:rect b="b" l="l" r="r" t="t"/>
              <a:pathLst>
                <a:path extrusionOk="0" h="28" w="41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" name="Google Shape;39;p24"/>
            <p:cNvSpPr/>
            <p:nvPr/>
          </p:nvSpPr>
          <p:spPr>
            <a:xfrm rot="5400000">
              <a:off x="11360464" y="3934729"/>
              <a:ext cx="143559" cy="97107"/>
            </a:xfrm>
            <a:custGeom>
              <a:rect b="b" l="l" r="r" t="t"/>
              <a:pathLst>
                <a:path extrusionOk="0" h="32" w="44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" name="Google Shape;40;p24"/>
            <p:cNvSpPr/>
            <p:nvPr/>
          </p:nvSpPr>
          <p:spPr>
            <a:xfrm rot="5400000">
              <a:off x="11395443" y="5347417"/>
              <a:ext cx="94821" cy="69362"/>
            </a:xfrm>
            <a:custGeom>
              <a:rect b="b" l="l" r="r" t="t"/>
              <a:pathLst>
                <a:path extrusionOk="0" h="23" w="29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" name="Google Shape;41;p24"/>
            <p:cNvSpPr/>
            <p:nvPr/>
          </p:nvSpPr>
          <p:spPr>
            <a:xfrm rot="5400000">
              <a:off x="11343434" y="5658571"/>
              <a:ext cx="140901" cy="102819"/>
            </a:xfrm>
            <a:custGeom>
              <a:rect b="b" l="l" r="r" t="t"/>
              <a:pathLst>
                <a:path extrusionOk="0" h="34" w="43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" name="Google Shape;42;p24"/>
            <p:cNvSpPr/>
            <p:nvPr/>
          </p:nvSpPr>
          <p:spPr>
            <a:xfrm rot="5400000">
              <a:off x="11324095" y="6423833"/>
              <a:ext cx="134697" cy="93843"/>
            </a:xfrm>
            <a:custGeom>
              <a:rect b="b" l="l" r="r" t="t"/>
              <a:pathLst>
                <a:path extrusionOk="0" h="31" w="4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" name="Google Shape;43;p24"/>
            <p:cNvSpPr/>
            <p:nvPr/>
          </p:nvSpPr>
          <p:spPr>
            <a:xfrm rot="5400000">
              <a:off x="11324317" y="5897278"/>
              <a:ext cx="118747" cy="120771"/>
            </a:xfrm>
            <a:custGeom>
              <a:rect b="b" l="l" r="r" t="t"/>
              <a:pathLst>
                <a:path extrusionOk="0" h="40" w="36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" name="Google Shape;44;p24"/>
            <p:cNvSpPr/>
            <p:nvPr/>
          </p:nvSpPr>
          <p:spPr>
            <a:xfrm rot="5400000">
              <a:off x="11356013" y="6183127"/>
              <a:ext cx="131153" cy="72626"/>
            </a:xfrm>
            <a:custGeom>
              <a:rect b="b" l="l" r="r" t="t"/>
              <a:pathLst>
                <a:path extrusionOk="0" h="24" w="40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" name="Google Shape;45;p24"/>
            <p:cNvSpPr/>
            <p:nvPr/>
          </p:nvSpPr>
          <p:spPr>
            <a:xfrm rot="5400000">
              <a:off x="11104198" y="3296179"/>
              <a:ext cx="144445" cy="106083"/>
            </a:xfrm>
            <a:custGeom>
              <a:rect b="b" l="l" r="r" t="t"/>
              <a:pathLst>
                <a:path extrusionOk="0" h="35" w="44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" name="Google Shape;46;p24"/>
            <p:cNvSpPr/>
            <p:nvPr/>
          </p:nvSpPr>
          <p:spPr>
            <a:xfrm rot="5400000">
              <a:off x="11134111" y="4387490"/>
              <a:ext cx="151535" cy="75075"/>
            </a:xfrm>
            <a:custGeom>
              <a:rect b="b" l="l" r="r" t="t"/>
              <a:pathLst>
                <a:path extrusionOk="0" h="25" w="46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" name="Google Shape;47;p24"/>
            <p:cNvSpPr/>
            <p:nvPr/>
          </p:nvSpPr>
          <p:spPr>
            <a:xfrm rot="5400000">
              <a:off x="11138041" y="5384813"/>
              <a:ext cx="134697" cy="84051"/>
            </a:xfrm>
            <a:custGeom>
              <a:rect b="b" l="l" r="r" t="t"/>
              <a:pathLst>
                <a:path extrusionOk="0" h="28" w="41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" name="Google Shape;48;p24"/>
            <p:cNvSpPr/>
            <p:nvPr/>
          </p:nvSpPr>
          <p:spPr>
            <a:xfrm rot="5400000">
              <a:off x="11133693" y="4595717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" name="Google Shape;49;p24"/>
            <p:cNvSpPr/>
            <p:nvPr/>
          </p:nvSpPr>
          <p:spPr>
            <a:xfrm rot="5400000">
              <a:off x="11105830" y="6046702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" name="Google Shape;50;p24"/>
            <p:cNvSpPr/>
            <p:nvPr/>
          </p:nvSpPr>
          <p:spPr>
            <a:xfrm rot="5400000">
              <a:off x="11117596" y="3060239"/>
              <a:ext cx="115202" cy="121588"/>
            </a:xfrm>
            <a:custGeom>
              <a:rect b="b" l="l" r="r" t="t"/>
              <a:pathLst>
                <a:path extrusionOk="0" h="40" w="35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" name="Google Shape;51;p24"/>
            <p:cNvSpPr/>
            <p:nvPr/>
          </p:nvSpPr>
          <p:spPr>
            <a:xfrm rot="5400000">
              <a:off x="11125265" y="4900335"/>
              <a:ext cx="127608" cy="69362"/>
            </a:xfrm>
            <a:custGeom>
              <a:rect b="b" l="l" r="r" t="t"/>
              <a:pathLst>
                <a:path extrusionOk="0" h="23" w="39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" name="Google Shape;52;p24"/>
            <p:cNvSpPr/>
            <p:nvPr/>
          </p:nvSpPr>
          <p:spPr>
            <a:xfrm rot="5400000">
              <a:off x="11117373" y="5141456"/>
              <a:ext cx="131153" cy="81603"/>
            </a:xfrm>
            <a:custGeom>
              <a:rect b="b" l="l" r="r" t="t"/>
              <a:pathLst>
                <a:path extrusionOk="0" h="27" w="40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" name="Google Shape;53;p24"/>
            <p:cNvSpPr/>
            <p:nvPr/>
          </p:nvSpPr>
          <p:spPr>
            <a:xfrm rot="5400000">
              <a:off x="11112337" y="2598157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" name="Google Shape;54;p24"/>
            <p:cNvSpPr/>
            <p:nvPr/>
          </p:nvSpPr>
          <p:spPr>
            <a:xfrm rot="5400000">
              <a:off x="11105830" y="6278710"/>
              <a:ext cx="144445" cy="78339"/>
            </a:xfrm>
            <a:custGeom>
              <a:rect b="b" l="l" r="r" t="t"/>
              <a:pathLst>
                <a:path extrusionOk="0" h="26" w="44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" name="Google Shape;55;p24"/>
            <p:cNvSpPr/>
            <p:nvPr/>
          </p:nvSpPr>
          <p:spPr>
            <a:xfrm rot="5400000">
              <a:off x="11093998" y="5596726"/>
              <a:ext cx="144445" cy="97107"/>
            </a:xfrm>
            <a:custGeom>
              <a:rect b="b" l="l" r="r" t="t"/>
              <a:pathLst>
                <a:path extrusionOk="0" h="32" w="44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" name="Google Shape;56;p24"/>
            <p:cNvSpPr/>
            <p:nvPr/>
          </p:nvSpPr>
          <p:spPr>
            <a:xfrm rot="5400000">
              <a:off x="11097788" y="4080854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" name="Google Shape;57;p24"/>
            <p:cNvSpPr/>
            <p:nvPr/>
          </p:nvSpPr>
          <p:spPr>
            <a:xfrm rot="5400000">
              <a:off x="11075637" y="5836680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" name="Google Shape;58;p24"/>
            <p:cNvSpPr/>
            <p:nvPr/>
          </p:nvSpPr>
          <p:spPr>
            <a:xfrm rot="5400000">
              <a:off x="11124696" y="2830776"/>
              <a:ext cx="121406" cy="81603"/>
            </a:xfrm>
            <a:custGeom>
              <a:rect b="b" l="l" r="r" t="t"/>
              <a:pathLst>
                <a:path extrusionOk="0" h="27" w="3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" name="Google Shape;59;p24"/>
            <p:cNvSpPr/>
            <p:nvPr/>
          </p:nvSpPr>
          <p:spPr>
            <a:xfrm rot="5400000">
              <a:off x="11082841" y="3849727"/>
              <a:ext cx="147990" cy="78339"/>
            </a:xfrm>
            <a:custGeom>
              <a:rect b="b" l="l" r="r" t="t"/>
              <a:pathLst>
                <a:path extrusionOk="0" h="26" w="45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" name="Google Shape;60;p24"/>
            <p:cNvSpPr/>
            <p:nvPr/>
          </p:nvSpPr>
          <p:spPr>
            <a:xfrm rot="5400000">
              <a:off x="11078098" y="3616257"/>
              <a:ext cx="133812" cy="79154"/>
            </a:xfrm>
            <a:custGeom>
              <a:rect b="b" l="l" r="r" t="t"/>
              <a:pathLst>
                <a:path extrusionOk="0" h="26" w="41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" name="Google Shape;61;p24"/>
            <p:cNvSpPr/>
            <p:nvPr/>
          </p:nvSpPr>
          <p:spPr>
            <a:xfrm rot="5400000">
              <a:off x="11076712" y="6507925"/>
              <a:ext cx="127608" cy="81603"/>
            </a:xfrm>
            <a:custGeom>
              <a:rect b="b" l="l" r="r" t="t"/>
              <a:pathLst>
                <a:path extrusionOk="0" h="27" w="39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2" name="Google Shape;62;p24"/>
            <p:cNvSpPr/>
            <p:nvPr/>
          </p:nvSpPr>
          <p:spPr>
            <a:xfrm rot="5400000">
              <a:off x="11141853" y="34906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3" name="Google Shape;63;p24"/>
            <p:cNvSpPr/>
            <p:nvPr/>
          </p:nvSpPr>
          <p:spPr>
            <a:xfrm rot="5400000">
              <a:off x="11301184" y="6639670"/>
              <a:ext cx="134697" cy="97107"/>
            </a:xfrm>
            <a:custGeom>
              <a:rect b="b" l="l" r="r" t="t"/>
              <a:pathLst>
                <a:path extrusionOk="0" h="32" w="41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rgbClr val="D3C8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64" name="Google Shape;64;p24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24"/>
          <p:cNvSpPr txBox="1"/>
          <p:nvPr>
            <p:ph idx="1" type="body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B5A2AE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B5A2AE"/>
              </a:buClr>
              <a:buSzPts val="1800"/>
              <a:buFont typeface="Avenir"/>
              <a:buNone/>
              <a:defRPr b="0" i="0" sz="18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02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B5A2AE"/>
              </a:buClr>
              <a:buSzPts val="1600"/>
              <a:buFont typeface="Arial"/>
              <a:buChar char="•"/>
              <a:defRPr b="1" i="0" sz="16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B5A2AE"/>
              </a:buClr>
              <a:buSzPts val="1400"/>
              <a:buFont typeface="Avenir"/>
              <a:buNone/>
              <a:defRPr b="0" i="0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B5A2AE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6" name="Google Shape;66;p24"/>
          <p:cNvSpPr txBox="1"/>
          <p:nvPr>
            <p:ph idx="10" type="dt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7" name="Google Shape;67;p24"/>
          <p:cNvSpPr txBox="1"/>
          <p:nvPr>
            <p:ph idx="11" type="ftr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24"/>
          <p:cNvSpPr txBox="1"/>
          <p:nvPr>
            <p:ph idx="12" type="sldNum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50" u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/>
          <p:nvPr/>
        </p:nvSpPr>
        <p:spPr>
          <a:xfrm>
            <a:off x="-6768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-18980" y="4519947"/>
            <a:ext cx="12208582" cy="233565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4" name="Google Shape;144;p1"/>
          <p:cNvSpPr txBox="1"/>
          <p:nvPr>
            <p:ph type="ctrTitle"/>
          </p:nvPr>
        </p:nvSpPr>
        <p:spPr>
          <a:xfrm>
            <a:off x="2069331" y="4934601"/>
            <a:ext cx="8031961" cy="8823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s-ES" sz="4400"/>
              <a:t>DAC</a:t>
            </a:r>
            <a:endParaRPr sz="4400"/>
          </a:p>
        </p:txBody>
      </p:sp>
      <p:sp>
        <p:nvSpPr>
          <p:cNvPr id="145" name="Google Shape;145;p1"/>
          <p:cNvSpPr txBox="1"/>
          <p:nvPr>
            <p:ph idx="1" type="subTitle"/>
          </p:nvPr>
        </p:nvSpPr>
        <p:spPr>
          <a:xfrm>
            <a:off x="2780983" y="5945844"/>
            <a:ext cx="6396471" cy="509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</p:txBody>
      </p:sp>
      <p:pic>
        <p:nvPicPr>
          <p:cNvPr id="146" name="Google Shape;146;p1"/>
          <p:cNvPicPr preferRelativeResize="0"/>
          <p:nvPr/>
        </p:nvPicPr>
        <p:blipFill rotWithShape="1">
          <a:blip r:embed="rId3">
            <a:alphaModFix/>
          </a:blip>
          <a:srcRect b="11786" l="0" r="0" t="35963"/>
          <a:stretch/>
        </p:blipFill>
        <p:spPr>
          <a:xfrm>
            <a:off x="-15059" y="1"/>
            <a:ext cx="12200741" cy="45103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1"/>
          <p:cNvGrpSpPr/>
          <p:nvPr/>
        </p:nvGrpSpPr>
        <p:grpSpPr>
          <a:xfrm>
            <a:off x="29432" y="4252353"/>
            <a:ext cx="12157773" cy="494218"/>
            <a:chOff x="18956" y="5952517"/>
            <a:chExt cx="12157773" cy="494218"/>
          </a:xfrm>
        </p:grpSpPr>
        <p:sp>
          <p:nvSpPr>
            <p:cNvPr id="148" name="Google Shape;148;p1"/>
            <p:cNvSpPr/>
            <p:nvPr/>
          </p:nvSpPr>
          <p:spPr>
            <a:xfrm rot="10800000">
              <a:off x="6637219" y="6356157"/>
              <a:ext cx="138242" cy="88130"/>
            </a:xfrm>
            <a:custGeom>
              <a:rect b="b" l="l" r="r" t="t"/>
              <a:pathLst>
                <a:path extrusionOk="0" h="29" w="42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 rot="10800000">
              <a:off x="6139192" y="6359421"/>
              <a:ext cx="121406" cy="72626"/>
            </a:xfrm>
            <a:custGeom>
              <a:rect b="b" l="l" r="r" t="t"/>
              <a:pathLst>
                <a:path extrusionOk="0" h="24" w="37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 rot="10800000">
              <a:off x="6384660" y="6368396"/>
              <a:ext cx="138242" cy="78339"/>
            </a:xfrm>
            <a:custGeom>
              <a:rect b="b" l="l" r="r" t="t"/>
              <a:pathLst>
                <a:path extrusionOk="0" h="26" w="42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 rot="10800000">
              <a:off x="5653573" y="6308012"/>
              <a:ext cx="150648" cy="99554"/>
            </a:xfrm>
            <a:custGeom>
              <a:rect b="b" l="l" r="r" t="t"/>
              <a:pathLst>
                <a:path extrusionOk="0" h="33" w="46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 rot="10800000">
              <a:off x="18956" y="5956599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 rot="10800000">
              <a:off x="4709370" y="6291575"/>
              <a:ext cx="124951" cy="69362"/>
            </a:xfrm>
            <a:custGeom>
              <a:rect b="b" l="l" r="r" t="t"/>
              <a:pathLst>
                <a:path extrusionOk="0" h="23" w="38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 rot="10800000">
              <a:off x="4452381" y="6295774"/>
              <a:ext cx="128495" cy="78339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 rot="10800000">
              <a:off x="5883090" y="6322699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 rot="10800000">
              <a:off x="5404559" y="6308010"/>
              <a:ext cx="127608" cy="78339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 rot="10800000">
              <a:off x="4937280" y="6282192"/>
              <a:ext cx="131153" cy="93843"/>
            </a:xfrm>
            <a:custGeom>
              <a:rect b="b" l="l" r="r" t="t"/>
              <a:pathLst>
                <a:path extrusionOk="0" h="31" w="40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 rot="10800000">
              <a:off x="5194538" y="6290059"/>
              <a:ext cx="127608" cy="69362"/>
            </a:xfrm>
            <a:custGeom>
              <a:rect b="b" l="l" r="r" t="t"/>
              <a:pathLst>
                <a:path extrusionOk="0" h="23" w="39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 rot="10800000">
              <a:off x="5742191" y="6338204"/>
              <a:ext cx="9748" cy="5712"/>
            </a:xfrm>
            <a:custGeom>
              <a:rect b="b" l="l" r="r" t="t"/>
              <a:pathLst>
                <a:path extrusionOk="0" h="2" w="3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 rot="10800000">
              <a:off x="5902106" y="6043523"/>
              <a:ext cx="143559" cy="75075"/>
            </a:xfrm>
            <a:custGeom>
              <a:rect b="b" l="l" r="r" t="t"/>
              <a:pathLst>
                <a:path extrusionOk="0" h="25" w="44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 rot="10800000">
              <a:off x="5710297" y="6035458"/>
              <a:ext cx="115202" cy="90579"/>
            </a:xfrm>
            <a:custGeom>
              <a:rect b="b" l="l" r="r" t="t"/>
              <a:pathLst>
                <a:path extrusionOk="0" h="30" w="35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 rot="10800000">
              <a:off x="6277444" y="6038724"/>
              <a:ext cx="118747" cy="81603"/>
            </a:xfrm>
            <a:custGeom>
              <a:rect b="b" l="l" r="r" t="t"/>
              <a:pathLst>
                <a:path extrusionOk="0" h="27" w="36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 rot="10800000">
              <a:off x="5471034" y="6035460"/>
              <a:ext cx="127608" cy="79154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 rot="10800000">
              <a:off x="6094009" y="6011795"/>
              <a:ext cx="134697" cy="105266"/>
            </a:xfrm>
            <a:custGeom>
              <a:rect b="b" l="l" r="r" t="t"/>
              <a:pathLst>
                <a:path extrusionOk="0" h="35" w="41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 rot="10800000">
              <a:off x="5264556" y="6041988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 rot="10800000">
              <a:off x="4392340" y="5985586"/>
              <a:ext cx="128495" cy="72626"/>
            </a:xfrm>
            <a:custGeom>
              <a:rect b="b" l="l" r="r" t="t"/>
              <a:pathLst>
                <a:path extrusionOk="0" h="24" w="39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 rot="10800000">
              <a:off x="5037697" y="6020771"/>
              <a:ext cx="140901" cy="93843"/>
            </a:xfrm>
            <a:custGeom>
              <a:rect b="b" l="l" r="r" t="t"/>
              <a:pathLst>
                <a:path extrusionOk="0" h="31" w="43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 rot="10800000">
              <a:off x="6473186" y="6052072"/>
              <a:ext cx="124063" cy="78339"/>
            </a:xfrm>
            <a:custGeom>
              <a:rect b="b" l="l" r="r" t="t"/>
              <a:pathLst>
                <a:path extrusionOk="0" h="26" w="38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 rot="10800000">
              <a:off x="4825017" y="6002818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 rot="10800000">
              <a:off x="4572460" y="5957121"/>
              <a:ext cx="137356" cy="99554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 rot="10800000">
              <a:off x="3908414" y="6286792"/>
              <a:ext cx="121406" cy="81603"/>
            </a:xfrm>
            <a:custGeom>
              <a:rect b="b" l="l" r="r" t="t"/>
              <a:pathLst>
                <a:path extrusionOk="0" h="27" w="3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 rot="10800000">
              <a:off x="1634353" y="6266141"/>
              <a:ext cx="124063" cy="87315"/>
            </a:xfrm>
            <a:custGeom>
              <a:rect b="b" l="l" r="r" t="t"/>
              <a:pathLst>
                <a:path extrusionOk="0" h="29" w="38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 rot="10800000">
              <a:off x="4177783" y="6246129"/>
              <a:ext cx="138242" cy="100371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 rot="10800000">
              <a:off x="1982245" y="6242949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 rot="10800000">
              <a:off x="2268040" y="6282192"/>
              <a:ext cx="121406" cy="88130"/>
            </a:xfrm>
            <a:custGeom>
              <a:rect b="b" l="l" r="r" t="t"/>
              <a:pathLst>
                <a:path extrusionOk="0" h="29" w="37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 rot="10800000">
              <a:off x="2510851" y="6246285"/>
              <a:ext cx="143559" cy="102819"/>
            </a:xfrm>
            <a:custGeom>
              <a:rect b="b" l="l" r="r" t="t"/>
              <a:pathLst>
                <a:path extrusionOk="0" h="34" w="4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 rot="10800000">
              <a:off x="3028371" y="6264238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 rot="10800000">
              <a:off x="3656011" y="6301648"/>
              <a:ext cx="124951" cy="69362"/>
            </a:xfrm>
            <a:custGeom>
              <a:rect b="b" l="l" r="r" t="t"/>
              <a:pathLst>
                <a:path extrusionOk="0" h="23" w="38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 rot="10800000">
              <a:off x="3333279" y="6267101"/>
              <a:ext cx="134697" cy="84866"/>
            </a:xfrm>
            <a:custGeom>
              <a:rect b="b" l="l" r="r" t="t"/>
              <a:pathLst>
                <a:path extrusionOk="0" h="28" w="41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 rot="10800000">
              <a:off x="2773156" y="6239757"/>
              <a:ext cx="143559" cy="97107"/>
            </a:xfrm>
            <a:custGeom>
              <a:rect b="b" l="l" r="r" t="t"/>
              <a:pathLst>
                <a:path extrusionOk="0" h="32" w="44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 rot="10800000">
              <a:off x="1398709" y="6264239"/>
              <a:ext cx="94821" cy="69362"/>
            </a:xfrm>
            <a:custGeom>
              <a:rect b="b" l="l" r="r" t="t"/>
              <a:pathLst>
                <a:path extrusionOk="0" h="23" w="29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 rot="10800000">
              <a:off x="1047787" y="6218542"/>
              <a:ext cx="140901" cy="102819"/>
            </a:xfrm>
            <a:custGeom>
              <a:rect b="b" l="l" r="r" t="t"/>
              <a:pathLst>
                <a:path extrusionOk="0" h="34" w="43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 rot="10800000">
              <a:off x="290115" y="6200589"/>
              <a:ext cx="134697" cy="93843"/>
            </a:xfrm>
            <a:custGeom>
              <a:rect b="b" l="l" r="r" t="t"/>
              <a:pathLst>
                <a:path extrusionOk="0" h="31" w="4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 rot="10800000">
              <a:off x="811181" y="6179372"/>
              <a:ext cx="118747" cy="120771"/>
            </a:xfrm>
            <a:custGeom>
              <a:rect b="b" l="l" r="r" t="t"/>
              <a:pathLst>
                <a:path extrusionOk="0" h="40" w="36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 rot="10800000">
              <a:off x="543201" y="6241343"/>
              <a:ext cx="131153" cy="72626"/>
            </a:xfrm>
            <a:custGeom>
              <a:rect b="b" l="l" r="r" t="t"/>
              <a:pathLst>
                <a:path extrusionOk="0" h="24" w="40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 rot="10800000">
              <a:off x="3406775" y="5979446"/>
              <a:ext cx="144445" cy="106083"/>
            </a:xfrm>
            <a:custGeom>
              <a:rect b="b" l="l" r="r" t="t"/>
              <a:pathLst>
                <a:path extrusionOk="0" h="35" w="44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 rot="10800000">
              <a:off x="2327423" y="6028408"/>
              <a:ext cx="151535" cy="75075"/>
            </a:xfrm>
            <a:custGeom>
              <a:rect b="b" l="l" r="r" t="t"/>
              <a:pathLst>
                <a:path extrusionOk="0" h="25" w="46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 rot="10800000">
              <a:off x="1334031" y="6019431"/>
              <a:ext cx="134697" cy="84051"/>
            </a:xfrm>
            <a:custGeom>
              <a:rect b="b" l="l" r="r" t="t"/>
              <a:pathLst>
                <a:path extrusionOk="0" h="28" w="41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 rot="10800000">
              <a:off x="2124491" y="6012903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 rot="10800000">
              <a:off x="657884" y="5982710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 rot="10800000">
              <a:off x="3649584" y="5970470"/>
              <a:ext cx="115202" cy="121588"/>
            </a:xfrm>
            <a:custGeom>
              <a:rect b="b" l="l" r="r" t="t"/>
              <a:pathLst>
                <a:path extrusionOk="0" h="40" w="35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 rot="10800000">
              <a:off x="1829398" y="6010455"/>
              <a:ext cx="127608" cy="69362"/>
            </a:xfrm>
            <a:custGeom>
              <a:rect b="b" l="l" r="r" t="t"/>
              <a:pathLst>
                <a:path extrusionOk="0" h="23" w="39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 rot="10800000">
              <a:off x="1580384" y="5998215"/>
              <a:ext cx="131153" cy="81603"/>
            </a:xfrm>
            <a:custGeom>
              <a:rect b="b" l="l" r="r" t="t"/>
              <a:pathLst>
                <a:path extrusionOk="0" h="27" w="40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 rot="10800000">
              <a:off x="4121911" y="5994951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 rot="10800000">
              <a:off x="438116" y="5994950"/>
              <a:ext cx="144445" cy="78339"/>
            </a:xfrm>
            <a:custGeom>
              <a:rect b="b" l="l" r="r" t="t"/>
              <a:pathLst>
                <a:path extrusionOk="0" h="26" w="44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 rot="10800000">
              <a:off x="1110716" y="5973734"/>
              <a:ext cx="144445" cy="97107"/>
            </a:xfrm>
            <a:custGeom>
              <a:rect b="b" l="l" r="r" t="t"/>
              <a:pathLst>
                <a:path extrusionOk="0" h="32" w="44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 rot="10800000">
              <a:off x="2639354" y="5976998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 rot="10800000">
              <a:off x="867906" y="5952517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 rot="10800000">
              <a:off x="3895937" y="6000664"/>
              <a:ext cx="121406" cy="81603"/>
            </a:xfrm>
            <a:custGeom>
              <a:rect b="b" l="l" r="r" t="t"/>
              <a:pathLst>
                <a:path extrusionOk="0" h="27" w="3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 rot="10800000">
              <a:off x="2865326" y="5973733"/>
              <a:ext cx="147990" cy="78339"/>
            </a:xfrm>
            <a:custGeom>
              <a:rect b="b" l="l" r="r" t="t"/>
              <a:pathLst>
                <a:path extrusionOk="0" h="26" w="45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 rot="10800000">
              <a:off x="3115444" y="5992749"/>
              <a:ext cx="133812" cy="79154"/>
            </a:xfrm>
            <a:custGeom>
              <a:rect b="b" l="l" r="r" t="t"/>
              <a:pathLst>
                <a:path extrusionOk="0" h="26" w="41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 rot="10800000">
              <a:off x="215687" y="5955781"/>
              <a:ext cx="127608" cy="81603"/>
            </a:xfrm>
            <a:custGeom>
              <a:rect b="b" l="l" r="r" t="t"/>
              <a:pathLst>
                <a:path extrusionOk="0" h="27" w="39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 rot="10800000">
              <a:off x="6683670" y="6019431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 rot="10800000">
              <a:off x="19451" y="6204541"/>
              <a:ext cx="134697" cy="97107"/>
            </a:xfrm>
            <a:custGeom>
              <a:rect b="b" l="l" r="r" t="t"/>
              <a:pathLst>
                <a:path extrusionOk="0" h="32" w="41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 rot="10800000">
              <a:off x="11397390" y="6351960"/>
              <a:ext cx="124951" cy="69362"/>
            </a:xfrm>
            <a:custGeom>
              <a:rect b="b" l="l" r="r" t="t"/>
              <a:pathLst>
                <a:path extrusionOk="0" h="23" w="38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 rot="10800000">
              <a:off x="11140401" y="6356159"/>
              <a:ext cx="128495" cy="78339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 rot="10800000">
              <a:off x="12049121" y="6351959"/>
              <a:ext cx="127608" cy="78339"/>
            </a:xfrm>
            <a:custGeom>
              <a:rect b="b" l="l" r="r" t="t"/>
              <a:pathLst>
                <a:path extrusionOk="0" h="26" w="39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 rot="10800000">
              <a:off x="11625300" y="6342577"/>
              <a:ext cx="131153" cy="93843"/>
            </a:xfrm>
            <a:custGeom>
              <a:rect b="b" l="l" r="r" t="t"/>
              <a:pathLst>
                <a:path extrusionOk="0" h="31" w="40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 rot="10800000">
              <a:off x="11851300" y="6351959"/>
              <a:ext cx="127608" cy="69362"/>
            </a:xfrm>
            <a:custGeom>
              <a:rect b="b" l="l" r="r" t="t"/>
              <a:pathLst>
                <a:path extrusionOk="0" h="23" w="39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 rot="10800000">
              <a:off x="11988188" y="6083917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 rot="10800000">
              <a:off x="11080360" y="6045971"/>
              <a:ext cx="128495" cy="72626"/>
            </a:xfrm>
            <a:custGeom>
              <a:rect b="b" l="l" r="r" t="t"/>
              <a:pathLst>
                <a:path extrusionOk="0" h="24" w="39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 rot="10800000">
              <a:off x="11725717" y="6081156"/>
              <a:ext cx="140901" cy="93843"/>
            </a:xfrm>
            <a:custGeom>
              <a:rect b="b" l="l" r="r" t="t"/>
              <a:pathLst>
                <a:path extrusionOk="0" h="31" w="43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 rot="10800000">
              <a:off x="11513037" y="6063203"/>
              <a:ext cx="131153" cy="69362"/>
            </a:xfrm>
            <a:custGeom>
              <a:rect b="b" l="l" r="r" t="t"/>
              <a:pathLst>
                <a:path extrusionOk="0" h="23" w="40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 rot="10800000">
              <a:off x="11260480" y="6017506"/>
              <a:ext cx="137356" cy="99554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 rot="10800000">
              <a:off x="10596434" y="6347177"/>
              <a:ext cx="121406" cy="81603"/>
            </a:xfrm>
            <a:custGeom>
              <a:rect b="b" l="l" r="r" t="t"/>
              <a:pathLst>
                <a:path extrusionOk="0" h="27" w="3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 rot="10800000">
              <a:off x="8310592" y="6345841"/>
              <a:ext cx="124063" cy="87315"/>
            </a:xfrm>
            <a:custGeom>
              <a:rect b="b" l="l" r="r" t="t"/>
              <a:pathLst>
                <a:path extrusionOk="0" h="29" w="38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 rot="10800000">
              <a:off x="10865803" y="6306514"/>
              <a:ext cx="138242" cy="100371"/>
            </a:xfrm>
            <a:custGeom>
              <a:rect b="b" l="l" r="r" t="t"/>
              <a:pathLst>
                <a:path extrusionOk="0" h="33" w="42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 rot="10800000">
              <a:off x="8670714" y="6339312"/>
              <a:ext cx="131153" cy="88130"/>
            </a:xfrm>
            <a:custGeom>
              <a:rect b="b" l="l" r="r" t="t"/>
              <a:pathLst>
                <a:path extrusionOk="0" h="29" w="40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 rot="10800000">
              <a:off x="8956060" y="6342577"/>
              <a:ext cx="121406" cy="88130"/>
            </a:xfrm>
            <a:custGeom>
              <a:rect b="b" l="l" r="r" t="t"/>
              <a:pathLst>
                <a:path extrusionOk="0" h="29" w="37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 rot="10800000">
              <a:off x="9198871" y="6306670"/>
              <a:ext cx="143559" cy="102819"/>
            </a:xfrm>
            <a:custGeom>
              <a:rect b="b" l="l" r="r" t="t"/>
              <a:pathLst>
                <a:path extrusionOk="0" h="34" w="4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 rot="10800000">
              <a:off x="9716391" y="6324623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 rot="10800000">
              <a:off x="10344031" y="6362033"/>
              <a:ext cx="124951" cy="69362"/>
            </a:xfrm>
            <a:custGeom>
              <a:rect b="b" l="l" r="r" t="t"/>
              <a:pathLst>
                <a:path extrusionOk="0" h="23" w="38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 rot="10800000">
              <a:off x="10070859" y="6318096"/>
              <a:ext cx="134697" cy="84866"/>
            </a:xfrm>
            <a:custGeom>
              <a:rect b="b" l="l" r="r" t="t"/>
              <a:pathLst>
                <a:path extrusionOk="0" h="28" w="41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 rot="10800000">
              <a:off x="9461176" y="6300142"/>
              <a:ext cx="143559" cy="97107"/>
            </a:xfrm>
            <a:custGeom>
              <a:rect b="b" l="l" r="r" t="t"/>
              <a:pathLst>
                <a:path extrusionOk="0" h="32" w="44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 rot="10800000">
              <a:off x="8039205" y="6341355"/>
              <a:ext cx="94821" cy="69362"/>
            </a:xfrm>
            <a:custGeom>
              <a:rect b="b" l="l" r="r" t="t"/>
              <a:pathLst>
                <a:path extrusionOk="0" h="23" w="29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 rot="10800000">
              <a:off x="7730057" y="6318096"/>
              <a:ext cx="140901" cy="102819"/>
            </a:xfrm>
            <a:custGeom>
              <a:rect b="b" l="l" r="r" t="t"/>
              <a:pathLst>
                <a:path extrusionOk="0" h="34" w="43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 rot="10800000">
              <a:off x="6930591" y="6309120"/>
              <a:ext cx="134697" cy="93843"/>
            </a:xfrm>
            <a:custGeom>
              <a:rect b="b" l="l" r="r" t="t"/>
              <a:pathLst>
                <a:path extrusionOk="0" h="31" w="4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 rot="10800000">
              <a:off x="7497041" y="6299934"/>
              <a:ext cx="118747" cy="120771"/>
            </a:xfrm>
            <a:custGeom>
              <a:rect b="b" l="l" r="r" t="t"/>
              <a:pathLst>
                <a:path extrusionOk="0" h="40" w="36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 rot="10800000">
              <a:off x="7207517" y="6336989"/>
              <a:ext cx="131153" cy="72626"/>
            </a:xfrm>
            <a:custGeom>
              <a:rect b="b" l="l" r="r" t="t"/>
              <a:pathLst>
                <a:path extrusionOk="0" h="24" w="40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 rot="10800000">
              <a:off x="10094795" y="6039831"/>
              <a:ext cx="144445" cy="106083"/>
            </a:xfrm>
            <a:custGeom>
              <a:rect b="b" l="l" r="r" t="t"/>
              <a:pathLst>
                <a:path extrusionOk="0" h="35" w="44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 rot="10800000">
              <a:off x="9015443" y="6088793"/>
              <a:ext cx="151535" cy="75075"/>
            </a:xfrm>
            <a:custGeom>
              <a:rect b="b" l="l" r="r" t="t"/>
              <a:pathLst>
                <a:path extrusionOk="0" h="25" w="46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 rot="10800000">
              <a:off x="8022051" y="6079816"/>
              <a:ext cx="134697" cy="84051"/>
            </a:xfrm>
            <a:custGeom>
              <a:rect b="b" l="l" r="r" t="t"/>
              <a:pathLst>
                <a:path extrusionOk="0" h="28" w="41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 rot="10800000">
              <a:off x="8806684" y="6076799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 rot="10800000">
              <a:off x="7345904" y="6043095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 rot="10800000">
              <a:off x="10337604" y="6030855"/>
              <a:ext cx="115202" cy="121588"/>
            </a:xfrm>
            <a:custGeom>
              <a:rect b="b" l="l" r="r" t="t"/>
              <a:pathLst>
                <a:path extrusionOk="0" h="40" w="35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 rot="10800000">
              <a:off x="8517418" y="6070840"/>
              <a:ext cx="127608" cy="69362"/>
            </a:xfrm>
            <a:custGeom>
              <a:rect b="b" l="l" r="r" t="t"/>
              <a:pathLst>
                <a:path extrusionOk="0" h="23" w="39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 rot="10800000">
              <a:off x="8268404" y="6058600"/>
              <a:ext cx="131153" cy="81603"/>
            </a:xfrm>
            <a:custGeom>
              <a:rect b="b" l="l" r="r" t="t"/>
              <a:pathLst>
                <a:path extrusionOk="0" h="27" w="40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 rot="10800000">
              <a:off x="10809931" y="6055336"/>
              <a:ext cx="134697" cy="81603"/>
            </a:xfrm>
            <a:custGeom>
              <a:rect b="b" l="l" r="r" t="t"/>
              <a:pathLst>
                <a:path extrusionOk="0" h="27" w="41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 rot="10800000">
              <a:off x="7126136" y="6055335"/>
              <a:ext cx="144445" cy="78339"/>
            </a:xfrm>
            <a:custGeom>
              <a:rect b="b" l="l" r="r" t="t"/>
              <a:pathLst>
                <a:path extrusionOk="0" h="26" w="44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 rot="10800000">
              <a:off x="7798736" y="6034119"/>
              <a:ext cx="144445" cy="97107"/>
            </a:xfrm>
            <a:custGeom>
              <a:rect b="b" l="l" r="r" t="t"/>
              <a:pathLst>
                <a:path extrusionOk="0" h="32" w="44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 rot="10800000">
              <a:off x="9327374" y="6037383"/>
              <a:ext cx="131153" cy="84866"/>
            </a:xfrm>
            <a:custGeom>
              <a:rect b="b" l="l" r="r" t="t"/>
              <a:pathLst>
                <a:path extrusionOk="0" h="28" w="40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 rot="10800000">
              <a:off x="7555926" y="6012902"/>
              <a:ext cx="144445" cy="102819"/>
            </a:xfrm>
            <a:custGeom>
              <a:rect b="b" l="l" r="r" t="t"/>
              <a:pathLst>
                <a:path extrusionOk="0" h="34" w="4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 rot="10800000">
              <a:off x="10583957" y="6061049"/>
              <a:ext cx="121406" cy="81603"/>
            </a:xfrm>
            <a:custGeom>
              <a:rect b="b" l="l" r="r" t="t"/>
              <a:pathLst>
                <a:path extrusionOk="0" h="27" w="3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 rot="10800000">
              <a:off x="9553346" y="6034118"/>
              <a:ext cx="147990" cy="78339"/>
            </a:xfrm>
            <a:custGeom>
              <a:rect b="b" l="l" r="r" t="t"/>
              <a:pathLst>
                <a:path extrusionOk="0" h="26" w="45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 rot="10800000">
              <a:off x="9804575" y="6052072"/>
              <a:ext cx="133812" cy="79154"/>
            </a:xfrm>
            <a:custGeom>
              <a:rect b="b" l="l" r="r" t="t"/>
              <a:pathLst>
                <a:path extrusionOk="0" h="26" w="41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 rot="10800000">
              <a:off x="6903707" y="6016166"/>
              <a:ext cx="127608" cy="81603"/>
            </a:xfrm>
            <a:custGeom>
              <a:rect b="b" l="l" r="r" t="t"/>
              <a:pathLst>
                <a:path extrusionOk="0" h="27" w="39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s-ES"/>
              <a:t>VOLTAJE DE SALIDA DEL DAC</a:t>
            </a:r>
            <a:endParaRPr/>
          </a:p>
        </p:txBody>
      </p:sp>
      <p:sp>
        <p:nvSpPr>
          <p:cNvPr id="300" name="Google Shape;300;p10"/>
          <p:cNvSpPr txBox="1"/>
          <p:nvPr>
            <p:ph idx="1" type="body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Las entradas digitales se convierten en voltajes de salida mediante una conversión lineal entre 0 y VREF+.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s-E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Los voltajes de salida analógica en cada pin del canal DAC están determinados por lo siguiente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ecuación: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301" name="Google Shape;30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3211" y="3943976"/>
            <a:ext cx="5102890" cy="922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s-ES"/>
              <a:t>DISPARADOR DEL DAC</a:t>
            </a:r>
            <a:endParaRPr/>
          </a:p>
        </p:txBody>
      </p:sp>
      <p:pic>
        <p:nvPicPr>
          <p:cNvPr id="307" name="Google Shape;307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68" y="1942879"/>
            <a:ext cx="8746472" cy="3832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13" name="Google Shape;313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2252" y="3685362"/>
            <a:ext cx="2609984" cy="7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9848" y="502920"/>
            <a:ext cx="9027362" cy="18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1071" y="2165306"/>
            <a:ext cx="9981081" cy="2670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047" y="4932324"/>
            <a:ext cx="4112849" cy="115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9101" y="619760"/>
            <a:ext cx="8474924" cy="2882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7029" y="3724862"/>
            <a:ext cx="4559534" cy="186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2"/>
          <p:cNvPicPr preferRelativeResize="0"/>
          <p:nvPr/>
        </p:nvPicPr>
        <p:blipFill rotWithShape="1">
          <a:blip r:embed="rId5">
            <a:alphaModFix/>
          </a:blip>
          <a:srcRect b="0" l="2655" r="7344" t="6687"/>
          <a:stretch/>
        </p:blipFill>
        <p:spPr>
          <a:xfrm>
            <a:off x="5798463" y="3810000"/>
            <a:ext cx="5166508" cy="1250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2"/>
          <p:cNvPicPr preferRelativeResize="0"/>
          <p:nvPr/>
        </p:nvPicPr>
        <p:blipFill rotWithShape="1">
          <a:blip r:embed="rId6">
            <a:alphaModFix/>
          </a:blip>
          <a:srcRect b="0" l="179" r="12030" t="0"/>
          <a:stretch/>
        </p:blipFill>
        <p:spPr>
          <a:xfrm>
            <a:off x="5798463" y="5060322"/>
            <a:ext cx="4989602" cy="1428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622" y="391159"/>
            <a:ext cx="8192137" cy="2785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306" y="3337560"/>
            <a:ext cx="5416828" cy="180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0962" y="3337560"/>
            <a:ext cx="5359675" cy="2844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4607" y="3733800"/>
            <a:ext cx="5664491" cy="2197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4399" y="571182"/>
            <a:ext cx="9503202" cy="2669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6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43" name="Google Shape;343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6798" y="1988991"/>
            <a:ext cx="8464665" cy="3680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7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49" name="Google Shape;349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8025" y="833121"/>
            <a:ext cx="8955949" cy="4536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1932" y="974576"/>
            <a:ext cx="9928136" cy="4430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9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60" name="Google Shape;360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5579" y="772160"/>
            <a:ext cx="9362548" cy="4905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"/>
          <p:cNvSpPr txBox="1"/>
          <p:nvPr>
            <p:ph idx="1" type="body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El módulo DAC es un convertidor digital a analógico de salida de voltaje de 12 bits. El DAC puede ser configurado en modo de 8 o 12 bits. En el modo de 12 bits, los datos pueden estar alineados a la izquierda o a la derecha. El DAC tiene dos canales de salida, cada uno con su propio convertidor. En el modo de canal DAC dual, se pueden realizar conversiones de forma independiente o simultánea cuando ambos canales están agrupados para sincronización de operaciones de actualización. Un pin de referencia de entrada, VREF+ (compartido con ADC) está disponible para una mejor resolución.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0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6" name="Google Shape;366;p20"/>
          <p:cNvSpPr txBox="1"/>
          <p:nvPr>
            <p:ph idx="1" type="body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367" name="Google Shape;36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141" y="950527"/>
            <a:ext cx="8989229" cy="4668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73" name="Google Shape;37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251" y="721360"/>
            <a:ext cx="10269204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102" y="1165701"/>
            <a:ext cx="10036757" cy="414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3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84" name="Google Shape;384;p23"/>
          <p:cNvSpPr txBox="1"/>
          <p:nvPr>
            <p:ph idx="1" type="body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385" name="Google Shape;38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3172" y="307022"/>
            <a:ext cx="9227362" cy="4498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9730" y="4805680"/>
            <a:ext cx="7781035" cy="189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"/>
          <p:cNvSpPr txBox="1"/>
          <p:nvPr>
            <p:ph type="title"/>
          </p:nvPr>
        </p:nvSpPr>
        <p:spPr>
          <a:xfrm>
            <a:off x="1069848" y="548957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4000"/>
              <a:buFont typeface="Arial"/>
              <a:buNone/>
            </a:pPr>
            <a:r>
              <a:rPr lang="es-ES" sz="40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Características principales del DAC</a:t>
            </a:r>
            <a:br>
              <a:rPr lang="es-ES" sz="40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57" name="Google Shape;257;p3"/>
          <p:cNvSpPr txBox="1"/>
          <p:nvPr>
            <p:ph idx="1" type="body"/>
          </p:nvPr>
        </p:nvSpPr>
        <p:spPr>
          <a:xfrm>
            <a:off x="1069848" y="1584960"/>
            <a:ext cx="9634011" cy="46408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s-ES" sz="21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• Dos convertidores DAC: un canal de salida cada uno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•"/>
            </a:pPr>
            <a:r>
              <a:rPr lang="es-ES" sz="21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• Alineación de datos izquierda o derecha en modo de 12 bits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•"/>
            </a:pPr>
            <a:r>
              <a:rPr lang="es-ES" sz="21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• Capacidad de actualización sincronizada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•"/>
            </a:pPr>
            <a:r>
              <a:rPr lang="es-ES" sz="21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• Generación de ondas de ruido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•"/>
            </a:pPr>
            <a:r>
              <a:rPr lang="es-ES" sz="21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• Generación de ondas triangulares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•"/>
            </a:pPr>
            <a:r>
              <a:rPr lang="es-ES" sz="21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• Canal DAC dual para conversiones independientes o simultáneas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•"/>
            </a:pPr>
            <a:r>
              <a:rPr lang="es-ES" sz="21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• Capacidad DMA para cada canal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•"/>
            </a:pPr>
            <a:r>
              <a:rPr lang="es-ES" sz="21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• Detección de errores de insuficiencia de datos de DMA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•"/>
            </a:pPr>
            <a:r>
              <a:rPr lang="es-ES" sz="21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• Activadores externos para la conversión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•"/>
            </a:pPr>
            <a:r>
              <a:rPr lang="es-ES" sz="21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• Referencia de voltaje de entrada, VREF+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20650" lvl="0" marL="2286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63" name="Google Shape;26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359" y="1926601"/>
            <a:ext cx="10303500" cy="3717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5"/>
          <p:cNvPicPr preferRelativeResize="0"/>
          <p:nvPr/>
        </p:nvPicPr>
        <p:blipFill rotWithShape="1">
          <a:blip r:embed="rId3">
            <a:alphaModFix/>
          </a:blip>
          <a:srcRect b="5469" l="0" r="0" t="6330"/>
          <a:stretch/>
        </p:blipFill>
        <p:spPr>
          <a:xfrm>
            <a:off x="495518" y="1432561"/>
            <a:ext cx="10626634" cy="37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s-ES"/>
              <a:t>ÚNICO CANAL</a:t>
            </a:r>
            <a:endParaRPr/>
          </a:p>
        </p:txBody>
      </p:sp>
      <p:pic>
        <p:nvPicPr>
          <p:cNvPr id="274" name="Google Shape;274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775" y="3882707"/>
            <a:ext cx="7787157" cy="1927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0175" y="1656211"/>
            <a:ext cx="5707344" cy="140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s-ES"/>
              <a:t>DAC DUAL</a:t>
            </a:r>
            <a:endParaRPr/>
          </a:p>
        </p:txBody>
      </p:sp>
      <p:pic>
        <p:nvPicPr>
          <p:cNvPr id="281" name="Google Shape;28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8227" y="3343547"/>
            <a:ext cx="7535545" cy="2704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7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4720" y="1504445"/>
            <a:ext cx="5804800" cy="1526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s-ES"/>
              <a:t>CONVERSIÓN DAC</a:t>
            </a:r>
            <a:endParaRPr/>
          </a:p>
        </p:txBody>
      </p:sp>
      <p:sp>
        <p:nvSpPr>
          <p:cNvPr id="288" name="Google Shape;288;p8"/>
          <p:cNvSpPr txBox="1"/>
          <p:nvPr>
            <p:ph idx="1" type="body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El DAC_DORx no se puede escribir directamente y cualquier transferencia de datos al canal DACx debe realizarse cargando el registro DAC_DHRx (escribir en DAC_DHR8Rx, DAC_DHR12Lx,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DAC_DHR12Rx, DAC_DHR8RD, DAC_DHR12LD o DAC_DHR12RD).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s-E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Los datos almacenados en el registro DAC_DHRx se transfieren automáticamente al  registro DAC_DORx después de un ciclo de reloj APB1, si no se selecciona ningún disparador de hardware (bit TENx en el registro DAC_CR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se pone en cero). Sin embargo, cuando se selecciona un disparador de hardware (bit TENx en DAC_CR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establecido) y se produce un disparo, la transferencia se realiza tres ciclos de reloj APB1 después.</a:t>
            </a:r>
            <a:endParaRPr/>
          </a:p>
          <a:p>
            <a:pPr indent="-228600" lvl="0" marL="2286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s-E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Cuando DAC_DORx se carga con el contenido de DAC_DHRx, el voltaje de salida analógica</a:t>
            </a: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vuelve a estar disponible después de un tiempo tSETTLING que depende de la tensión de alimentación y de la carga de salida analógica.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228600" rtl="0" algn="just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286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 txBox="1"/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94" name="Google Shape;294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5695"/>
          <a:stretch/>
        </p:blipFill>
        <p:spPr>
          <a:xfrm>
            <a:off x="1323848" y="2169586"/>
            <a:ext cx="8574752" cy="2859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ohemianVTI">
  <a:themeElements>
    <a:clrScheme name="AnalogousFromRegularSeedRightStep">
      <a:dk1>
        <a:srgbClr val="000000"/>
      </a:dk1>
      <a:lt1>
        <a:srgbClr val="FFFFFF"/>
      </a:lt1>
      <a:dk2>
        <a:srgbClr val="361E1E"/>
      </a:dk2>
      <a:lt2>
        <a:srgbClr val="E8E2E6"/>
      </a:lt2>
      <a:accent1>
        <a:srgbClr val="34B865"/>
      </a:accent1>
      <a:accent2>
        <a:srgbClr val="27B396"/>
      </a:accent2>
      <a:accent3>
        <a:srgbClr val="39ACCA"/>
      </a:accent3>
      <a:accent4>
        <a:srgbClr val="2A64C2"/>
      </a:accent4>
      <a:accent5>
        <a:srgbClr val="423CD4"/>
      </a:accent5>
      <a:accent6>
        <a:srgbClr val="6F2AC2"/>
      </a:accent6>
      <a:hlink>
        <a:srgbClr val="BF3F8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2023-09-17T23:50:51Z</dcterms:created>
  <dc:creator>Adriana Riveros Guevara</dc:creator>
</cp:coreProperties>
</file>