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7" r:id="rId17"/>
    <p:sldId id="278" r:id="rId18"/>
    <p:sldId id="279" r:id="rId19"/>
    <p:sldId id="282" r:id="rId20"/>
    <p:sldId id="280" r:id="rId21"/>
    <p:sldId id="281" r:id="rId22"/>
    <p:sldId id="276" r:id="rId23"/>
    <p:sldId id="283" r:id="rId24"/>
    <p:sldId id="284" r:id="rId25"/>
    <p:sldId id="285" r:id="rId26"/>
    <p:sldId id="286" r:id="rId27"/>
    <p:sldId id="287" r:id="rId28"/>
    <p:sldId id="288" r:id="rId2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D1B41C-4047-4F8B-8BD2-ECD50E5D775C}" v="4" dt="2023-10-19T21:45:55.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a Riveros Guevara" userId="cf5bbcf90ed51508" providerId="LiveId" clId="{D2D1B41C-4047-4F8B-8BD2-ECD50E5D775C}"/>
    <pc:docChg chg="custSel addSld delSld modSld sldOrd">
      <pc:chgData name="Adriana Riveros Guevara" userId="cf5bbcf90ed51508" providerId="LiveId" clId="{D2D1B41C-4047-4F8B-8BD2-ECD50E5D775C}" dt="2023-10-19T23:11:58.052" v="386" actId="14100"/>
      <pc:docMkLst>
        <pc:docMk/>
      </pc:docMkLst>
      <pc:sldChg chg="addSp delSp modSp mod">
        <pc:chgData name="Adriana Riveros Guevara" userId="cf5bbcf90ed51508" providerId="LiveId" clId="{D2D1B41C-4047-4F8B-8BD2-ECD50E5D775C}" dt="2023-10-19T20:53:06.262" v="29" actId="27636"/>
        <pc:sldMkLst>
          <pc:docMk/>
          <pc:sldMk cId="2566629373" sldId="257"/>
        </pc:sldMkLst>
        <pc:spChg chg="mod">
          <ac:chgData name="Adriana Riveros Guevara" userId="cf5bbcf90ed51508" providerId="LiveId" clId="{D2D1B41C-4047-4F8B-8BD2-ECD50E5D775C}" dt="2023-10-19T20:53:06.262" v="29" actId="27636"/>
          <ac:spMkLst>
            <pc:docMk/>
            <pc:sldMk cId="2566629373" sldId="257"/>
            <ac:spMk id="3" creationId="{565A90B5-E2BE-37C8-F8B2-CB7F335454DD}"/>
          </ac:spMkLst>
        </pc:spChg>
        <pc:spChg chg="add del">
          <ac:chgData name="Adriana Riveros Guevara" userId="cf5bbcf90ed51508" providerId="LiveId" clId="{D2D1B41C-4047-4F8B-8BD2-ECD50E5D775C}" dt="2023-10-19T20:51:22.231" v="1"/>
          <ac:spMkLst>
            <pc:docMk/>
            <pc:sldMk cId="2566629373" sldId="257"/>
            <ac:spMk id="4" creationId="{54D38DCC-D7BC-F392-EEE7-3E088B943E46}"/>
          </ac:spMkLst>
        </pc:spChg>
      </pc:sldChg>
      <pc:sldChg chg="del">
        <pc:chgData name="Adriana Riveros Guevara" userId="cf5bbcf90ed51508" providerId="LiveId" clId="{D2D1B41C-4047-4F8B-8BD2-ECD50E5D775C}" dt="2023-10-19T21:46:55.124" v="187" actId="47"/>
        <pc:sldMkLst>
          <pc:docMk/>
          <pc:sldMk cId="423739179" sldId="258"/>
        </pc:sldMkLst>
      </pc:sldChg>
      <pc:sldChg chg="del">
        <pc:chgData name="Adriana Riveros Guevara" userId="cf5bbcf90ed51508" providerId="LiveId" clId="{D2D1B41C-4047-4F8B-8BD2-ECD50E5D775C}" dt="2023-10-19T21:46:54.531" v="186" actId="47"/>
        <pc:sldMkLst>
          <pc:docMk/>
          <pc:sldMk cId="955793407" sldId="259"/>
        </pc:sldMkLst>
      </pc:sldChg>
      <pc:sldChg chg="del">
        <pc:chgData name="Adriana Riveros Guevara" userId="cf5bbcf90ed51508" providerId="LiveId" clId="{D2D1B41C-4047-4F8B-8BD2-ECD50E5D775C}" dt="2023-10-19T21:46:53.540" v="184" actId="47"/>
        <pc:sldMkLst>
          <pc:docMk/>
          <pc:sldMk cId="2083509697" sldId="260"/>
        </pc:sldMkLst>
      </pc:sldChg>
      <pc:sldChg chg="del">
        <pc:chgData name="Adriana Riveros Guevara" userId="cf5bbcf90ed51508" providerId="LiveId" clId="{D2D1B41C-4047-4F8B-8BD2-ECD50E5D775C}" dt="2023-10-19T21:46:54.063" v="185" actId="47"/>
        <pc:sldMkLst>
          <pc:docMk/>
          <pc:sldMk cId="1031741187" sldId="261"/>
        </pc:sldMkLst>
      </pc:sldChg>
      <pc:sldChg chg="del">
        <pc:chgData name="Adriana Riveros Guevara" userId="cf5bbcf90ed51508" providerId="LiveId" clId="{D2D1B41C-4047-4F8B-8BD2-ECD50E5D775C}" dt="2023-10-19T21:46:52.410" v="183" actId="47"/>
        <pc:sldMkLst>
          <pc:docMk/>
          <pc:sldMk cId="350625959" sldId="262"/>
        </pc:sldMkLst>
      </pc:sldChg>
      <pc:sldChg chg="addSp delSp modSp new mod">
        <pc:chgData name="Adriana Riveros Guevara" userId="cf5bbcf90ed51508" providerId="LiveId" clId="{D2D1B41C-4047-4F8B-8BD2-ECD50E5D775C}" dt="2023-10-19T21:18:10.322" v="48" actId="14100"/>
        <pc:sldMkLst>
          <pc:docMk/>
          <pc:sldMk cId="852856892" sldId="263"/>
        </pc:sldMkLst>
        <pc:spChg chg="mod">
          <ac:chgData name="Adriana Riveros Guevara" userId="cf5bbcf90ed51508" providerId="LiveId" clId="{D2D1B41C-4047-4F8B-8BD2-ECD50E5D775C}" dt="2023-10-19T21:13:44.920" v="44" actId="20577"/>
          <ac:spMkLst>
            <pc:docMk/>
            <pc:sldMk cId="852856892" sldId="263"/>
            <ac:spMk id="2" creationId="{A5FC25C9-461A-8276-E9C6-D50EFBC89B32}"/>
          </ac:spMkLst>
        </pc:spChg>
        <pc:spChg chg="del">
          <ac:chgData name="Adriana Riveros Guevara" userId="cf5bbcf90ed51508" providerId="LiveId" clId="{D2D1B41C-4047-4F8B-8BD2-ECD50E5D775C}" dt="2023-10-19T21:17:54.808" v="45" actId="22"/>
          <ac:spMkLst>
            <pc:docMk/>
            <pc:sldMk cId="852856892" sldId="263"/>
            <ac:spMk id="3" creationId="{F5D467EE-ADAE-ADCE-9922-1C90D5E82486}"/>
          </ac:spMkLst>
        </pc:spChg>
        <pc:picChg chg="add mod ord modCrop">
          <ac:chgData name="Adriana Riveros Guevara" userId="cf5bbcf90ed51508" providerId="LiveId" clId="{D2D1B41C-4047-4F8B-8BD2-ECD50E5D775C}" dt="2023-10-19T21:18:10.322" v="48" actId="14100"/>
          <ac:picMkLst>
            <pc:docMk/>
            <pc:sldMk cId="852856892" sldId="263"/>
            <ac:picMk id="5" creationId="{EDB51E7E-02E9-F98C-1DF1-75D6599D1A77}"/>
          </ac:picMkLst>
        </pc:picChg>
      </pc:sldChg>
      <pc:sldChg chg="addSp delSp modSp new mod">
        <pc:chgData name="Adriana Riveros Guevara" userId="cf5bbcf90ed51508" providerId="LiveId" clId="{D2D1B41C-4047-4F8B-8BD2-ECD50E5D775C}" dt="2023-10-19T21:19:09.689" v="54" actId="478"/>
        <pc:sldMkLst>
          <pc:docMk/>
          <pc:sldMk cId="567599401" sldId="264"/>
        </pc:sldMkLst>
        <pc:spChg chg="del mod">
          <ac:chgData name="Adriana Riveros Guevara" userId="cf5bbcf90ed51508" providerId="LiveId" clId="{D2D1B41C-4047-4F8B-8BD2-ECD50E5D775C}" dt="2023-10-19T21:19:09.689" v="54" actId="478"/>
          <ac:spMkLst>
            <pc:docMk/>
            <pc:sldMk cId="567599401" sldId="264"/>
            <ac:spMk id="2" creationId="{F42FB0B3-6871-F273-8ECE-917A1B062406}"/>
          </ac:spMkLst>
        </pc:spChg>
        <pc:spChg chg="del">
          <ac:chgData name="Adriana Riveros Guevara" userId="cf5bbcf90ed51508" providerId="LiveId" clId="{D2D1B41C-4047-4F8B-8BD2-ECD50E5D775C}" dt="2023-10-19T21:18:56.984" v="50" actId="22"/>
          <ac:spMkLst>
            <pc:docMk/>
            <pc:sldMk cId="567599401" sldId="264"/>
            <ac:spMk id="3" creationId="{9B3E9FF8-B7C9-F8E8-1927-CE2B0736AC93}"/>
          </ac:spMkLst>
        </pc:spChg>
        <pc:picChg chg="add mod ord">
          <ac:chgData name="Adriana Riveros Guevara" userId="cf5bbcf90ed51508" providerId="LiveId" clId="{D2D1B41C-4047-4F8B-8BD2-ECD50E5D775C}" dt="2023-10-19T21:19:01.451" v="52" actId="1076"/>
          <ac:picMkLst>
            <pc:docMk/>
            <pc:sldMk cId="567599401" sldId="264"/>
            <ac:picMk id="5" creationId="{632D665C-BD50-4291-D98E-C7C9F3CFA9B3}"/>
          </ac:picMkLst>
        </pc:picChg>
      </pc:sldChg>
      <pc:sldChg chg="addSp delSp modSp new mod">
        <pc:chgData name="Adriana Riveros Guevara" userId="cf5bbcf90ed51508" providerId="LiveId" clId="{D2D1B41C-4047-4F8B-8BD2-ECD50E5D775C}" dt="2023-10-19T21:19:49.838" v="59" actId="478"/>
        <pc:sldMkLst>
          <pc:docMk/>
          <pc:sldMk cId="163383481" sldId="265"/>
        </pc:sldMkLst>
        <pc:spChg chg="del">
          <ac:chgData name="Adriana Riveros Guevara" userId="cf5bbcf90ed51508" providerId="LiveId" clId="{D2D1B41C-4047-4F8B-8BD2-ECD50E5D775C}" dt="2023-10-19T21:19:49.838" v="59" actId="478"/>
          <ac:spMkLst>
            <pc:docMk/>
            <pc:sldMk cId="163383481" sldId="265"/>
            <ac:spMk id="2" creationId="{E5C7F630-E70E-D4F0-58DA-C593F4EA9EE7}"/>
          </ac:spMkLst>
        </pc:spChg>
        <pc:spChg chg="del">
          <ac:chgData name="Adriana Riveros Guevara" userId="cf5bbcf90ed51508" providerId="LiveId" clId="{D2D1B41C-4047-4F8B-8BD2-ECD50E5D775C}" dt="2023-10-19T21:19:41.891" v="56" actId="22"/>
          <ac:spMkLst>
            <pc:docMk/>
            <pc:sldMk cId="163383481" sldId="265"/>
            <ac:spMk id="3" creationId="{268FF49E-499D-41FB-0CD4-D5DB7CA03360}"/>
          </ac:spMkLst>
        </pc:spChg>
        <pc:picChg chg="add mod ord">
          <ac:chgData name="Adriana Riveros Guevara" userId="cf5bbcf90ed51508" providerId="LiveId" clId="{D2D1B41C-4047-4F8B-8BD2-ECD50E5D775C}" dt="2023-10-19T21:19:47.347" v="58" actId="1076"/>
          <ac:picMkLst>
            <pc:docMk/>
            <pc:sldMk cId="163383481" sldId="265"/>
            <ac:picMk id="5" creationId="{E4C570FA-05CE-D906-6B54-45C4A4771AF6}"/>
          </ac:picMkLst>
        </pc:picChg>
      </pc:sldChg>
      <pc:sldChg chg="modSp new mod">
        <pc:chgData name="Adriana Riveros Guevara" userId="cf5bbcf90ed51508" providerId="LiveId" clId="{D2D1B41C-4047-4F8B-8BD2-ECD50E5D775C}" dt="2023-10-19T21:25:04.629" v="94" actId="20577"/>
        <pc:sldMkLst>
          <pc:docMk/>
          <pc:sldMk cId="2664440276" sldId="266"/>
        </pc:sldMkLst>
        <pc:spChg chg="mod">
          <ac:chgData name="Adriana Riveros Guevara" userId="cf5bbcf90ed51508" providerId="LiveId" clId="{D2D1B41C-4047-4F8B-8BD2-ECD50E5D775C}" dt="2023-10-19T21:23:36.612" v="74" actId="20577"/>
          <ac:spMkLst>
            <pc:docMk/>
            <pc:sldMk cId="2664440276" sldId="266"/>
            <ac:spMk id="2" creationId="{BBEDD990-F87F-27B3-97BA-DF2337F6CE6E}"/>
          </ac:spMkLst>
        </pc:spChg>
        <pc:spChg chg="mod">
          <ac:chgData name="Adriana Riveros Guevara" userId="cf5bbcf90ed51508" providerId="LiveId" clId="{D2D1B41C-4047-4F8B-8BD2-ECD50E5D775C}" dt="2023-10-19T21:25:04.629" v="94" actId="20577"/>
          <ac:spMkLst>
            <pc:docMk/>
            <pc:sldMk cId="2664440276" sldId="266"/>
            <ac:spMk id="3" creationId="{757137BA-2ABC-DA76-F648-1BAE5D7D2205}"/>
          </ac:spMkLst>
        </pc:spChg>
      </pc:sldChg>
      <pc:sldChg chg="addSp delSp modSp new mod">
        <pc:chgData name="Adriana Riveros Guevara" userId="cf5bbcf90ed51508" providerId="LiveId" clId="{D2D1B41C-4047-4F8B-8BD2-ECD50E5D775C}" dt="2023-10-19T21:27:45.920" v="101" actId="1076"/>
        <pc:sldMkLst>
          <pc:docMk/>
          <pc:sldMk cId="1679574826" sldId="267"/>
        </pc:sldMkLst>
        <pc:spChg chg="del">
          <ac:chgData name="Adriana Riveros Guevara" userId="cf5bbcf90ed51508" providerId="LiveId" clId="{D2D1B41C-4047-4F8B-8BD2-ECD50E5D775C}" dt="2023-10-19T21:27:43.044" v="100" actId="478"/>
          <ac:spMkLst>
            <pc:docMk/>
            <pc:sldMk cId="1679574826" sldId="267"/>
            <ac:spMk id="2" creationId="{7D8409B0-432E-C25B-38F7-079C96A27534}"/>
          </ac:spMkLst>
        </pc:spChg>
        <pc:spChg chg="del">
          <ac:chgData name="Adriana Riveros Guevara" userId="cf5bbcf90ed51508" providerId="LiveId" clId="{D2D1B41C-4047-4F8B-8BD2-ECD50E5D775C}" dt="2023-10-19T21:27:34.271" v="96" actId="22"/>
          <ac:spMkLst>
            <pc:docMk/>
            <pc:sldMk cId="1679574826" sldId="267"/>
            <ac:spMk id="3" creationId="{50A447F7-12BC-6DB7-B3BB-8E45D5EA55A4}"/>
          </ac:spMkLst>
        </pc:spChg>
        <pc:picChg chg="add mod ord">
          <ac:chgData name="Adriana Riveros Guevara" userId="cf5bbcf90ed51508" providerId="LiveId" clId="{D2D1B41C-4047-4F8B-8BD2-ECD50E5D775C}" dt="2023-10-19T21:27:45.920" v="101" actId="1076"/>
          <ac:picMkLst>
            <pc:docMk/>
            <pc:sldMk cId="1679574826" sldId="267"/>
            <ac:picMk id="5" creationId="{276F0AEF-32AE-F641-F437-0F874FEFD371}"/>
          </ac:picMkLst>
        </pc:picChg>
      </pc:sldChg>
      <pc:sldChg chg="addSp delSp modSp new mod">
        <pc:chgData name="Adriana Riveros Guevara" userId="cf5bbcf90ed51508" providerId="LiveId" clId="{D2D1B41C-4047-4F8B-8BD2-ECD50E5D775C}" dt="2023-10-19T21:42:42.017" v="143" actId="14100"/>
        <pc:sldMkLst>
          <pc:docMk/>
          <pc:sldMk cId="3005648125" sldId="268"/>
        </pc:sldMkLst>
        <pc:spChg chg="mod">
          <ac:chgData name="Adriana Riveros Guevara" userId="cf5bbcf90ed51508" providerId="LiveId" clId="{D2D1B41C-4047-4F8B-8BD2-ECD50E5D775C}" dt="2023-10-19T21:42:05.762" v="139" actId="20577"/>
          <ac:spMkLst>
            <pc:docMk/>
            <pc:sldMk cId="3005648125" sldId="268"/>
            <ac:spMk id="2" creationId="{476CD597-C3A3-4CCB-7530-4EC1EB9F4545}"/>
          </ac:spMkLst>
        </pc:spChg>
        <pc:spChg chg="del">
          <ac:chgData name="Adriana Riveros Guevara" userId="cf5bbcf90ed51508" providerId="LiveId" clId="{D2D1B41C-4047-4F8B-8BD2-ECD50E5D775C}" dt="2023-10-19T21:42:35.338" v="140" actId="22"/>
          <ac:spMkLst>
            <pc:docMk/>
            <pc:sldMk cId="3005648125" sldId="268"/>
            <ac:spMk id="3" creationId="{19A70731-8789-77F6-5EA2-E99028365A80}"/>
          </ac:spMkLst>
        </pc:spChg>
        <pc:picChg chg="add mod ord">
          <ac:chgData name="Adriana Riveros Guevara" userId="cf5bbcf90ed51508" providerId="LiveId" clId="{D2D1B41C-4047-4F8B-8BD2-ECD50E5D775C}" dt="2023-10-19T21:42:42.017" v="143" actId="14100"/>
          <ac:picMkLst>
            <pc:docMk/>
            <pc:sldMk cId="3005648125" sldId="268"/>
            <ac:picMk id="5" creationId="{98704AF7-B65C-F5AF-8F5D-07C4BFAD4D14}"/>
          </ac:picMkLst>
        </pc:picChg>
      </pc:sldChg>
      <pc:sldChg chg="addSp delSp modSp new mod">
        <pc:chgData name="Adriana Riveros Guevara" userId="cf5bbcf90ed51508" providerId="LiveId" clId="{D2D1B41C-4047-4F8B-8BD2-ECD50E5D775C}" dt="2023-10-19T21:43:52.513" v="150" actId="1076"/>
        <pc:sldMkLst>
          <pc:docMk/>
          <pc:sldMk cId="943631337" sldId="269"/>
        </pc:sldMkLst>
        <pc:spChg chg="del">
          <ac:chgData name="Adriana Riveros Guevara" userId="cf5bbcf90ed51508" providerId="LiveId" clId="{D2D1B41C-4047-4F8B-8BD2-ECD50E5D775C}" dt="2023-10-19T21:43:19.133" v="148" actId="478"/>
          <ac:spMkLst>
            <pc:docMk/>
            <pc:sldMk cId="943631337" sldId="269"/>
            <ac:spMk id="2" creationId="{83AA911D-4347-3CFE-3364-24444723E976}"/>
          </ac:spMkLst>
        </pc:spChg>
        <pc:spChg chg="del">
          <ac:chgData name="Adriana Riveros Guevara" userId="cf5bbcf90ed51508" providerId="LiveId" clId="{D2D1B41C-4047-4F8B-8BD2-ECD50E5D775C}" dt="2023-10-19T21:43:12.150" v="145" actId="22"/>
          <ac:spMkLst>
            <pc:docMk/>
            <pc:sldMk cId="943631337" sldId="269"/>
            <ac:spMk id="3" creationId="{4BF048FB-AA48-AA2F-0CE3-FBEE55BCCF82}"/>
          </ac:spMkLst>
        </pc:spChg>
        <pc:picChg chg="add mod ord">
          <ac:chgData name="Adriana Riveros Guevara" userId="cf5bbcf90ed51508" providerId="LiveId" clId="{D2D1B41C-4047-4F8B-8BD2-ECD50E5D775C}" dt="2023-10-19T21:43:52.513" v="150" actId="1076"/>
          <ac:picMkLst>
            <pc:docMk/>
            <pc:sldMk cId="943631337" sldId="269"/>
            <ac:picMk id="5" creationId="{764336F1-2752-2CD1-D513-9DEFBD24BC04}"/>
          </ac:picMkLst>
        </pc:picChg>
      </pc:sldChg>
      <pc:sldChg chg="addSp delSp modSp new mod">
        <pc:chgData name="Adriana Riveros Guevara" userId="cf5bbcf90ed51508" providerId="LiveId" clId="{D2D1B41C-4047-4F8B-8BD2-ECD50E5D775C}" dt="2023-10-19T21:46:27.850" v="181" actId="20577"/>
        <pc:sldMkLst>
          <pc:docMk/>
          <pc:sldMk cId="2676527851" sldId="270"/>
        </pc:sldMkLst>
        <pc:spChg chg="mod">
          <ac:chgData name="Adriana Riveros Guevara" userId="cf5bbcf90ed51508" providerId="LiveId" clId="{D2D1B41C-4047-4F8B-8BD2-ECD50E5D775C}" dt="2023-10-19T21:45:09.265" v="174" actId="20577"/>
          <ac:spMkLst>
            <pc:docMk/>
            <pc:sldMk cId="2676527851" sldId="270"/>
            <ac:spMk id="2" creationId="{042FA2C0-A47A-991B-9039-BCD4671989D9}"/>
          </ac:spMkLst>
        </pc:spChg>
        <pc:spChg chg="add del mod">
          <ac:chgData name="Adriana Riveros Guevara" userId="cf5bbcf90ed51508" providerId="LiveId" clId="{D2D1B41C-4047-4F8B-8BD2-ECD50E5D775C}" dt="2023-10-19T21:46:27.850" v="181" actId="20577"/>
          <ac:spMkLst>
            <pc:docMk/>
            <pc:sldMk cId="2676527851" sldId="270"/>
            <ac:spMk id="3" creationId="{CAF9CA37-3496-08EA-222A-8D1AC2C47A30}"/>
          </ac:spMkLst>
        </pc:spChg>
        <pc:spChg chg="add del mod">
          <ac:chgData name="Adriana Riveros Guevara" userId="cf5bbcf90ed51508" providerId="LiveId" clId="{D2D1B41C-4047-4F8B-8BD2-ECD50E5D775C}" dt="2023-10-19T21:45:55.902" v="176"/>
          <ac:spMkLst>
            <pc:docMk/>
            <pc:sldMk cId="2676527851" sldId="270"/>
            <ac:spMk id="4" creationId="{B219EADF-FCC5-BC4F-9D71-1BDD974BBF26}"/>
          </ac:spMkLst>
        </pc:spChg>
      </pc:sldChg>
      <pc:sldChg chg="addSp delSp modSp new mod">
        <pc:chgData name="Adriana Riveros Guevara" userId="cf5bbcf90ed51508" providerId="LiveId" clId="{D2D1B41C-4047-4F8B-8BD2-ECD50E5D775C}" dt="2023-10-19T21:53:49.677" v="201" actId="1076"/>
        <pc:sldMkLst>
          <pc:docMk/>
          <pc:sldMk cId="2194823149" sldId="271"/>
        </pc:sldMkLst>
        <pc:spChg chg="mod">
          <ac:chgData name="Adriana Riveros Guevara" userId="cf5bbcf90ed51508" providerId="LiveId" clId="{D2D1B41C-4047-4F8B-8BD2-ECD50E5D775C}" dt="2023-10-19T21:53:13.618" v="198" actId="122"/>
          <ac:spMkLst>
            <pc:docMk/>
            <pc:sldMk cId="2194823149" sldId="271"/>
            <ac:spMk id="2" creationId="{8E8538FD-8EF3-1F50-F309-4A047E967251}"/>
          </ac:spMkLst>
        </pc:spChg>
        <pc:spChg chg="del">
          <ac:chgData name="Adriana Riveros Guevara" userId="cf5bbcf90ed51508" providerId="LiveId" clId="{D2D1B41C-4047-4F8B-8BD2-ECD50E5D775C}" dt="2023-10-19T21:53:45.025" v="199" actId="22"/>
          <ac:spMkLst>
            <pc:docMk/>
            <pc:sldMk cId="2194823149" sldId="271"/>
            <ac:spMk id="3" creationId="{55CBCE9C-6FE9-38AC-E3CB-6671C71435C8}"/>
          </ac:spMkLst>
        </pc:spChg>
        <pc:picChg chg="add mod ord">
          <ac:chgData name="Adriana Riveros Guevara" userId="cf5bbcf90ed51508" providerId="LiveId" clId="{D2D1B41C-4047-4F8B-8BD2-ECD50E5D775C}" dt="2023-10-19T21:53:49.677" v="201" actId="1076"/>
          <ac:picMkLst>
            <pc:docMk/>
            <pc:sldMk cId="2194823149" sldId="271"/>
            <ac:picMk id="5" creationId="{55494E38-0028-62BF-150F-B3C4B7B46F36}"/>
          </ac:picMkLst>
        </pc:picChg>
      </pc:sldChg>
      <pc:sldChg chg="addSp delSp modSp new mod">
        <pc:chgData name="Adriana Riveros Guevara" userId="cf5bbcf90ed51508" providerId="LiveId" clId="{D2D1B41C-4047-4F8B-8BD2-ECD50E5D775C}" dt="2023-10-19T21:55:56.776" v="210" actId="1076"/>
        <pc:sldMkLst>
          <pc:docMk/>
          <pc:sldMk cId="275940270" sldId="272"/>
        </pc:sldMkLst>
        <pc:spChg chg="del">
          <ac:chgData name="Adriana Riveros Guevara" userId="cf5bbcf90ed51508" providerId="LiveId" clId="{D2D1B41C-4047-4F8B-8BD2-ECD50E5D775C}" dt="2023-10-19T21:54:24.563" v="203" actId="22"/>
          <ac:spMkLst>
            <pc:docMk/>
            <pc:sldMk cId="275940270" sldId="272"/>
            <ac:spMk id="3" creationId="{64C7B06D-1B5B-C8F1-E63A-D78DCED8500D}"/>
          </ac:spMkLst>
        </pc:spChg>
        <pc:spChg chg="add del mod">
          <ac:chgData name="Adriana Riveros Guevara" userId="cf5bbcf90ed51508" providerId="LiveId" clId="{D2D1B41C-4047-4F8B-8BD2-ECD50E5D775C}" dt="2023-10-19T21:55:51.352" v="208" actId="22"/>
          <ac:spMkLst>
            <pc:docMk/>
            <pc:sldMk cId="275940270" sldId="272"/>
            <ac:spMk id="7" creationId="{55C0A8EB-DD38-72D0-CB6D-F31DDD68552A}"/>
          </ac:spMkLst>
        </pc:spChg>
        <pc:picChg chg="add del mod ord">
          <ac:chgData name="Adriana Riveros Guevara" userId="cf5bbcf90ed51508" providerId="LiveId" clId="{D2D1B41C-4047-4F8B-8BD2-ECD50E5D775C}" dt="2023-10-19T21:55:37.726" v="207" actId="478"/>
          <ac:picMkLst>
            <pc:docMk/>
            <pc:sldMk cId="275940270" sldId="272"/>
            <ac:picMk id="5" creationId="{7AFAAB51-0C0B-08AE-F756-6BBF9E31B2A8}"/>
          </ac:picMkLst>
        </pc:picChg>
        <pc:picChg chg="add mod ord">
          <ac:chgData name="Adriana Riveros Guevara" userId="cf5bbcf90ed51508" providerId="LiveId" clId="{D2D1B41C-4047-4F8B-8BD2-ECD50E5D775C}" dt="2023-10-19T21:55:56.776" v="210" actId="1076"/>
          <ac:picMkLst>
            <pc:docMk/>
            <pc:sldMk cId="275940270" sldId="272"/>
            <ac:picMk id="9" creationId="{D94CE06E-A1AD-CD9F-3759-4D3E7FFC5F28}"/>
          </ac:picMkLst>
        </pc:picChg>
      </pc:sldChg>
      <pc:sldChg chg="addSp delSp modSp new mod">
        <pc:chgData name="Adriana Riveros Guevara" userId="cf5bbcf90ed51508" providerId="LiveId" clId="{D2D1B41C-4047-4F8B-8BD2-ECD50E5D775C}" dt="2023-10-19T21:57:22.865" v="223" actId="1076"/>
        <pc:sldMkLst>
          <pc:docMk/>
          <pc:sldMk cId="3874732309" sldId="273"/>
        </pc:sldMkLst>
        <pc:spChg chg="del">
          <ac:chgData name="Adriana Riveros Guevara" userId="cf5bbcf90ed51508" providerId="LiveId" clId="{D2D1B41C-4047-4F8B-8BD2-ECD50E5D775C}" dt="2023-10-19T21:56:33.836" v="216" actId="478"/>
          <ac:spMkLst>
            <pc:docMk/>
            <pc:sldMk cId="3874732309" sldId="273"/>
            <ac:spMk id="2" creationId="{4DE9CA68-35BB-C1E0-3DCC-95412AD72B8C}"/>
          </ac:spMkLst>
        </pc:spChg>
        <pc:spChg chg="del">
          <ac:chgData name="Adriana Riveros Guevara" userId="cf5bbcf90ed51508" providerId="LiveId" clId="{D2D1B41C-4047-4F8B-8BD2-ECD50E5D775C}" dt="2023-10-19T21:56:23.782" v="212" actId="22"/>
          <ac:spMkLst>
            <pc:docMk/>
            <pc:sldMk cId="3874732309" sldId="273"/>
            <ac:spMk id="3" creationId="{A047A591-3D1F-82BB-42C2-9310DB2FE134}"/>
          </ac:spMkLst>
        </pc:spChg>
        <pc:picChg chg="add mod ord">
          <ac:chgData name="Adriana Riveros Guevara" userId="cf5bbcf90ed51508" providerId="LiveId" clId="{D2D1B41C-4047-4F8B-8BD2-ECD50E5D775C}" dt="2023-10-19T21:56:39.119" v="218" actId="14100"/>
          <ac:picMkLst>
            <pc:docMk/>
            <pc:sldMk cId="3874732309" sldId="273"/>
            <ac:picMk id="5" creationId="{AD2CF744-D969-EBF6-B972-1832A53395C2}"/>
          </ac:picMkLst>
        </pc:picChg>
        <pc:picChg chg="add mod">
          <ac:chgData name="Adriana Riveros Guevara" userId="cf5bbcf90ed51508" providerId="LiveId" clId="{D2D1B41C-4047-4F8B-8BD2-ECD50E5D775C}" dt="2023-10-19T21:57:22.865" v="223" actId="1076"/>
          <ac:picMkLst>
            <pc:docMk/>
            <pc:sldMk cId="3874732309" sldId="273"/>
            <ac:picMk id="7" creationId="{B5C1994A-5AEE-9F9F-98D7-390227692841}"/>
          </ac:picMkLst>
        </pc:picChg>
      </pc:sldChg>
      <pc:sldChg chg="modSp new mod">
        <pc:chgData name="Adriana Riveros Guevara" userId="cf5bbcf90ed51508" providerId="LiveId" clId="{D2D1B41C-4047-4F8B-8BD2-ECD50E5D775C}" dt="2023-10-19T22:08:29.456" v="251" actId="20577"/>
        <pc:sldMkLst>
          <pc:docMk/>
          <pc:sldMk cId="1461375603" sldId="274"/>
        </pc:sldMkLst>
        <pc:spChg chg="mod">
          <ac:chgData name="Adriana Riveros Guevara" userId="cf5bbcf90ed51508" providerId="LiveId" clId="{D2D1B41C-4047-4F8B-8BD2-ECD50E5D775C}" dt="2023-10-19T22:07:25.385" v="234" actId="20577"/>
          <ac:spMkLst>
            <pc:docMk/>
            <pc:sldMk cId="1461375603" sldId="274"/>
            <ac:spMk id="2" creationId="{7303C4F8-4393-0327-4DCB-213621DF2B2D}"/>
          </ac:spMkLst>
        </pc:spChg>
        <pc:spChg chg="mod">
          <ac:chgData name="Adriana Riveros Guevara" userId="cf5bbcf90ed51508" providerId="LiveId" clId="{D2D1B41C-4047-4F8B-8BD2-ECD50E5D775C}" dt="2023-10-19T22:08:29.456" v="251" actId="20577"/>
          <ac:spMkLst>
            <pc:docMk/>
            <pc:sldMk cId="1461375603" sldId="274"/>
            <ac:spMk id="3" creationId="{9BAE2523-1BAB-4E08-A703-0ED19C38FFFB}"/>
          </ac:spMkLst>
        </pc:spChg>
      </pc:sldChg>
      <pc:sldChg chg="addSp delSp modSp new mod">
        <pc:chgData name="Adriana Riveros Guevara" userId="cf5bbcf90ed51508" providerId="LiveId" clId="{D2D1B41C-4047-4F8B-8BD2-ECD50E5D775C}" dt="2023-10-19T22:09:36.360" v="256" actId="478"/>
        <pc:sldMkLst>
          <pc:docMk/>
          <pc:sldMk cId="3305872902" sldId="275"/>
        </pc:sldMkLst>
        <pc:spChg chg="del">
          <ac:chgData name="Adriana Riveros Guevara" userId="cf5bbcf90ed51508" providerId="LiveId" clId="{D2D1B41C-4047-4F8B-8BD2-ECD50E5D775C}" dt="2023-10-19T22:09:36.360" v="256" actId="478"/>
          <ac:spMkLst>
            <pc:docMk/>
            <pc:sldMk cId="3305872902" sldId="275"/>
            <ac:spMk id="2" creationId="{A255D374-C706-BB0F-4596-C05C5E2F321E}"/>
          </ac:spMkLst>
        </pc:spChg>
        <pc:spChg chg="del">
          <ac:chgData name="Adriana Riveros Guevara" userId="cf5bbcf90ed51508" providerId="LiveId" clId="{D2D1B41C-4047-4F8B-8BD2-ECD50E5D775C}" dt="2023-10-19T22:09:28.803" v="253" actId="22"/>
          <ac:spMkLst>
            <pc:docMk/>
            <pc:sldMk cId="3305872902" sldId="275"/>
            <ac:spMk id="3" creationId="{3B602E5E-0F35-B37C-D91D-36D50AAB8808}"/>
          </ac:spMkLst>
        </pc:spChg>
        <pc:picChg chg="add mod ord">
          <ac:chgData name="Adriana Riveros Guevara" userId="cf5bbcf90ed51508" providerId="LiveId" clId="{D2D1B41C-4047-4F8B-8BD2-ECD50E5D775C}" dt="2023-10-19T22:09:33.562" v="255" actId="1076"/>
          <ac:picMkLst>
            <pc:docMk/>
            <pc:sldMk cId="3305872902" sldId="275"/>
            <ac:picMk id="5" creationId="{60A183A1-2F27-A2B5-3B98-0D373F66AE08}"/>
          </ac:picMkLst>
        </pc:picChg>
      </pc:sldChg>
      <pc:sldChg chg="addSp delSp modSp new mod ord">
        <pc:chgData name="Adriana Riveros Guevara" userId="cf5bbcf90ed51508" providerId="LiveId" clId="{D2D1B41C-4047-4F8B-8BD2-ECD50E5D775C}" dt="2023-10-19T22:58:04.677" v="331"/>
        <pc:sldMkLst>
          <pc:docMk/>
          <pc:sldMk cId="1078053279" sldId="276"/>
        </pc:sldMkLst>
        <pc:spChg chg="mod">
          <ac:chgData name="Adriana Riveros Guevara" userId="cf5bbcf90ed51508" providerId="LiveId" clId="{D2D1B41C-4047-4F8B-8BD2-ECD50E5D775C}" dt="2023-10-19T22:13:03.631" v="290" actId="27636"/>
          <ac:spMkLst>
            <pc:docMk/>
            <pc:sldMk cId="1078053279" sldId="276"/>
            <ac:spMk id="2" creationId="{AD3DDE5E-5229-60AC-B032-CDF9F61E8D5C}"/>
          </ac:spMkLst>
        </pc:spChg>
        <pc:spChg chg="del">
          <ac:chgData name="Adriana Riveros Guevara" userId="cf5bbcf90ed51508" providerId="LiveId" clId="{D2D1B41C-4047-4F8B-8BD2-ECD50E5D775C}" dt="2023-10-19T22:13:05.707" v="291" actId="22"/>
          <ac:spMkLst>
            <pc:docMk/>
            <pc:sldMk cId="1078053279" sldId="276"/>
            <ac:spMk id="3" creationId="{5DBD9F29-5F93-A4C6-A21A-7C40E1433223}"/>
          </ac:spMkLst>
        </pc:spChg>
        <pc:picChg chg="add mod ord">
          <ac:chgData name="Adriana Riveros Guevara" userId="cf5bbcf90ed51508" providerId="LiveId" clId="{D2D1B41C-4047-4F8B-8BD2-ECD50E5D775C}" dt="2023-10-19T22:13:12.320" v="293" actId="1076"/>
          <ac:picMkLst>
            <pc:docMk/>
            <pc:sldMk cId="1078053279" sldId="276"/>
            <ac:picMk id="5" creationId="{4A04E0B6-9184-8C66-CEEE-5D756782A1E3}"/>
          </ac:picMkLst>
        </pc:picChg>
      </pc:sldChg>
      <pc:sldChg chg="addSp delSp modSp new mod">
        <pc:chgData name="Adriana Riveros Guevara" userId="cf5bbcf90ed51508" providerId="LiveId" clId="{D2D1B41C-4047-4F8B-8BD2-ECD50E5D775C}" dt="2023-10-19T22:45:18.259" v="298" actId="478"/>
        <pc:sldMkLst>
          <pc:docMk/>
          <pc:sldMk cId="3776948393" sldId="277"/>
        </pc:sldMkLst>
        <pc:spChg chg="del">
          <ac:chgData name="Adriana Riveros Guevara" userId="cf5bbcf90ed51508" providerId="LiveId" clId="{D2D1B41C-4047-4F8B-8BD2-ECD50E5D775C}" dt="2023-10-19T22:45:18.259" v="298" actId="478"/>
          <ac:spMkLst>
            <pc:docMk/>
            <pc:sldMk cId="3776948393" sldId="277"/>
            <ac:spMk id="2" creationId="{73FA84F3-CFB2-1C57-5B11-D45917995FC5}"/>
          </ac:spMkLst>
        </pc:spChg>
        <pc:spChg chg="del">
          <ac:chgData name="Adriana Riveros Guevara" userId="cf5bbcf90ed51508" providerId="LiveId" clId="{D2D1B41C-4047-4F8B-8BD2-ECD50E5D775C}" dt="2023-10-19T22:45:10.303" v="295" actId="22"/>
          <ac:spMkLst>
            <pc:docMk/>
            <pc:sldMk cId="3776948393" sldId="277"/>
            <ac:spMk id="3" creationId="{BF3271F1-3E4B-73A7-AC0B-62AEC10D42C0}"/>
          </ac:spMkLst>
        </pc:spChg>
        <pc:picChg chg="add mod ord">
          <ac:chgData name="Adriana Riveros Guevara" userId="cf5bbcf90ed51508" providerId="LiveId" clId="{D2D1B41C-4047-4F8B-8BD2-ECD50E5D775C}" dt="2023-10-19T22:45:15.334" v="297" actId="1076"/>
          <ac:picMkLst>
            <pc:docMk/>
            <pc:sldMk cId="3776948393" sldId="277"/>
            <ac:picMk id="5" creationId="{B340712E-ACC2-8199-AEB6-7A33A79B0CA8}"/>
          </ac:picMkLst>
        </pc:picChg>
      </pc:sldChg>
      <pc:sldChg chg="addSp delSp modSp new mod">
        <pc:chgData name="Adriana Riveros Guevara" userId="cf5bbcf90ed51508" providerId="LiveId" clId="{D2D1B41C-4047-4F8B-8BD2-ECD50E5D775C}" dt="2023-10-19T22:46:27.916" v="302" actId="1076"/>
        <pc:sldMkLst>
          <pc:docMk/>
          <pc:sldMk cId="4139290539" sldId="278"/>
        </pc:sldMkLst>
        <pc:spChg chg="del">
          <ac:chgData name="Adriana Riveros Guevara" userId="cf5bbcf90ed51508" providerId="LiveId" clId="{D2D1B41C-4047-4F8B-8BD2-ECD50E5D775C}" dt="2023-10-19T22:46:23.963" v="300" actId="22"/>
          <ac:spMkLst>
            <pc:docMk/>
            <pc:sldMk cId="4139290539" sldId="278"/>
            <ac:spMk id="3" creationId="{BE51765A-8D94-E969-C6A0-9A5824D610FB}"/>
          </ac:spMkLst>
        </pc:spChg>
        <pc:picChg chg="add mod ord">
          <ac:chgData name="Adriana Riveros Guevara" userId="cf5bbcf90ed51508" providerId="LiveId" clId="{D2D1B41C-4047-4F8B-8BD2-ECD50E5D775C}" dt="2023-10-19T22:46:27.916" v="302" actId="1076"/>
          <ac:picMkLst>
            <pc:docMk/>
            <pc:sldMk cId="4139290539" sldId="278"/>
            <ac:picMk id="5" creationId="{6DE6DC4F-BC00-69E5-88E7-D0B1D7C257E9}"/>
          </ac:picMkLst>
        </pc:picChg>
      </pc:sldChg>
      <pc:sldChg chg="addSp delSp modSp new mod">
        <pc:chgData name="Adriana Riveros Guevara" userId="cf5bbcf90ed51508" providerId="LiveId" clId="{D2D1B41C-4047-4F8B-8BD2-ECD50E5D775C}" dt="2023-10-19T22:49:05.298" v="310" actId="1076"/>
        <pc:sldMkLst>
          <pc:docMk/>
          <pc:sldMk cId="10007440" sldId="279"/>
        </pc:sldMkLst>
        <pc:spChg chg="del">
          <ac:chgData name="Adriana Riveros Guevara" userId="cf5bbcf90ed51508" providerId="LiveId" clId="{D2D1B41C-4047-4F8B-8BD2-ECD50E5D775C}" dt="2023-10-19T22:48:31.659" v="307" actId="478"/>
          <ac:spMkLst>
            <pc:docMk/>
            <pc:sldMk cId="10007440" sldId="279"/>
            <ac:spMk id="2" creationId="{AB9433C2-EE4E-99FA-28C2-8415F13AAE27}"/>
          </ac:spMkLst>
        </pc:spChg>
        <pc:spChg chg="del">
          <ac:chgData name="Adriana Riveros Guevara" userId="cf5bbcf90ed51508" providerId="LiveId" clId="{D2D1B41C-4047-4F8B-8BD2-ECD50E5D775C}" dt="2023-10-19T22:48:25.323" v="304" actId="22"/>
          <ac:spMkLst>
            <pc:docMk/>
            <pc:sldMk cId="10007440" sldId="279"/>
            <ac:spMk id="3" creationId="{6EB71330-75C7-7509-E562-5B58802F9CD7}"/>
          </ac:spMkLst>
        </pc:spChg>
        <pc:picChg chg="add mod ord">
          <ac:chgData name="Adriana Riveros Guevara" userId="cf5bbcf90ed51508" providerId="LiveId" clId="{D2D1B41C-4047-4F8B-8BD2-ECD50E5D775C}" dt="2023-10-19T22:49:05.298" v="310" actId="1076"/>
          <ac:picMkLst>
            <pc:docMk/>
            <pc:sldMk cId="10007440" sldId="279"/>
            <ac:picMk id="5" creationId="{501F844E-44BC-FCC8-912A-5C41EE8337E3}"/>
          </ac:picMkLst>
        </pc:picChg>
      </pc:sldChg>
      <pc:sldChg chg="addSp delSp modSp new mod">
        <pc:chgData name="Adriana Riveros Guevara" userId="cf5bbcf90ed51508" providerId="LiveId" clId="{D2D1B41C-4047-4F8B-8BD2-ECD50E5D775C}" dt="2023-10-19T23:11:58.052" v="386" actId="14100"/>
        <pc:sldMkLst>
          <pc:docMk/>
          <pc:sldMk cId="4258255526" sldId="280"/>
        </pc:sldMkLst>
        <pc:spChg chg="del">
          <ac:chgData name="Adriana Riveros Guevara" userId="cf5bbcf90ed51508" providerId="LiveId" clId="{D2D1B41C-4047-4F8B-8BD2-ECD50E5D775C}" dt="2023-10-19T22:51:49.014" v="311" actId="22"/>
          <ac:spMkLst>
            <pc:docMk/>
            <pc:sldMk cId="4258255526" sldId="280"/>
            <ac:spMk id="3" creationId="{63E1C394-8414-2A15-6681-87EB60DC8573}"/>
          </ac:spMkLst>
        </pc:spChg>
        <pc:picChg chg="add mod ord">
          <ac:chgData name="Adriana Riveros Guevara" userId="cf5bbcf90ed51508" providerId="LiveId" clId="{D2D1B41C-4047-4F8B-8BD2-ECD50E5D775C}" dt="2023-10-19T23:11:48.367" v="381" actId="1076"/>
          <ac:picMkLst>
            <pc:docMk/>
            <pc:sldMk cId="4258255526" sldId="280"/>
            <ac:picMk id="5" creationId="{EB19FD68-0683-F6DA-EC6C-30D4964E4F8F}"/>
          </ac:picMkLst>
        </pc:picChg>
        <pc:picChg chg="add mod">
          <ac:chgData name="Adriana Riveros Guevara" userId="cf5bbcf90ed51508" providerId="LiveId" clId="{D2D1B41C-4047-4F8B-8BD2-ECD50E5D775C}" dt="2023-10-19T23:11:58.052" v="386" actId="14100"/>
          <ac:picMkLst>
            <pc:docMk/>
            <pc:sldMk cId="4258255526" sldId="280"/>
            <ac:picMk id="7" creationId="{6C15CD86-91C9-93BA-3282-BAFB7279E8FE}"/>
          </ac:picMkLst>
        </pc:picChg>
      </pc:sldChg>
      <pc:sldChg chg="addSp delSp modSp new mod">
        <pc:chgData name="Adriana Riveros Guevara" userId="cf5bbcf90ed51508" providerId="LiveId" clId="{D2D1B41C-4047-4F8B-8BD2-ECD50E5D775C}" dt="2023-10-19T22:53:42.668" v="328" actId="14100"/>
        <pc:sldMkLst>
          <pc:docMk/>
          <pc:sldMk cId="2491569879" sldId="281"/>
        </pc:sldMkLst>
        <pc:spChg chg="del">
          <ac:chgData name="Adriana Riveros Guevara" userId="cf5bbcf90ed51508" providerId="LiveId" clId="{D2D1B41C-4047-4F8B-8BD2-ECD50E5D775C}" dt="2023-10-19T22:53:16.636" v="321" actId="22"/>
          <ac:spMkLst>
            <pc:docMk/>
            <pc:sldMk cId="2491569879" sldId="281"/>
            <ac:spMk id="3" creationId="{649E8C9F-9499-4F40-AC27-03DC7ED143C6}"/>
          </ac:spMkLst>
        </pc:spChg>
        <pc:picChg chg="add mod ord">
          <ac:chgData name="Adriana Riveros Guevara" userId="cf5bbcf90ed51508" providerId="LiveId" clId="{D2D1B41C-4047-4F8B-8BD2-ECD50E5D775C}" dt="2023-10-19T22:53:22.040" v="324" actId="14100"/>
          <ac:picMkLst>
            <pc:docMk/>
            <pc:sldMk cId="2491569879" sldId="281"/>
            <ac:picMk id="5" creationId="{56EEB5A8-A2C6-B8C9-9E81-4E25DE75B21F}"/>
          </ac:picMkLst>
        </pc:picChg>
        <pc:picChg chg="add mod">
          <ac:chgData name="Adriana Riveros Guevara" userId="cf5bbcf90ed51508" providerId="LiveId" clId="{D2D1B41C-4047-4F8B-8BD2-ECD50E5D775C}" dt="2023-10-19T22:53:42.668" v="328" actId="14100"/>
          <ac:picMkLst>
            <pc:docMk/>
            <pc:sldMk cId="2491569879" sldId="281"/>
            <ac:picMk id="7" creationId="{E17AB51F-82C3-AD0E-D147-7269B13729F3}"/>
          </ac:picMkLst>
        </pc:picChg>
      </pc:sldChg>
      <pc:sldChg chg="addSp modSp new mod">
        <pc:chgData name="Adriana Riveros Guevara" userId="cf5bbcf90ed51508" providerId="LiveId" clId="{D2D1B41C-4047-4F8B-8BD2-ECD50E5D775C}" dt="2023-10-19T22:52:34.845" v="320" actId="14100"/>
        <pc:sldMkLst>
          <pc:docMk/>
          <pc:sldMk cId="234256909" sldId="282"/>
        </pc:sldMkLst>
        <pc:picChg chg="add mod">
          <ac:chgData name="Adriana Riveros Guevara" userId="cf5bbcf90ed51508" providerId="LiveId" clId="{D2D1B41C-4047-4F8B-8BD2-ECD50E5D775C}" dt="2023-10-19T22:52:34.845" v="320" actId="14100"/>
          <ac:picMkLst>
            <pc:docMk/>
            <pc:sldMk cId="234256909" sldId="282"/>
            <ac:picMk id="5" creationId="{5433D43E-4A91-0F20-752E-A0C1AA053A5E}"/>
          </ac:picMkLst>
        </pc:picChg>
      </pc:sldChg>
      <pc:sldChg chg="addSp delSp modSp new mod">
        <pc:chgData name="Adriana Riveros Guevara" userId="cf5bbcf90ed51508" providerId="LiveId" clId="{D2D1B41C-4047-4F8B-8BD2-ECD50E5D775C}" dt="2023-10-19T22:59:34.910" v="339" actId="14100"/>
        <pc:sldMkLst>
          <pc:docMk/>
          <pc:sldMk cId="3383882715" sldId="283"/>
        </pc:sldMkLst>
        <pc:spChg chg="del">
          <ac:chgData name="Adriana Riveros Guevara" userId="cf5bbcf90ed51508" providerId="LiveId" clId="{D2D1B41C-4047-4F8B-8BD2-ECD50E5D775C}" dt="2023-10-19T22:58:47.487" v="332" actId="22"/>
          <ac:spMkLst>
            <pc:docMk/>
            <pc:sldMk cId="3383882715" sldId="283"/>
            <ac:spMk id="3" creationId="{C4E0B6E3-50F2-9650-0D87-ADD62FC7A07A}"/>
          </ac:spMkLst>
        </pc:spChg>
        <pc:picChg chg="add mod ord">
          <ac:chgData name="Adriana Riveros Guevara" userId="cf5bbcf90ed51508" providerId="LiveId" clId="{D2D1B41C-4047-4F8B-8BD2-ECD50E5D775C}" dt="2023-10-19T22:58:54.055" v="335" actId="1076"/>
          <ac:picMkLst>
            <pc:docMk/>
            <pc:sldMk cId="3383882715" sldId="283"/>
            <ac:picMk id="5" creationId="{D6DAD8EE-D1CE-F816-59E9-002753B12878}"/>
          </ac:picMkLst>
        </pc:picChg>
        <pc:picChg chg="add mod">
          <ac:chgData name="Adriana Riveros Guevara" userId="cf5bbcf90ed51508" providerId="LiveId" clId="{D2D1B41C-4047-4F8B-8BD2-ECD50E5D775C}" dt="2023-10-19T22:59:34.910" v="339" actId="14100"/>
          <ac:picMkLst>
            <pc:docMk/>
            <pc:sldMk cId="3383882715" sldId="283"/>
            <ac:picMk id="7" creationId="{1EB1A085-4C5D-D2FF-63ED-9A81481A3416}"/>
          </ac:picMkLst>
        </pc:picChg>
      </pc:sldChg>
      <pc:sldChg chg="addSp delSp modSp new mod">
        <pc:chgData name="Adriana Riveros Guevara" userId="cf5bbcf90ed51508" providerId="LiveId" clId="{D2D1B41C-4047-4F8B-8BD2-ECD50E5D775C}" dt="2023-10-19T23:00:38.716" v="345" actId="1076"/>
        <pc:sldMkLst>
          <pc:docMk/>
          <pc:sldMk cId="3941109768" sldId="284"/>
        </pc:sldMkLst>
        <pc:spChg chg="del">
          <ac:chgData name="Adriana Riveros Guevara" userId="cf5bbcf90ed51508" providerId="LiveId" clId="{D2D1B41C-4047-4F8B-8BD2-ECD50E5D775C}" dt="2023-10-19T23:00:09.312" v="341" actId="22"/>
          <ac:spMkLst>
            <pc:docMk/>
            <pc:sldMk cId="3941109768" sldId="284"/>
            <ac:spMk id="3" creationId="{3D6B0F41-4940-9405-2A14-591D44FB279F}"/>
          </ac:spMkLst>
        </pc:spChg>
        <pc:picChg chg="add mod ord">
          <ac:chgData name="Adriana Riveros Guevara" userId="cf5bbcf90ed51508" providerId="LiveId" clId="{D2D1B41C-4047-4F8B-8BD2-ECD50E5D775C}" dt="2023-10-19T23:00:13.540" v="343" actId="14100"/>
          <ac:picMkLst>
            <pc:docMk/>
            <pc:sldMk cId="3941109768" sldId="284"/>
            <ac:picMk id="5" creationId="{0EF620BF-CBC2-45F7-C318-E579FC09F18A}"/>
          </ac:picMkLst>
        </pc:picChg>
        <pc:picChg chg="add mod">
          <ac:chgData name="Adriana Riveros Guevara" userId="cf5bbcf90ed51508" providerId="LiveId" clId="{D2D1B41C-4047-4F8B-8BD2-ECD50E5D775C}" dt="2023-10-19T23:00:38.716" v="345" actId="1076"/>
          <ac:picMkLst>
            <pc:docMk/>
            <pc:sldMk cId="3941109768" sldId="284"/>
            <ac:picMk id="7" creationId="{F7D45808-2E31-C503-CE8E-31720E07DFF6}"/>
          </ac:picMkLst>
        </pc:picChg>
      </pc:sldChg>
      <pc:sldChg chg="addSp delSp modSp new mod">
        <pc:chgData name="Adriana Riveros Guevara" userId="cf5bbcf90ed51508" providerId="LiveId" clId="{D2D1B41C-4047-4F8B-8BD2-ECD50E5D775C}" dt="2023-10-19T23:06:17.658" v="362" actId="1076"/>
        <pc:sldMkLst>
          <pc:docMk/>
          <pc:sldMk cId="3181673785" sldId="285"/>
        </pc:sldMkLst>
        <pc:spChg chg="del">
          <ac:chgData name="Adriana Riveros Guevara" userId="cf5bbcf90ed51508" providerId="LiveId" clId="{D2D1B41C-4047-4F8B-8BD2-ECD50E5D775C}" dt="2023-10-19T23:02:21.923" v="347" actId="22"/>
          <ac:spMkLst>
            <pc:docMk/>
            <pc:sldMk cId="3181673785" sldId="285"/>
            <ac:spMk id="3" creationId="{4855C333-1B56-BEA6-8CB2-81E86D8944B6}"/>
          </ac:spMkLst>
        </pc:spChg>
        <pc:picChg chg="add mod ord">
          <ac:chgData name="Adriana Riveros Guevara" userId="cf5bbcf90ed51508" providerId="LiveId" clId="{D2D1B41C-4047-4F8B-8BD2-ECD50E5D775C}" dt="2023-10-19T23:02:26.985" v="349" actId="1076"/>
          <ac:picMkLst>
            <pc:docMk/>
            <pc:sldMk cId="3181673785" sldId="285"/>
            <ac:picMk id="5" creationId="{DCFC82C1-D24E-6014-1182-9D767850A772}"/>
          </ac:picMkLst>
        </pc:picChg>
        <pc:picChg chg="add mod">
          <ac:chgData name="Adriana Riveros Guevara" userId="cf5bbcf90ed51508" providerId="LiveId" clId="{D2D1B41C-4047-4F8B-8BD2-ECD50E5D775C}" dt="2023-10-19T23:06:17.658" v="362" actId="1076"/>
          <ac:picMkLst>
            <pc:docMk/>
            <pc:sldMk cId="3181673785" sldId="285"/>
            <ac:picMk id="7" creationId="{1E30CF7F-0449-AF4E-E86C-7168B885B271}"/>
          </ac:picMkLst>
        </pc:picChg>
      </pc:sldChg>
      <pc:sldChg chg="addSp delSp modSp new mod">
        <pc:chgData name="Adriana Riveros Guevara" userId="cf5bbcf90ed51508" providerId="LiveId" clId="{D2D1B41C-4047-4F8B-8BD2-ECD50E5D775C}" dt="2023-10-19T23:04:03.114" v="353" actId="1076"/>
        <pc:sldMkLst>
          <pc:docMk/>
          <pc:sldMk cId="1456464372" sldId="286"/>
        </pc:sldMkLst>
        <pc:spChg chg="del">
          <ac:chgData name="Adriana Riveros Guevara" userId="cf5bbcf90ed51508" providerId="LiveId" clId="{D2D1B41C-4047-4F8B-8BD2-ECD50E5D775C}" dt="2023-10-19T23:03:59.315" v="351" actId="22"/>
          <ac:spMkLst>
            <pc:docMk/>
            <pc:sldMk cId="1456464372" sldId="286"/>
            <ac:spMk id="3" creationId="{9434D082-7DD0-0E02-AABC-2D194EB54BBA}"/>
          </ac:spMkLst>
        </pc:spChg>
        <pc:picChg chg="add mod ord">
          <ac:chgData name="Adriana Riveros Guevara" userId="cf5bbcf90ed51508" providerId="LiveId" clId="{D2D1B41C-4047-4F8B-8BD2-ECD50E5D775C}" dt="2023-10-19T23:04:03.114" v="353" actId="1076"/>
          <ac:picMkLst>
            <pc:docMk/>
            <pc:sldMk cId="1456464372" sldId="286"/>
            <ac:picMk id="5" creationId="{E5D7EAF2-BBA7-9DB2-9E49-2F7178131545}"/>
          </ac:picMkLst>
        </pc:picChg>
      </pc:sldChg>
      <pc:sldChg chg="addSp delSp modSp new mod">
        <pc:chgData name="Adriana Riveros Guevara" userId="cf5bbcf90ed51508" providerId="LiveId" clId="{D2D1B41C-4047-4F8B-8BD2-ECD50E5D775C}" dt="2023-10-19T23:04:28.051" v="357" actId="1076"/>
        <pc:sldMkLst>
          <pc:docMk/>
          <pc:sldMk cId="1381840935" sldId="287"/>
        </pc:sldMkLst>
        <pc:spChg chg="del">
          <ac:chgData name="Adriana Riveros Guevara" userId="cf5bbcf90ed51508" providerId="LiveId" clId="{D2D1B41C-4047-4F8B-8BD2-ECD50E5D775C}" dt="2023-10-19T23:04:23.628" v="355" actId="22"/>
          <ac:spMkLst>
            <pc:docMk/>
            <pc:sldMk cId="1381840935" sldId="287"/>
            <ac:spMk id="3" creationId="{278B5F63-005E-8E1D-F880-84C06E929E92}"/>
          </ac:spMkLst>
        </pc:spChg>
        <pc:picChg chg="add mod ord">
          <ac:chgData name="Adriana Riveros Guevara" userId="cf5bbcf90ed51508" providerId="LiveId" clId="{D2D1B41C-4047-4F8B-8BD2-ECD50E5D775C}" dt="2023-10-19T23:04:28.051" v="357" actId="1076"/>
          <ac:picMkLst>
            <pc:docMk/>
            <pc:sldMk cId="1381840935" sldId="287"/>
            <ac:picMk id="5" creationId="{9C38A1F3-F559-A7E1-34F1-657E2078F788}"/>
          </ac:picMkLst>
        </pc:picChg>
      </pc:sldChg>
      <pc:sldChg chg="addSp delSp modSp new mod">
        <pc:chgData name="Adriana Riveros Guevara" userId="cf5bbcf90ed51508" providerId="LiveId" clId="{D2D1B41C-4047-4F8B-8BD2-ECD50E5D775C}" dt="2023-10-19T23:08:09.625" v="379" actId="1076"/>
        <pc:sldMkLst>
          <pc:docMk/>
          <pc:sldMk cId="2986332213" sldId="288"/>
        </pc:sldMkLst>
        <pc:spChg chg="mod">
          <ac:chgData name="Adriana Riveros Guevara" userId="cf5bbcf90ed51508" providerId="LiveId" clId="{D2D1B41C-4047-4F8B-8BD2-ECD50E5D775C}" dt="2023-10-19T23:07:51.771" v="373" actId="20577"/>
          <ac:spMkLst>
            <pc:docMk/>
            <pc:sldMk cId="2986332213" sldId="288"/>
            <ac:spMk id="2" creationId="{4AC41F59-F959-D131-2873-CC0C9DD25B6B}"/>
          </ac:spMkLst>
        </pc:spChg>
        <pc:spChg chg="del">
          <ac:chgData name="Adriana Riveros Guevara" userId="cf5bbcf90ed51508" providerId="LiveId" clId="{D2D1B41C-4047-4F8B-8BD2-ECD50E5D775C}" dt="2023-10-19T23:07:53.153" v="374" actId="22"/>
          <ac:spMkLst>
            <pc:docMk/>
            <pc:sldMk cId="2986332213" sldId="288"/>
            <ac:spMk id="3" creationId="{4B334661-87A9-EF8A-A874-D328DDE94B06}"/>
          </ac:spMkLst>
        </pc:spChg>
        <pc:picChg chg="add mod ord modCrop">
          <ac:chgData name="Adriana Riveros Guevara" userId="cf5bbcf90ed51508" providerId="LiveId" clId="{D2D1B41C-4047-4F8B-8BD2-ECD50E5D775C}" dt="2023-10-19T23:08:09.625" v="379" actId="1076"/>
          <ac:picMkLst>
            <pc:docMk/>
            <pc:sldMk cId="2986332213" sldId="288"/>
            <ac:picMk id="5" creationId="{602F106D-AEE8-3FFB-04BE-6E64032ADC1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10/19/2023</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968417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10/19/2023</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81308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10/19/2023</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2992448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10/19/2023</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137911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10/19/2023</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408421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10/19/2023</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78867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10/19/2023</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188211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10/19/2023</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456862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10/19/2023</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30297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10/19/2023</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2262967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10/19/2023</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‹Nº›</a:t>
            </a:fld>
            <a:endParaRPr lang="en-US"/>
          </a:p>
        </p:txBody>
      </p:sp>
    </p:spTree>
    <p:extLst>
      <p:ext uri="{BB962C8B-B14F-4D97-AF65-F5344CB8AC3E}">
        <p14:creationId xmlns:p14="http://schemas.microsoft.com/office/powerpoint/2010/main" val="178450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10/19/2023</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387598565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FE073E8-8FED-E133-134C-3F9BD4FD9474}"/>
              </a:ext>
            </a:extLst>
          </p:cNvPr>
          <p:cNvSpPr>
            <a:spLocks noGrp="1"/>
          </p:cNvSpPr>
          <p:nvPr>
            <p:ph type="ctrTitle"/>
          </p:nvPr>
        </p:nvSpPr>
        <p:spPr>
          <a:xfrm>
            <a:off x="838201" y="596644"/>
            <a:ext cx="6016888" cy="3435606"/>
          </a:xfrm>
        </p:spPr>
        <p:txBody>
          <a:bodyPr anchor="b">
            <a:normAutofit/>
          </a:bodyPr>
          <a:lstStyle/>
          <a:p>
            <a:r>
              <a:rPr lang="es-CO" dirty="0"/>
              <a:t>RTC (Real Time </a:t>
            </a:r>
            <a:r>
              <a:rPr lang="es-CO" dirty="0" err="1"/>
              <a:t>Clock</a:t>
            </a:r>
            <a:r>
              <a:rPr lang="es-CO" dirty="0"/>
              <a:t>)</a:t>
            </a:r>
          </a:p>
        </p:txBody>
      </p:sp>
      <p:sp>
        <p:nvSpPr>
          <p:cNvPr id="3" name="Subtítulo 2">
            <a:extLst>
              <a:ext uri="{FF2B5EF4-FFF2-40B4-BE49-F238E27FC236}">
                <a16:creationId xmlns:a16="http://schemas.microsoft.com/office/drawing/2014/main" id="{70790A6F-AE68-5507-D13D-A6CE21BAC089}"/>
              </a:ext>
            </a:extLst>
          </p:cNvPr>
          <p:cNvSpPr>
            <a:spLocks noGrp="1"/>
          </p:cNvSpPr>
          <p:nvPr>
            <p:ph type="subTitle" idx="1"/>
          </p:nvPr>
        </p:nvSpPr>
        <p:spPr>
          <a:xfrm>
            <a:off x="838201" y="4298950"/>
            <a:ext cx="6016888" cy="1920875"/>
          </a:xfrm>
        </p:spPr>
        <p:txBody>
          <a:bodyPr>
            <a:normAutofit/>
          </a:bodyPr>
          <a:lstStyle/>
          <a:p>
            <a:endParaRPr lang="es-CO"/>
          </a:p>
        </p:txBody>
      </p:sp>
      <p:pic>
        <p:nvPicPr>
          <p:cNvPr id="4" name="Picture 3" descr="Half face clock on a wall">
            <a:extLst>
              <a:ext uri="{FF2B5EF4-FFF2-40B4-BE49-F238E27FC236}">
                <a16:creationId xmlns:a16="http://schemas.microsoft.com/office/drawing/2014/main" id="{6D0A4968-E706-268A-1C0D-D35DCC3FBAC6}"/>
              </a:ext>
            </a:extLst>
          </p:cNvPr>
          <p:cNvPicPr>
            <a:picLocks noChangeAspect="1"/>
          </p:cNvPicPr>
          <p:nvPr/>
        </p:nvPicPr>
        <p:blipFill>
          <a:blip r:embed="rId2"/>
          <a:stretch>
            <a:fillRect/>
          </a:stretch>
        </p:blipFill>
        <p:spPr>
          <a:xfrm>
            <a:off x="7616890" y="3605182"/>
            <a:ext cx="3689130" cy="2656174"/>
          </a:xfrm>
          <a:prstGeom prst="rect">
            <a:avLst/>
          </a:prstGeom>
        </p:spPr>
      </p:pic>
      <p:pic>
        <p:nvPicPr>
          <p:cNvPr id="5" name="Picture 4" descr="Half face clock on a wall">
            <a:extLst>
              <a:ext uri="{FF2B5EF4-FFF2-40B4-BE49-F238E27FC236}">
                <a16:creationId xmlns:a16="http://schemas.microsoft.com/office/drawing/2014/main" id="{06EDB12D-4E29-4FF1-0C01-A18E6B58B8F7}"/>
              </a:ext>
            </a:extLst>
          </p:cNvPr>
          <p:cNvPicPr>
            <a:picLocks noChangeAspect="1"/>
          </p:cNvPicPr>
          <p:nvPr/>
        </p:nvPicPr>
        <p:blipFill>
          <a:blip r:embed="rId3"/>
          <a:stretch>
            <a:fillRect/>
          </a:stretch>
        </p:blipFill>
        <p:spPr>
          <a:xfrm>
            <a:off x="7616890" y="596644"/>
            <a:ext cx="3689130" cy="2656174"/>
          </a:xfrm>
          <a:prstGeom prst="rect">
            <a:avLst/>
          </a:prstGeom>
        </p:spPr>
      </p:pic>
    </p:spTree>
    <p:extLst>
      <p:ext uri="{BB962C8B-B14F-4D97-AF65-F5344CB8AC3E}">
        <p14:creationId xmlns:p14="http://schemas.microsoft.com/office/powerpoint/2010/main" val="2887415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FA2C0-A47A-991B-9039-BCD4671989D9}"/>
              </a:ext>
            </a:extLst>
          </p:cNvPr>
          <p:cNvSpPr>
            <a:spLocks noGrp="1"/>
          </p:cNvSpPr>
          <p:nvPr>
            <p:ph type="title"/>
          </p:nvPr>
        </p:nvSpPr>
        <p:spPr/>
        <p:txBody>
          <a:bodyPr/>
          <a:lstStyle/>
          <a:p>
            <a:r>
              <a:rPr lang="es-CO" dirty="0"/>
              <a:t>CONFIGURACIÓN DEL RELOJ</a:t>
            </a:r>
          </a:p>
        </p:txBody>
      </p:sp>
      <p:sp>
        <p:nvSpPr>
          <p:cNvPr id="3" name="Marcador de contenido 2">
            <a:extLst>
              <a:ext uri="{FF2B5EF4-FFF2-40B4-BE49-F238E27FC236}">
                <a16:creationId xmlns:a16="http://schemas.microsoft.com/office/drawing/2014/main" id="{CAF9CA37-3496-08EA-222A-8D1AC2C47A30}"/>
              </a:ext>
            </a:extLst>
          </p:cNvPr>
          <p:cNvSpPr>
            <a:spLocks noGrp="1"/>
          </p:cNvSpPr>
          <p:nvPr>
            <p:ph idx="1"/>
          </p:nvPr>
        </p:nvSpPr>
        <p:spPr/>
        <p:txBody>
          <a:bodyPr/>
          <a:lstStyle/>
          <a:p>
            <a:r>
              <a:rPr lang="es-ES" dirty="0"/>
              <a:t>El calendario RTC puede ser controlado por una de las tres posibles fuentes de reloj LSE, LSI o HSE.</a:t>
            </a:r>
          </a:p>
          <a:p>
            <a:r>
              <a:rPr lang="es-ES" dirty="0"/>
              <a:t>Si se selecciona el HSE, se debe seleccionar un </a:t>
            </a:r>
            <a:r>
              <a:rPr lang="es-ES" dirty="0" err="1"/>
              <a:t>preescalador</a:t>
            </a:r>
            <a:r>
              <a:rPr lang="es-ES" dirty="0"/>
              <a:t>. El usuario puede consultar el manual de referencia del producto para conocer sus posibles valores y configuraciones.</a:t>
            </a:r>
          </a:p>
          <a:p>
            <a:r>
              <a:rPr lang="es-ES" dirty="0"/>
              <a:t>Además, la elección de la fuente del reloj RTC se realiza gracias al RTCSEL[1:0] en un registro RCC. </a:t>
            </a:r>
            <a:endParaRPr lang="es-CO" dirty="0"/>
          </a:p>
        </p:txBody>
      </p:sp>
    </p:spTree>
    <p:extLst>
      <p:ext uri="{BB962C8B-B14F-4D97-AF65-F5344CB8AC3E}">
        <p14:creationId xmlns:p14="http://schemas.microsoft.com/office/powerpoint/2010/main" val="2676527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8538FD-8EF3-1F50-F309-4A047E967251}"/>
              </a:ext>
            </a:extLst>
          </p:cNvPr>
          <p:cNvSpPr>
            <a:spLocks noGrp="1"/>
          </p:cNvSpPr>
          <p:nvPr>
            <p:ph type="title"/>
          </p:nvPr>
        </p:nvSpPr>
        <p:spPr/>
        <p:txBody>
          <a:bodyPr/>
          <a:lstStyle/>
          <a:p>
            <a:pPr algn="ctr"/>
            <a:r>
              <a:rPr lang="es-CO" dirty="0"/>
              <a:t>PRESCALERS</a:t>
            </a:r>
          </a:p>
        </p:txBody>
      </p:sp>
      <p:pic>
        <p:nvPicPr>
          <p:cNvPr id="5" name="Marcador de contenido 4">
            <a:extLst>
              <a:ext uri="{FF2B5EF4-FFF2-40B4-BE49-F238E27FC236}">
                <a16:creationId xmlns:a16="http://schemas.microsoft.com/office/drawing/2014/main" id="{55494E38-0028-62BF-150F-B3C4B7B46F36}"/>
              </a:ext>
            </a:extLst>
          </p:cNvPr>
          <p:cNvPicPr>
            <a:picLocks noGrp="1" noChangeAspect="1"/>
          </p:cNvPicPr>
          <p:nvPr>
            <p:ph idx="1"/>
          </p:nvPr>
        </p:nvPicPr>
        <p:blipFill>
          <a:blip r:embed="rId2"/>
          <a:stretch>
            <a:fillRect/>
          </a:stretch>
        </p:blipFill>
        <p:spPr>
          <a:xfrm>
            <a:off x="693562" y="2423686"/>
            <a:ext cx="10660238" cy="2718149"/>
          </a:xfrm>
        </p:spPr>
      </p:pic>
    </p:spTree>
    <p:extLst>
      <p:ext uri="{BB962C8B-B14F-4D97-AF65-F5344CB8AC3E}">
        <p14:creationId xmlns:p14="http://schemas.microsoft.com/office/powerpoint/2010/main" val="2194823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915522-35B6-4FE4-9B42-5A8D4E1E1B5B}"/>
              </a:ext>
            </a:extLst>
          </p:cNvPr>
          <p:cNvSpPr>
            <a:spLocks noGrp="1"/>
          </p:cNvSpPr>
          <p:nvPr>
            <p:ph type="title"/>
          </p:nvPr>
        </p:nvSpPr>
        <p:spPr/>
        <p:txBody>
          <a:bodyPr/>
          <a:lstStyle/>
          <a:p>
            <a:endParaRPr lang="es-CO"/>
          </a:p>
        </p:txBody>
      </p:sp>
      <p:pic>
        <p:nvPicPr>
          <p:cNvPr id="9" name="Marcador de contenido 8">
            <a:extLst>
              <a:ext uri="{FF2B5EF4-FFF2-40B4-BE49-F238E27FC236}">
                <a16:creationId xmlns:a16="http://schemas.microsoft.com/office/drawing/2014/main" id="{D94CE06E-A1AD-CD9F-3759-4D3E7FFC5F28}"/>
              </a:ext>
            </a:extLst>
          </p:cNvPr>
          <p:cNvPicPr>
            <a:picLocks noGrp="1" noChangeAspect="1"/>
          </p:cNvPicPr>
          <p:nvPr>
            <p:ph idx="1"/>
          </p:nvPr>
        </p:nvPicPr>
        <p:blipFill>
          <a:blip r:embed="rId2"/>
          <a:stretch>
            <a:fillRect/>
          </a:stretch>
        </p:blipFill>
        <p:spPr>
          <a:xfrm>
            <a:off x="1104288" y="2231891"/>
            <a:ext cx="9983424" cy="3010269"/>
          </a:xfrm>
        </p:spPr>
      </p:pic>
    </p:spTree>
    <p:extLst>
      <p:ext uri="{BB962C8B-B14F-4D97-AF65-F5344CB8AC3E}">
        <p14:creationId xmlns:p14="http://schemas.microsoft.com/office/powerpoint/2010/main" val="275940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AD2CF744-D969-EBF6-B972-1832A53395C2}"/>
              </a:ext>
            </a:extLst>
          </p:cNvPr>
          <p:cNvPicPr>
            <a:picLocks noGrp="1" noChangeAspect="1"/>
          </p:cNvPicPr>
          <p:nvPr>
            <p:ph idx="1"/>
          </p:nvPr>
        </p:nvPicPr>
        <p:blipFill>
          <a:blip r:embed="rId2"/>
          <a:stretch>
            <a:fillRect/>
          </a:stretch>
        </p:blipFill>
        <p:spPr>
          <a:xfrm>
            <a:off x="1268251" y="746574"/>
            <a:ext cx="9733030" cy="2971986"/>
          </a:xfrm>
        </p:spPr>
      </p:pic>
      <p:pic>
        <p:nvPicPr>
          <p:cNvPr id="7" name="Imagen 6">
            <a:extLst>
              <a:ext uri="{FF2B5EF4-FFF2-40B4-BE49-F238E27FC236}">
                <a16:creationId xmlns:a16="http://schemas.microsoft.com/office/drawing/2014/main" id="{B5C1994A-5AEE-9F9F-98D7-390227692841}"/>
              </a:ext>
            </a:extLst>
          </p:cNvPr>
          <p:cNvPicPr>
            <a:picLocks noChangeAspect="1"/>
          </p:cNvPicPr>
          <p:nvPr/>
        </p:nvPicPr>
        <p:blipFill>
          <a:blip r:embed="rId3"/>
          <a:stretch>
            <a:fillRect/>
          </a:stretch>
        </p:blipFill>
        <p:spPr>
          <a:xfrm>
            <a:off x="1268251" y="4455149"/>
            <a:ext cx="4193933" cy="604531"/>
          </a:xfrm>
          <a:prstGeom prst="rect">
            <a:avLst/>
          </a:prstGeom>
        </p:spPr>
      </p:pic>
    </p:spTree>
    <p:extLst>
      <p:ext uri="{BB962C8B-B14F-4D97-AF65-F5344CB8AC3E}">
        <p14:creationId xmlns:p14="http://schemas.microsoft.com/office/powerpoint/2010/main" val="3874732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03C4F8-4393-0327-4DCB-213621DF2B2D}"/>
              </a:ext>
            </a:extLst>
          </p:cNvPr>
          <p:cNvSpPr>
            <a:spLocks noGrp="1"/>
          </p:cNvSpPr>
          <p:nvPr>
            <p:ph type="title"/>
          </p:nvPr>
        </p:nvSpPr>
        <p:spPr/>
        <p:txBody>
          <a:bodyPr/>
          <a:lstStyle/>
          <a:p>
            <a:r>
              <a:rPr lang="es-CO" dirty="0"/>
              <a:t>ALARMA RTC</a:t>
            </a:r>
          </a:p>
        </p:txBody>
      </p:sp>
      <p:sp>
        <p:nvSpPr>
          <p:cNvPr id="3" name="Marcador de contenido 2">
            <a:extLst>
              <a:ext uri="{FF2B5EF4-FFF2-40B4-BE49-F238E27FC236}">
                <a16:creationId xmlns:a16="http://schemas.microsoft.com/office/drawing/2014/main" id="{9BAE2523-1BAB-4E08-A703-0ED19C38FFFB}"/>
              </a:ext>
            </a:extLst>
          </p:cNvPr>
          <p:cNvSpPr>
            <a:spLocks noGrp="1"/>
          </p:cNvSpPr>
          <p:nvPr>
            <p:ph idx="1"/>
          </p:nvPr>
        </p:nvSpPr>
        <p:spPr/>
        <p:txBody>
          <a:bodyPr>
            <a:normAutofit fontScale="92500" lnSpcReduction="20000"/>
          </a:bodyPr>
          <a:lstStyle/>
          <a:p>
            <a:r>
              <a:rPr lang="es-ES" dirty="0"/>
              <a:t>El RTC incorpora dos alarmas equivalentes: alarma A y alarma B. Se puede generar una alarma en un momento determinado y/o fecha programada por el usuario. El RTC proporciona una rica combinación de configuraciones de alarma y ofrece muchas funciones para que sean fáciles de configurar y mostrar.</a:t>
            </a:r>
          </a:p>
          <a:p>
            <a:r>
              <a:rPr lang="es-ES" dirty="0"/>
              <a:t>Cada unidad de alarma proporciona las siguientes características:</a:t>
            </a:r>
          </a:p>
          <a:p>
            <a:r>
              <a:rPr lang="es-ES" dirty="0"/>
              <a:t>• Alarma totalmente programable: los campos de </a:t>
            </a:r>
            <a:r>
              <a:rPr lang="es-ES" dirty="0" err="1"/>
              <a:t>subsegundo</a:t>
            </a:r>
            <a:r>
              <a:rPr lang="es-ES" dirty="0"/>
              <a:t>, segundo, minuto, hora y fecha se pueden configurar de forma independiente. seleccionados o enmascarados para proporcionar una rica combinación de alarmas.</a:t>
            </a:r>
          </a:p>
          <a:p>
            <a:r>
              <a:rPr lang="es-ES" dirty="0"/>
              <a:t>• El dispositivo se puede reactivar desde los modos de bajo consumo cuando ocurre la alarma.</a:t>
            </a:r>
          </a:p>
          <a:p>
            <a:r>
              <a:rPr lang="es-ES" dirty="0"/>
              <a:t>• El evento de alarma se puede enrutar a un pin de salida específico con polaridad configurable.</a:t>
            </a:r>
          </a:p>
          <a:p>
            <a:r>
              <a:rPr lang="es-ES" dirty="0"/>
              <a:t>• Se encuentran disponibles indicadores de alarma e interrupciones dedicados.</a:t>
            </a:r>
            <a:endParaRPr lang="es-CO" dirty="0"/>
          </a:p>
        </p:txBody>
      </p:sp>
    </p:spTree>
    <p:extLst>
      <p:ext uri="{BB962C8B-B14F-4D97-AF65-F5344CB8AC3E}">
        <p14:creationId xmlns:p14="http://schemas.microsoft.com/office/powerpoint/2010/main" val="1461375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60A183A1-2F27-A2B5-3B98-0D373F66AE08}"/>
              </a:ext>
            </a:extLst>
          </p:cNvPr>
          <p:cNvPicPr>
            <a:picLocks noGrp="1" noChangeAspect="1"/>
          </p:cNvPicPr>
          <p:nvPr>
            <p:ph idx="1"/>
          </p:nvPr>
        </p:nvPicPr>
        <p:blipFill>
          <a:blip r:embed="rId2"/>
          <a:stretch>
            <a:fillRect/>
          </a:stretch>
        </p:blipFill>
        <p:spPr>
          <a:xfrm>
            <a:off x="1443198" y="941110"/>
            <a:ext cx="8930162" cy="4571724"/>
          </a:xfrm>
        </p:spPr>
      </p:pic>
    </p:spTree>
    <p:extLst>
      <p:ext uri="{BB962C8B-B14F-4D97-AF65-F5344CB8AC3E}">
        <p14:creationId xmlns:p14="http://schemas.microsoft.com/office/powerpoint/2010/main" val="3305872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B340712E-ACC2-8199-AEB6-7A33A79B0CA8}"/>
              </a:ext>
            </a:extLst>
          </p:cNvPr>
          <p:cNvPicPr>
            <a:picLocks noGrp="1" noChangeAspect="1"/>
          </p:cNvPicPr>
          <p:nvPr>
            <p:ph idx="1"/>
          </p:nvPr>
        </p:nvPicPr>
        <p:blipFill>
          <a:blip r:embed="rId2"/>
          <a:stretch>
            <a:fillRect/>
          </a:stretch>
        </p:blipFill>
        <p:spPr>
          <a:xfrm>
            <a:off x="1250176" y="365125"/>
            <a:ext cx="9691648" cy="5090563"/>
          </a:xfrm>
        </p:spPr>
      </p:pic>
    </p:spTree>
    <p:extLst>
      <p:ext uri="{BB962C8B-B14F-4D97-AF65-F5344CB8AC3E}">
        <p14:creationId xmlns:p14="http://schemas.microsoft.com/office/powerpoint/2010/main" val="3776948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BE6F9F-6527-0349-CCEF-47424D476F77}"/>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6DE6DC4F-BC00-69E5-88E7-D0B1D7C257E9}"/>
              </a:ext>
            </a:extLst>
          </p:cNvPr>
          <p:cNvPicPr>
            <a:picLocks noGrp="1" noChangeAspect="1"/>
          </p:cNvPicPr>
          <p:nvPr>
            <p:ph idx="1"/>
          </p:nvPr>
        </p:nvPicPr>
        <p:blipFill>
          <a:blip r:embed="rId2"/>
          <a:stretch>
            <a:fillRect/>
          </a:stretch>
        </p:blipFill>
        <p:spPr>
          <a:xfrm>
            <a:off x="1222951" y="1108841"/>
            <a:ext cx="10005871" cy="4345057"/>
          </a:xfrm>
        </p:spPr>
      </p:pic>
    </p:spTree>
    <p:extLst>
      <p:ext uri="{BB962C8B-B14F-4D97-AF65-F5344CB8AC3E}">
        <p14:creationId xmlns:p14="http://schemas.microsoft.com/office/powerpoint/2010/main" val="4139290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501F844E-44BC-FCC8-912A-5C41EE8337E3}"/>
              </a:ext>
            </a:extLst>
          </p:cNvPr>
          <p:cNvPicPr>
            <a:picLocks noGrp="1" noChangeAspect="1"/>
          </p:cNvPicPr>
          <p:nvPr>
            <p:ph idx="1"/>
          </p:nvPr>
        </p:nvPicPr>
        <p:blipFill>
          <a:blip r:embed="rId2"/>
          <a:stretch>
            <a:fillRect/>
          </a:stretch>
        </p:blipFill>
        <p:spPr>
          <a:xfrm>
            <a:off x="1594318" y="960914"/>
            <a:ext cx="8860530" cy="4382535"/>
          </a:xfrm>
        </p:spPr>
      </p:pic>
    </p:spTree>
    <p:extLst>
      <p:ext uri="{BB962C8B-B14F-4D97-AF65-F5344CB8AC3E}">
        <p14:creationId xmlns:p14="http://schemas.microsoft.com/office/powerpoint/2010/main" val="10007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2B2F0C-9DB5-57D7-E6EA-736D1176BE03}"/>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527BDE65-4F01-370D-E693-89EC524080E7}"/>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5433D43E-4A91-0F20-752E-A0C1AA053A5E}"/>
              </a:ext>
            </a:extLst>
          </p:cNvPr>
          <p:cNvPicPr>
            <a:picLocks noChangeAspect="1"/>
          </p:cNvPicPr>
          <p:nvPr/>
        </p:nvPicPr>
        <p:blipFill>
          <a:blip r:embed="rId2"/>
          <a:stretch>
            <a:fillRect/>
          </a:stretch>
        </p:blipFill>
        <p:spPr>
          <a:xfrm>
            <a:off x="1688930" y="762000"/>
            <a:ext cx="8653950" cy="5212418"/>
          </a:xfrm>
          <a:prstGeom prst="rect">
            <a:avLst/>
          </a:prstGeom>
        </p:spPr>
      </p:pic>
    </p:spTree>
    <p:extLst>
      <p:ext uri="{BB962C8B-B14F-4D97-AF65-F5344CB8AC3E}">
        <p14:creationId xmlns:p14="http://schemas.microsoft.com/office/powerpoint/2010/main" val="23425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E1C331-8735-F8D4-03EC-A5D1C22D7A1D}"/>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565A90B5-E2BE-37C8-F8B2-CB7F335454DD}"/>
              </a:ext>
            </a:extLst>
          </p:cNvPr>
          <p:cNvSpPr>
            <a:spLocks noGrp="1"/>
          </p:cNvSpPr>
          <p:nvPr>
            <p:ph idx="1"/>
          </p:nvPr>
        </p:nvSpPr>
        <p:spPr/>
        <p:txBody>
          <a:bodyPr>
            <a:normAutofit fontScale="77500" lnSpcReduction="20000"/>
          </a:bodyPr>
          <a:lstStyle/>
          <a:p>
            <a:pPr algn="just">
              <a:lnSpc>
                <a:spcPct val="107000"/>
              </a:lnSpc>
              <a:spcAft>
                <a:spcPts val="800"/>
              </a:spcAft>
            </a:pPr>
            <a:r>
              <a:rPr lang="es-ES" sz="4000" kern="100" dirty="0">
                <a:solidFill>
                  <a:srgbClr val="202124"/>
                </a:solidFill>
                <a:effectLst/>
                <a:latin typeface="inherit"/>
                <a:ea typeface="Calibri" panose="020F0502020204030204" pitchFamily="34" charset="0"/>
                <a:cs typeface="Times New Roman" panose="02020603050405020304" pitchFamily="18" charset="0"/>
              </a:rPr>
              <a:t>Un reloj en tiempo real (RTC) es un reloj de computadora que rastrea la hora actual. Aunque los RTC se utilizan a menudo en el ámbito personal ordenadores, servidores y sistemas integrados, también están presentes en casi cualquier dispositivo electrónico que requiera una precisión de tiempo. Los microcontroladores que soportan el RTC se pueden utilizar para cronómetros, despertadores, relojes, pequeños dispositivos electrónicos, agendas y muchos otros dispositivos.</a:t>
            </a:r>
          </a:p>
          <a:p>
            <a:pPr algn="just">
              <a:lnSpc>
                <a:spcPct val="107000"/>
              </a:lnSpc>
              <a:spcAft>
                <a:spcPts val="800"/>
              </a:spcAft>
            </a:pPr>
            <a:endParaRPr lang="es-CO" dirty="0"/>
          </a:p>
        </p:txBody>
      </p:sp>
    </p:spTree>
    <p:extLst>
      <p:ext uri="{BB962C8B-B14F-4D97-AF65-F5344CB8AC3E}">
        <p14:creationId xmlns:p14="http://schemas.microsoft.com/office/powerpoint/2010/main" val="2566629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E9C65E-71C1-DE6E-72A6-126411A58419}"/>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EB19FD68-0683-F6DA-EC6C-30D4964E4F8F}"/>
              </a:ext>
            </a:extLst>
          </p:cNvPr>
          <p:cNvPicPr>
            <a:picLocks noGrp="1" noChangeAspect="1"/>
          </p:cNvPicPr>
          <p:nvPr>
            <p:ph idx="1"/>
          </p:nvPr>
        </p:nvPicPr>
        <p:blipFill>
          <a:blip r:embed="rId2"/>
          <a:stretch>
            <a:fillRect/>
          </a:stretch>
        </p:blipFill>
        <p:spPr>
          <a:xfrm>
            <a:off x="1755609" y="365125"/>
            <a:ext cx="8288275" cy="4148221"/>
          </a:xfrm>
        </p:spPr>
      </p:pic>
      <p:pic>
        <p:nvPicPr>
          <p:cNvPr id="7" name="Imagen 6">
            <a:extLst>
              <a:ext uri="{FF2B5EF4-FFF2-40B4-BE49-F238E27FC236}">
                <a16:creationId xmlns:a16="http://schemas.microsoft.com/office/drawing/2014/main" id="{6C15CD86-91C9-93BA-3282-BAFB7279E8FE}"/>
              </a:ext>
            </a:extLst>
          </p:cNvPr>
          <p:cNvPicPr>
            <a:picLocks noChangeAspect="1"/>
          </p:cNvPicPr>
          <p:nvPr/>
        </p:nvPicPr>
        <p:blipFill>
          <a:blip r:embed="rId3"/>
          <a:stretch>
            <a:fillRect/>
          </a:stretch>
        </p:blipFill>
        <p:spPr>
          <a:xfrm>
            <a:off x="1913821" y="5013279"/>
            <a:ext cx="3684339" cy="1137033"/>
          </a:xfrm>
          <a:prstGeom prst="rect">
            <a:avLst/>
          </a:prstGeom>
        </p:spPr>
      </p:pic>
    </p:spTree>
    <p:extLst>
      <p:ext uri="{BB962C8B-B14F-4D97-AF65-F5344CB8AC3E}">
        <p14:creationId xmlns:p14="http://schemas.microsoft.com/office/powerpoint/2010/main" val="425825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2E84FA-17A2-2612-8B14-542220FA6530}"/>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56EEB5A8-A2C6-B8C9-9E81-4E25DE75B21F}"/>
              </a:ext>
            </a:extLst>
          </p:cNvPr>
          <p:cNvPicPr>
            <a:picLocks noGrp="1" noChangeAspect="1"/>
          </p:cNvPicPr>
          <p:nvPr>
            <p:ph idx="1"/>
          </p:nvPr>
        </p:nvPicPr>
        <p:blipFill>
          <a:blip r:embed="rId2"/>
          <a:stretch>
            <a:fillRect/>
          </a:stretch>
        </p:blipFill>
        <p:spPr>
          <a:xfrm>
            <a:off x="1729570" y="611760"/>
            <a:ext cx="9262323" cy="3442080"/>
          </a:xfrm>
        </p:spPr>
      </p:pic>
      <p:pic>
        <p:nvPicPr>
          <p:cNvPr id="7" name="Imagen 6">
            <a:extLst>
              <a:ext uri="{FF2B5EF4-FFF2-40B4-BE49-F238E27FC236}">
                <a16:creationId xmlns:a16="http://schemas.microsoft.com/office/drawing/2014/main" id="{E17AB51F-82C3-AD0E-D147-7269B13729F3}"/>
              </a:ext>
            </a:extLst>
          </p:cNvPr>
          <p:cNvPicPr>
            <a:picLocks noChangeAspect="1"/>
          </p:cNvPicPr>
          <p:nvPr/>
        </p:nvPicPr>
        <p:blipFill>
          <a:blip r:embed="rId3"/>
          <a:stretch>
            <a:fillRect/>
          </a:stretch>
        </p:blipFill>
        <p:spPr>
          <a:xfrm>
            <a:off x="3974405" y="4688186"/>
            <a:ext cx="3451205" cy="1042054"/>
          </a:xfrm>
          <a:prstGeom prst="rect">
            <a:avLst/>
          </a:prstGeom>
        </p:spPr>
      </p:pic>
    </p:spTree>
    <p:extLst>
      <p:ext uri="{BB962C8B-B14F-4D97-AF65-F5344CB8AC3E}">
        <p14:creationId xmlns:p14="http://schemas.microsoft.com/office/powerpoint/2010/main" val="24915698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3DDE5E-5229-60AC-B032-CDF9F61E8D5C}"/>
              </a:ext>
            </a:extLst>
          </p:cNvPr>
          <p:cNvSpPr>
            <a:spLocks noGrp="1"/>
          </p:cNvSpPr>
          <p:nvPr>
            <p:ph type="title"/>
          </p:nvPr>
        </p:nvSpPr>
        <p:spPr/>
        <p:txBody>
          <a:bodyPr>
            <a:normAutofit fontScale="90000"/>
          </a:bodyPr>
          <a:lstStyle/>
          <a:p>
            <a:r>
              <a:rPr lang="es-CO" dirty="0"/>
              <a:t>CONFIGURACIÓN DE LA ALARMA</a:t>
            </a:r>
          </a:p>
        </p:txBody>
      </p:sp>
      <p:pic>
        <p:nvPicPr>
          <p:cNvPr id="5" name="Marcador de contenido 4">
            <a:extLst>
              <a:ext uri="{FF2B5EF4-FFF2-40B4-BE49-F238E27FC236}">
                <a16:creationId xmlns:a16="http://schemas.microsoft.com/office/drawing/2014/main" id="{4A04E0B6-9184-8C66-CEEE-5D756782A1E3}"/>
              </a:ext>
            </a:extLst>
          </p:cNvPr>
          <p:cNvPicPr>
            <a:picLocks noGrp="1" noChangeAspect="1"/>
          </p:cNvPicPr>
          <p:nvPr>
            <p:ph idx="1"/>
          </p:nvPr>
        </p:nvPicPr>
        <p:blipFill>
          <a:blip r:embed="rId2"/>
          <a:stretch>
            <a:fillRect/>
          </a:stretch>
        </p:blipFill>
        <p:spPr>
          <a:xfrm>
            <a:off x="1976884" y="1909662"/>
            <a:ext cx="8238232" cy="4247297"/>
          </a:xfrm>
        </p:spPr>
      </p:pic>
    </p:spTree>
    <p:extLst>
      <p:ext uri="{BB962C8B-B14F-4D97-AF65-F5344CB8AC3E}">
        <p14:creationId xmlns:p14="http://schemas.microsoft.com/office/powerpoint/2010/main" val="10780532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5389B-2100-3D44-E220-9F3C3069FD51}"/>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D6DAD8EE-D1CE-F816-59E9-002753B12878}"/>
              </a:ext>
            </a:extLst>
          </p:cNvPr>
          <p:cNvPicPr>
            <a:picLocks noGrp="1" noChangeAspect="1"/>
          </p:cNvPicPr>
          <p:nvPr>
            <p:ph idx="1"/>
          </p:nvPr>
        </p:nvPicPr>
        <p:blipFill>
          <a:blip r:embed="rId2"/>
          <a:stretch>
            <a:fillRect/>
          </a:stretch>
        </p:blipFill>
        <p:spPr>
          <a:xfrm>
            <a:off x="1731485" y="566042"/>
            <a:ext cx="8508228" cy="3182997"/>
          </a:xfrm>
        </p:spPr>
      </p:pic>
      <p:pic>
        <p:nvPicPr>
          <p:cNvPr id="7" name="Imagen 6">
            <a:extLst>
              <a:ext uri="{FF2B5EF4-FFF2-40B4-BE49-F238E27FC236}">
                <a16:creationId xmlns:a16="http://schemas.microsoft.com/office/drawing/2014/main" id="{1EB1A085-4C5D-D2FF-63ED-9A81481A3416}"/>
              </a:ext>
            </a:extLst>
          </p:cNvPr>
          <p:cNvPicPr>
            <a:picLocks noChangeAspect="1"/>
          </p:cNvPicPr>
          <p:nvPr/>
        </p:nvPicPr>
        <p:blipFill>
          <a:blip r:embed="rId3"/>
          <a:stretch>
            <a:fillRect/>
          </a:stretch>
        </p:blipFill>
        <p:spPr>
          <a:xfrm>
            <a:off x="4950410" y="4182717"/>
            <a:ext cx="2530657" cy="1425603"/>
          </a:xfrm>
          <a:prstGeom prst="rect">
            <a:avLst/>
          </a:prstGeom>
        </p:spPr>
      </p:pic>
    </p:spTree>
    <p:extLst>
      <p:ext uri="{BB962C8B-B14F-4D97-AF65-F5344CB8AC3E}">
        <p14:creationId xmlns:p14="http://schemas.microsoft.com/office/powerpoint/2010/main" val="3383882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ED39B6-5C10-796B-E620-E0C2DD6DE8D6}"/>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0EF620BF-CBC2-45F7-C318-E579FC09F18A}"/>
              </a:ext>
            </a:extLst>
          </p:cNvPr>
          <p:cNvPicPr>
            <a:picLocks noGrp="1" noChangeAspect="1"/>
          </p:cNvPicPr>
          <p:nvPr>
            <p:ph idx="1"/>
          </p:nvPr>
        </p:nvPicPr>
        <p:blipFill>
          <a:blip r:embed="rId2"/>
          <a:stretch>
            <a:fillRect/>
          </a:stretch>
        </p:blipFill>
        <p:spPr>
          <a:xfrm>
            <a:off x="1386676" y="365125"/>
            <a:ext cx="9159403" cy="3956862"/>
          </a:xfrm>
        </p:spPr>
      </p:pic>
      <p:pic>
        <p:nvPicPr>
          <p:cNvPr id="7" name="Imagen 6">
            <a:extLst>
              <a:ext uri="{FF2B5EF4-FFF2-40B4-BE49-F238E27FC236}">
                <a16:creationId xmlns:a16="http://schemas.microsoft.com/office/drawing/2014/main" id="{F7D45808-2E31-C503-CE8E-31720E07DFF6}"/>
              </a:ext>
            </a:extLst>
          </p:cNvPr>
          <p:cNvPicPr>
            <a:picLocks noChangeAspect="1"/>
          </p:cNvPicPr>
          <p:nvPr/>
        </p:nvPicPr>
        <p:blipFill>
          <a:blip r:embed="rId3"/>
          <a:stretch>
            <a:fillRect/>
          </a:stretch>
        </p:blipFill>
        <p:spPr>
          <a:xfrm>
            <a:off x="3314557" y="4409968"/>
            <a:ext cx="5562886" cy="2082907"/>
          </a:xfrm>
          <a:prstGeom prst="rect">
            <a:avLst/>
          </a:prstGeom>
        </p:spPr>
      </p:pic>
    </p:spTree>
    <p:extLst>
      <p:ext uri="{BB962C8B-B14F-4D97-AF65-F5344CB8AC3E}">
        <p14:creationId xmlns:p14="http://schemas.microsoft.com/office/powerpoint/2010/main" val="39411097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1B3F9A-3145-EBEC-BC35-2C94F08EC88F}"/>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DCFC82C1-D24E-6014-1182-9D767850A772}"/>
              </a:ext>
            </a:extLst>
          </p:cNvPr>
          <p:cNvPicPr>
            <a:picLocks noGrp="1" noChangeAspect="1"/>
          </p:cNvPicPr>
          <p:nvPr>
            <p:ph idx="1"/>
          </p:nvPr>
        </p:nvPicPr>
        <p:blipFill>
          <a:blip r:embed="rId2"/>
          <a:stretch>
            <a:fillRect/>
          </a:stretch>
        </p:blipFill>
        <p:spPr>
          <a:xfrm>
            <a:off x="1361275" y="508001"/>
            <a:ext cx="10089847" cy="4754640"/>
          </a:xfrm>
        </p:spPr>
      </p:pic>
      <p:pic>
        <p:nvPicPr>
          <p:cNvPr id="7" name="Imagen 6">
            <a:extLst>
              <a:ext uri="{FF2B5EF4-FFF2-40B4-BE49-F238E27FC236}">
                <a16:creationId xmlns:a16="http://schemas.microsoft.com/office/drawing/2014/main" id="{1E30CF7F-0449-AF4E-E86C-7168B885B271}"/>
              </a:ext>
            </a:extLst>
          </p:cNvPr>
          <p:cNvPicPr>
            <a:picLocks noChangeAspect="1"/>
          </p:cNvPicPr>
          <p:nvPr/>
        </p:nvPicPr>
        <p:blipFill>
          <a:blip r:embed="rId3"/>
          <a:stretch>
            <a:fillRect/>
          </a:stretch>
        </p:blipFill>
        <p:spPr>
          <a:xfrm>
            <a:off x="3334921" y="5628400"/>
            <a:ext cx="4789512" cy="721599"/>
          </a:xfrm>
          <a:prstGeom prst="rect">
            <a:avLst/>
          </a:prstGeom>
        </p:spPr>
      </p:pic>
    </p:spTree>
    <p:extLst>
      <p:ext uri="{BB962C8B-B14F-4D97-AF65-F5344CB8AC3E}">
        <p14:creationId xmlns:p14="http://schemas.microsoft.com/office/powerpoint/2010/main" val="3181673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B79667-2CF3-6823-2C85-C632AAED11A2}"/>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E5D7EAF2-BBA7-9DB2-9E49-2F7178131545}"/>
              </a:ext>
            </a:extLst>
          </p:cNvPr>
          <p:cNvPicPr>
            <a:picLocks noGrp="1" noChangeAspect="1"/>
          </p:cNvPicPr>
          <p:nvPr>
            <p:ph idx="1"/>
          </p:nvPr>
        </p:nvPicPr>
        <p:blipFill>
          <a:blip r:embed="rId2"/>
          <a:stretch>
            <a:fillRect/>
          </a:stretch>
        </p:blipFill>
        <p:spPr>
          <a:xfrm>
            <a:off x="1186617" y="1898260"/>
            <a:ext cx="9990557" cy="3699900"/>
          </a:xfrm>
        </p:spPr>
      </p:pic>
    </p:spTree>
    <p:extLst>
      <p:ext uri="{BB962C8B-B14F-4D97-AF65-F5344CB8AC3E}">
        <p14:creationId xmlns:p14="http://schemas.microsoft.com/office/powerpoint/2010/main" val="1456464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FD15AF-9397-DFA0-95B2-B2F8C95348EB}"/>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9C38A1F3-F559-A7E1-34F1-657E2078F788}"/>
              </a:ext>
            </a:extLst>
          </p:cNvPr>
          <p:cNvPicPr>
            <a:picLocks noGrp="1" noChangeAspect="1"/>
          </p:cNvPicPr>
          <p:nvPr>
            <p:ph idx="1"/>
          </p:nvPr>
        </p:nvPicPr>
        <p:blipFill>
          <a:blip r:embed="rId2"/>
          <a:stretch>
            <a:fillRect/>
          </a:stretch>
        </p:blipFill>
        <p:spPr>
          <a:xfrm>
            <a:off x="735765" y="1553335"/>
            <a:ext cx="11037047" cy="3751330"/>
          </a:xfrm>
        </p:spPr>
      </p:pic>
    </p:spTree>
    <p:extLst>
      <p:ext uri="{BB962C8B-B14F-4D97-AF65-F5344CB8AC3E}">
        <p14:creationId xmlns:p14="http://schemas.microsoft.com/office/powerpoint/2010/main" val="1381840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C41F59-F959-D131-2873-CC0C9DD25B6B}"/>
              </a:ext>
            </a:extLst>
          </p:cNvPr>
          <p:cNvSpPr>
            <a:spLocks noGrp="1"/>
          </p:cNvSpPr>
          <p:nvPr>
            <p:ph type="title"/>
          </p:nvPr>
        </p:nvSpPr>
        <p:spPr/>
        <p:txBody>
          <a:bodyPr/>
          <a:lstStyle/>
          <a:p>
            <a:r>
              <a:rPr lang="es-CO" dirty="0"/>
              <a:t>EJEMPLO</a:t>
            </a:r>
          </a:p>
        </p:txBody>
      </p:sp>
      <p:pic>
        <p:nvPicPr>
          <p:cNvPr id="5" name="Marcador de contenido 4">
            <a:extLst>
              <a:ext uri="{FF2B5EF4-FFF2-40B4-BE49-F238E27FC236}">
                <a16:creationId xmlns:a16="http://schemas.microsoft.com/office/drawing/2014/main" id="{602F106D-AEE8-3FFB-04BE-6E64032ADC1C}"/>
              </a:ext>
            </a:extLst>
          </p:cNvPr>
          <p:cNvPicPr>
            <a:picLocks noGrp="1" noChangeAspect="1"/>
          </p:cNvPicPr>
          <p:nvPr>
            <p:ph idx="1"/>
          </p:nvPr>
        </p:nvPicPr>
        <p:blipFill rotWithShape="1">
          <a:blip r:embed="rId2"/>
          <a:srcRect t="10168"/>
          <a:stretch/>
        </p:blipFill>
        <p:spPr>
          <a:xfrm>
            <a:off x="339370" y="2466791"/>
            <a:ext cx="11513260" cy="1924417"/>
          </a:xfrm>
        </p:spPr>
      </p:pic>
    </p:spTree>
    <p:extLst>
      <p:ext uri="{BB962C8B-B14F-4D97-AF65-F5344CB8AC3E}">
        <p14:creationId xmlns:p14="http://schemas.microsoft.com/office/powerpoint/2010/main" val="298633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FC25C9-461A-8276-E9C6-D50EFBC89B32}"/>
              </a:ext>
            </a:extLst>
          </p:cNvPr>
          <p:cNvSpPr>
            <a:spLocks noGrp="1"/>
          </p:cNvSpPr>
          <p:nvPr>
            <p:ph type="title"/>
          </p:nvPr>
        </p:nvSpPr>
        <p:spPr/>
        <p:txBody>
          <a:bodyPr/>
          <a:lstStyle/>
          <a:p>
            <a:r>
              <a:rPr lang="es-CO" dirty="0"/>
              <a:t>TIPOS DE RTC</a:t>
            </a:r>
          </a:p>
        </p:txBody>
      </p:sp>
      <p:pic>
        <p:nvPicPr>
          <p:cNvPr id="5" name="Marcador de contenido 4">
            <a:extLst>
              <a:ext uri="{FF2B5EF4-FFF2-40B4-BE49-F238E27FC236}">
                <a16:creationId xmlns:a16="http://schemas.microsoft.com/office/drawing/2014/main" id="{EDB51E7E-02E9-F98C-1DF1-75D6599D1A77}"/>
              </a:ext>
            </a:extLst>
          </p:cNvPr>
          <p:cNvPicPr>
            <a:picLocks noGrp="1" noChangeAspect="1"/>
          </p:cNvPicPr>
          <p:nvPr>
            <p:ph idx="1"/>
          </p:nvPr>
        </p:nvPicPr>
        <p:blipFill rotWithShape="1">
          <a:blip r:embed="rId2"/>
          <a:srcRect t="1897"/>
          <a:stretch/>
        </p:blipFill>
        <p:spPr>
          <a:xfrm>
            <a:off x="2641601" y="1690689"/>
            <a:ext cx="6998712" cy="4756320"/>
          </a:xfrm>
        </p:spPr>
      </p:pic>
    </p:spTree>
    <p:extLst>
      <p:ext uri="{BB962C8B-B14F-4D97-AF65-F5344CB8AC3E}">
        <p14:creationId xmlns:p14="http://schemas.microsoft.com/office/powerpoint/2010/main" val="852856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632D665C-BD50-4291-D98E-C7C9F3CFA9B3}"/>
              </a:ext>
            </a:extLst>
          </p:cNvPr>
          <p:cNvPicPr>
            <a:picLocks noGrp="1" noChangeAspect="1"/>
          </p:cNvPicPr>
          <p:nvPr>
            <p:ph idx="1"/>
          </p:nvPr>
        </p:nvPicPr>
        <p:blipFill>
          <a:blip r:embed="rId2"/>
          <a:stretch>
            <a:fillRect/>
          </a:stretch>
        </p:blipFill>
        <p:spPr>
          <a:xfrm>
            <a:off x="2226968" y="569118"/>
            <a:ext cx="7738063" cy="5719763"/>
          </a:xfrm>
        </p:spPr>
      </p:pic>
    </p:spTree>
    <p:extLst>
      <p:ext uri="{BB962C8B-B14F-4D97-AF65-F5344CB8AC3E}">
        <p14:creationId xmlns:p14="http://schemas.microsoft.com/office/powerpoint/2010/main" val="567599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E4C570FA-05CE-D906-6B54-45C4A4771AF6}"/>
              </a:ext>
            </a:extLst>
          </p:cNvPr>
          <p:cNvPicPr>
            <a:picLocks noGrp="1" noChangeAspect="1"/>
          </p:cNvPicPr>
          <p:nvPr>
            <p:ph idx="1"/>
          </p:nvPr>
        </p:nvPicPr>
        <p:blipFill>
          <a:blip r:embed="rId2"/>
          <a:stretch>
            <a:fillRect/>
          </a:stretch>
        </p:blipFill>
        <p:spPr>
          <a:xfrm>
            <a:off x="838200" y="2758264"/>
            <a:ext cx="10482502" cy="2124428"/>
          </a:xfrm>
        </p:spPr>
      </p:pic>
    </p:spTree>
    <p:extLst>
      <p:ext uri="{BB962C8B-B14F-4D97-AF65-F5344CB8AC3E}">
        <p14:creationId xmlns:p14="http://schemas.microsoft.com/office/powerpoint/2010/main" val="163383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DD990-F87F-27B3-97BA-DF2337F6CE6E}"/>
              </a:ext>
            </a:extLst>
          </p:cNvPr>
          <p:cNvSpPr>
            <a:spLocks noGrp="1"/>
          </p:cNvSpPr>
          <p:nvPr>
            <p:ph type="title"/>
          </p:nvPr>
        </p:nvSpPr>
        <p:spPr/>
        <p:txBody>
          <a:bodyPr/>
          <a:lstStyle/>
          <a:p>
            <a:r>
              <a:rPr lang="es-CO" dirty="0"/>
              <a:t>CALENDARIO RTC</a:t>
            </a:r>
          </a:p>
        </p:txBody>
      </p:sp>
      <p:sp>
        <p:nvSpPr>
          <p:cNvPr id="3" name="Marcador de contenido 2">
            <a:extLst>
              <a:ext uri="{FF2B5EF4-FFF2-40B4-BE49-F238E27FC236}">
                <a16:creationId xmlns:a16="http://schemas.microsoft.com/office/drawing/2014/main" id="{757137BA-2ABC-DA76-F648-1BAE5D7D2205}"/>
              </a:ext>
            </a:extLst>
          </p:cNvPr>
          <p:cNvSpPr>
            <a:spLocks noGrp="1"/>
          </p:cNvSpPr>
          <p:nvPr>
            <p:ph idx="1"/>
          </p:nvPr>
        </p:nvSpPr>
        <p:spPr/>
        <p:txBody>
          <a:bodyPr/>
          <a:lstStyle/>
          <a:p>
            <a:r>
              <a:rPr lang="es-ES" dirty="0"/>
              <a:t>Un calendario realiza un seguimiento de la hora (horas, minutos y segundos) y la fecha (día, semana, mes, año). </a:t>
            </a:r>
          </a:p>
          <a:p>
            <a:r>
              <a:rPr lang="es-ES" dirty="0"/>
              <a:t>El calendario RTC ofrece las siguientes funciones para configurar y mostrar fácilmente los campos de datos del calendario:</a:t>
            </a:r>
          </a:p>
          <a:p>
            <a:r>
              <a:rPr lang="es-ES" dirty="0"/>
              <a:t>• Calendario con </a:t>
            </a:r>
            <a:r>
              <a:rPr lang="es-ES" dirty="0" err="1"/>
              <a:t>subsegundos</a:t>
            </a:r>
            <a:r>
              <a:rPr lang="es-ES" dirty="0"/>
              <a:t> (no programable), segundos, minutos, horas (formato 12 h/24 h), día de la semana (día), día del mes (fecha), mes, año</a:t>
            </a:r>
          </a:p>
          <a:p>
            <a:r>
              <a:rPr lang="es-ES" dirty="0"/>
              <a:t>• Calendario en formato BCD</a:t>
            </a:r>
          </a:p>
          <a:p>
            <a:r>
              <a:rPr lang="es-ES" dirty="0"/>
              <a:t>• Gestión automática de meses de 28, 29 (año bisiesto), 30 y 31 días</a:t>
            </a:r>
          </a:p>
          <a:p>
            <a:r>
              <a:rPr lang="es-ES" dirty="0"/>
              <a:t>• Ajuste del horario de verano programable mediante software</a:t>
            </a:r>
            <a:endParaRPr lang="es-CO" dirty="0"/>
          </a:p>
        </p:txBody>
      </p:sp>
    </p:spTree>
    <p:extLst>
      <p:ext uri="{BB962C8B-B14F-4D97-AF65-F5344CB8AC3E}">
        <p14:creationId xmlns:p14="http://schemas.microsoft.com/office/powerpoint/2010/main" val="2664440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276F0AEF-32AE-F641-F437-0F874FEFD371}"/>
              </a:ext>
            </a:extLst>
          </p:cNvPr>
          <p:cNvPicPr>
            <a:picLocks noGrp="1" noChangeAspect="1"/>
          </p:cNvPicPr>
          <p:nvPr>
            <p:ph idx="1"/>
          </p:nvPr>
        </p:nvPicPr>
        <p:blipFill>
          <a:blip r:embed="rId2"/>
          <a:stretch>
            <a:fillRect/>
          </a:stretch>
        </p:blipFill>
        <p:spPr>
          <a:xfrm>
            <a:off x="1613919" y="1628743"/>
            <a:ext cx="8964162" cy="3600513"/>
          </a:xfrm>
        </p:spPr>
      </p:pic>
    </p:spTree>
    <p:extLst>
      <p:ext uri="{BB962C8B-B14F-4D97-AF65-F5344CB8AC3E}">
        <p14:creationId xmlns:p14="http://schemas.microsoft.com/office/powerpoint/2010/main" val="1679574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6CD597-C3A3-4CCB-7530-4EC1EB9F4545}"/>
              </a:ext>
            </a:extLst>
          </p:cNvPr>
          <p:cNvSpPr>
            <a:spLocks noGrp="1"/>
          </p:cNvSpPr>
          <p:nvPr>
            <p:ph type="title"/>
          </p:nvPr>
        </p:nvSpPr>
        <p:spPr/>
        <p:txBody>
          <a:bodyPr>
            <a:normAutofit fontScale="90000"/>
          </a:bodyPr>
          <a:lstStyle/>
          <a:p>
            <a:r>
              <a:rPr lang="es-CO" dirty="0"/>
              <a:t>PASOS PARA INICIALIZAR EL CALENDARIO</a:t>
            </a:r>
          </a:p>
        </p:txBody>
      </p:sp>
      <p:pic>
        <p:nvPicPr>
          <p:cNvPr id="5" name="Marcador de contenido 4">
            <a:extLst>
              <a:ext uri="{FF2B5EF4-FFF2-40B4-BE49-F238E27FC236}">
                <a16:creationId xmlns:a16="http://schemas.microsoft.com/office/drawing/2014/main" id="{98704AF7-B65C-F5AF-8F5D-07C4BFAD4D14}"/>
              </a:ext>
            </a:extLst>
          </p:cNvPr>
          <p:cNvPicPr>
            <a:picLocks noGrp="1" noChangeAspect="1"/>
          </p:cNvPicPr>
          <p:nvPr>
            <p:ph idx="1"/>
          </p:nvPr>
        </p:nvPicPr>
        <p:blipFill>
          <a:blip r:embed="rId2"/>
          <a:stretch>
            <a:fillRect/>
          </a:stretch>
        </p:blipFill>
        <p:spPr>
          <a:xfrm>
            <a:off x="1126300" y="1873496"/>
            <a:ext cx="10005672" cy="3805944"/>
          </a:xfrm>
        </p:spPr>
      </p:pic>
    </p:spTree>
    <p:extLst>
      <p:ext uri="{BB962C8B-B14F-4D97-AF65-F5344CB8AC3E}">
        <p14:creationId xmlns:p14="http://schemas.microsoft.com/office/powerpoint/2010/main" val="3005648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a:extLst>
              <a:ext uri="{FF2B5EF4-FFF2-40B4-BE49-F238E27FC236}">
                <a16:creationId xmlns:a16="http://schemas.microsoft.com/office/drawing/2014/main" id="{764336F1-2752-2CD1-D513-9DEFBD24BC04}"/>
              </a:ext>
            </a:extLst>
          </p:cNvPr>
          <p:cNvPicPr>
            <a:picLocks noGrp="1" noChangeAspect="1"/>
          </p:cNvPicPr>
          <p:nvPr>
            <p:ph idx="1"/>
          </p:nvPr>
        </p:nvPicPr>
        <p:blipFill>
          <a:blip r:embed="rId2"/>
          <a:stretch>
            <a:fillRect/>
          </a:stretch>
        </p:blipFill>
        <p:spPr>
          <a:xfrm>
            <a:off x="980870" y="1790764"/>
            <a:ext cx="10230259" cy="3276472"/>
          </a:xfrm>
        </p:spPr>
      </p:pic>
    </p:spTree>
    <p:extLst>
      <p:ext uri="{BB962C8B-B14F-4D97-AF65-F5344CB8AC3E}">
        <p14:creationId xmlns:p14="http://schemas.microsoft.com/office/powerpoint/2010/main" val="943631337"/>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docProps/app.xml><?xml version="1.0" encoding="utf-8"?>
<Properties xmlns="http://schemas.openxmlformats.org/officeDocument/2006/extended-properties" xmlns:vt="http://schemas.openxmlformats.org/officeDocument/2006/docPropsVTypes">
  <TotalTime>245</TotalTime>
  <Words>437</Words>
  <Application>Microsoft Office PowerPoint</Application>
  <PresentationFormat>Panorámica</PresentationFormat>
  <Paragraphs>25</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Aharoni</vt:lpstr>
      <vt:lpstr>Arial</vt:lpstr>
      <vt:lpstr>Avenir Next LT Pro</vt:lpstr>
      <vt:lpstr>inherit</vt:lpstr>
      <vt:lpstr>FadeVTI</vt:lpstr>
      <vt:lpstr>RTC (Real Time Clock)</vt:lpstr>
      <vt:lpstr>Presentación de PowerPoint</vt:lpstr>
      <vt:lpstr>TIPOS DE RTC</vt:lpstr>
      <vt:lpstr>Presentación de PowerPoint</vt:lpstr>
      <vt:lpstr>Presentación de PowerPoint</vt:lpstr>
      <vt:lpstr>CALENDARIO RTC</vt:lpstr>
      <vt:lpstr>Presentación de PowerPoint</vt:lpstr>
      <vt:lpstr>PASOS PARA INICIALIZAR EL CALENDARIO</vt:lpstr>
      <vt:lpstr>Presentación de PowerPoint</vt:lpstr>
      <vt:lpstr>CONFIGURACIÓN DEL RELOJ</vt:lpstr>
      <vt:lpstr>PRESCALERS</vt:lpstr>
      <vt:lpstr>Presentación de PowerPoint</vt:lpstr>
      <vt:lpstr>Presentación de PowerPoint</vt:lpstr>
      <vt:lpstr>ALARMA RTC</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CONFIGURACIÓN DE LA ALARMA</vt:lpstr>
      <vt:lpstr>Presentación de PowerPoint</vt:lpstr>
      <vt:lpstr>Presentación de PowerPoint</vt:lpstr>
      <vt:lpstr>Presentación de PowerPoint</vt:lpstr>
      <vt:lpstr>Presentación de PowerPoint</vt:lpstr>
      <vt:lpstr>Presentación de PowerPoint</vt:lpstr>
      <vt:lpstr>EJEMPLO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RTC (Real Time Clock)</dc:title>
  <dc:creator>Adriana Riveros Guevara</dc:creator>
  <cp:lastModifiedBy>Adriana Riveros Guevara</cp:lastModifiedBy>
  <cp:revision>1</cp:revision>
  <dcterms:created xsi:type="dcterms:W3CDTF">2023-10-04T01:00:24Z</dcterms:created>
  <dcterms:modified xsi:type="dcterms:W3CDTF">2023-10-19T23:12:03Z</dcterms:modified>
</cp:coreProperties>
</file>