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sldIdLst>
    <p:sldId id="256" r:id="rId2"/>
    <p:sldId id="257" r:id="rId3"/>
    <p:sldId id="258" r:id="rId4"/>
    <p:sldId id="259" r:id="rId5"/>
    <p:sldId id="260" r:id="rId6"/>
    <p:sldId id="261" r:id="rId7"/>
    <p:sldId id="262" r:id="rId8"/>
    <p:sldId id="263" r:id="rId9"/>
    <p:sldId id="264" r:id="rId10"/>
    <p:sldId id="265" r:id="rId11"/>
    <p:sldId id="275" r:id="rId12"/>
    <p:sldId id="276" r:id="rId13"/>
    <p:sldId id="266" r:id="rId14"/>
    <p:sldId id="267" r:id="rId15"/>
    <p:sldId id="268" r:id="rId16"/>
    <p:sldId id="269" r:id="rId17"/>
    <p:sldId id="270" r:id="rId18"/>
    <p:sldId id="271" r:id="rId19"/>
    <p:sldId id="272" r:id="rId20"/>
    <p:sldId id="291" r:id="rId21"/>
    <p:sldId id="292" r:id="rId22"/>
    <p:sldId id="293" r:id="rId23"/>
    <p:sldId id="294" r:id="rId24"/>
    <p:sldId id="287" r:id="rId25"/>
    <p:sldId id="289" r:id="rId26"/>
    <p:sldId id="290" r:id="rId27"/>
    <p:sldId id="273" r:id="rId28"/>
    <p:sldId id="274" r:id="rId29"/>
    <p:sldId id="277" r:id="rId30"/>
    <p:sldId id="279" r:id="rId31"/>
    <p:sldId id="280" r:id="rId32"/>
    <p:sldId id="278" r:id="rId33"/>
    <p:sldId id="281" r:id="rId34"/>
    <p:sldId id="286" r:id="rId35"/>
    <p:sldId id="283" r:id="rId36"/>
    <p:sldId id="284" r:id="rId37"/>
    <p:sldId id="285" r:id="rId3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9/10/2023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‹Nº›</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192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9/10/2023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334270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9/10/2023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2492818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9/10/2023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42330815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9/10/2023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4568833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9/10/2023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14257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9/10/2023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6717921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9/10/2023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75323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9/10/2023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332519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9/10/2023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4006481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9/10/2023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558422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9/10/2023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‹Nº›</a:t>
            </a:fld>
            <a:endParaRPr lang="en-US"/>
          </a:p>
        </p:txBody>
      </p:sp>
    </p:spTree>
    <p:extLst>
      <p:ext uri="{BB962C8B-B14F-4D97-AF65-F5344CB8AC3E}">
        <p14:creationId xmlns:p14="http://schemas.microsoft.com/office/powerpoint/2010/main" val="1664761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5" Type="http://schemas.openxmlformats.org/officeDocument/2006/relationships/image" Target="../media/image26.png"/><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3">
            <a:extLst>
              <a:ext uri="{FF2B5EF4-FFF2-40B4-BE49-F238E27FC236}">
                <a16:creationId xmlns:a16="http://schemas.microsoft.com/office/drawing/2014/main" id="{EECE1AB7-414A-9CFB-DF0C-E4C16FCA9432}"/>
              </a:ext>
            </a:extLst>
          </p:cNvPr>
          <p:cNvPicPr>
            <a:picLocks noChangeAspect="1"/>
          </p:cNvPicPr>
          <p:nvPr/>
        </p:nvPicPr>
        <p:blipFill rotWithShape="1">
          <a:blip r:embed="rId2"/>
          <a:srcRect l="5267" r="19210" b="2"/>
          <a:stretch/>
        </p:blipFill>
        <p:spPr>
          <a:xfrm>
            <a:off x="3523488" y="10"/>
            <a:ext cx="8668512" cy="6857990"/>
          </a:xfrm>
          <a:prstGeom prst="rect">
            <a:avLst/>
          </a:prstGeom>
        </p:spPr>
      </p:pic>
      <p:sp>
        <p:nvSpPr>
          <p:cNvPr id="25" name="Rectangle 10">
            <a:extLst>
              <a:ext uri="{FF2B5EF4-FFF2-40B4-BE49-F238E27FC236}">
                <a16:creationId xmlns:a16="http://schemas.microsoft.com/office/drawing/2014/main" id="{A44CD100-6267-4E62-AA64-2182A3A6A1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BA1FBCFA-1B69-8789-838D-29144B9B6859}"/>
              </a:ext>
            </a:extLst>
          </p:cNvPr>
          <p:cNvSpPr>
            <a:spLocks noGrp="1"/>
          </p:cNvSpPr>
          <p:nvPr>
            <p:ph type="ctrTitle"/>
          </p:nvPr>
        </p:nvSpPr>
        <p:spPr>
          <a:xfrm>
            <a:off x="477981" y="1122363"/>
            <a:ext cx="4023360" cy="3204134"/>
          </a:xfrm>
        </p:spPr>
        <p:txBody>
          <a:bodyPr anchor="b">
            <a:normAutofit/>
          </a:bodyPr>
          <a:lstStyle/>
          <a:p>
            <a:r>
              <a:rPr lang="es-CO" sz="4800">
                <a:solidFill>
                  <a:schemeClr val="bg1"/>
                </a:solidFill>
              </a:rPr>
              <a:t>SPI</a:t>
            </a:r>
          </a:p>
        </p:txBody>
      </p:sp>
      <p:sp>
        <p:nvSpPr>
          <p:cNvPr id="3" name="Subtítulo 2">
            <a:extLst>
              <a:ext uri="{FF2B5EF4-FFF2-40B4-BE49-F238E27FC236}">
                <a16:creationId xmlns:a16="http://schemas.microsoft.com/office/drawing/2014/main" id="{D3DCA813-A89D-95C9-835F-DFF76D740D47}"/>
              </a:ext>
            </a:extLst>
          </p:cNvPr>
          <p:cNvSpPr>
            <a:spLocks noGrp="1"/>
          </p:cNvSpPr>
          <p:nvPr>
            <p:ph type="subTitle" idx="1"/>
          </p:nvPr>
        </p:nvSpPr>
        <p:spPr>
          <a:xfrm>
            <a:off x="477980" y="4872922"/>
            <a:ext cx="4023359" cy="1208141"/>
          </a:xfrm>
        </p:spPr>
        <p:txBody>
          <a:bodyPr>
            <a:normAutofit/>
          </a:bodyPr>
          <a:lstStyle/>
          <a:p>
            <a:endParaRPr lang="es-CO" sz="2000">
              <a:solidFill>
                <a:schemeClr val="bg1"/>
              </a:solidFill>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bg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280154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7F95097-EA18-1316-FE44-6653CEE1314A}"/>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00CE516D-8809-0111-1D9A-FE53268DDB04}"/>
              </a:ext>
            </a:extLst>
          </p:cNvPr>
          <p:cNvPicPr>
            <a:picLocks noGrp="1" noChangeAspect="1"/>
          </p:cNvPicPr>
          <p:nvPr>
            <p:ph idx="1"/>
          </p:nvPr>
        </p:nvPicPr>
        <p:blipFill>
          <a:blip r:embed="rId2"/>
          <a:stretch>
            <a:fillRect/>
          </a:stretch>
        </p:blipFill>
        <p:spPr>
          <a:xfrm>
            <a:off x="1266975" y="1805327"/>
            <a:ext cx="10205098" cy="4266787"/>
          </a:xfrm>
        </p:spPr>
      </p:pic>
    </p:spTree>
    <p:extLst>
      <p:ext uri="{BB962C8B-B14F-4D97-AF65-F5344CB8AC3E}">
        <p14:creationId xmlns:p14="http://schemas.microsoft.com/office/powerpoint/2010/main" val="2408811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5228719-97C9-908B-9841-923610807145}"/>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4A2F0031-DB36-DF82-CD3C-FDA10D5BE334}"/>
              </a:ext>
            </a:extLst>
          </p:cNvPr>
          <p:cNvPicPr>
            <a:picLocks noGrp="1" noChangeAspect="1"/>
          </p:cNvPicPr>
          <p:nvPr>
            <p:ph idx="1"/>
          </p:nvPr>
        </p:nvPicPr>
        <p:blipFill>
          <a:blip r:embed="rId2"/>
          <a:stretch>
            <a:fillRect/>
          </a:stretch>
        </p:blipFill>
        <p:spPr>
          <a:xfrm>
            <a:off x="2751162" y="1843834"/>
            <a:ext cx="7296728" cy="4648722"/>
          </a:xfrm>
        </p:spPr>
      </p:pic>
    </p:spTree>
    <p:extLst>
      <p:ext uri="{BB962C8B-B14F-4D97-AF65-F5344CB8AC3E}">
        <p14:creationId xmlns:p14="http://schemas.microsoft.com/office/powerpoint/2010/main" val="86829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D132A3-7FA7-B358-DFF8-E7BD9B814E6E}"/>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C2E8E2B0-0A37-4E5D-207B-3E74A7820A22}"/>
              </a:ext>
            </a:extLst>
          </p:cNvPr>
          <p:cNvPicPr>
            <a:picLocks noGrp="1" noChangeAspect="1"/>
          </p:cNvPicPr>
          <p:nvPr>
            <p:ph idx="1"/>
          </p:nvPr>
        </p:nvPicPr>
        <p:blipFill>
          <a:blip r:embed="rId2"/>
          <a:stretch>
            <a:fillRect/>
          </a:stretch>
        </p:blipFill>
        <p:spPr>
          <a:xfrm>
            <a:off x="374820" y="1443073"/>
            <a:ext cx="10908876" cy="4494921"/>
          </a:xfrm>
        </p:spPr>
      </p:pic>
    </p:spTree>
    <p:extLst>
      <p:ext uri="{BB962C8B-B14F-4D97-AF65-F5344CB8AC3E}">
        <p14:creationId xmlns:p14="http://schemas.microsoft.com/office/powerpoint/2010/main" val="10049057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3BCE45A-D381-A8D5-0249-0E9682384E93}"/>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EC5761D7-DA6B-FE43-4D2D-4F538079424D}"/>
              </a:ext>
            </a:extLst>
          </p:cNvPr>
          <p:cNvPicPr>
            <a:picLocks noGrp="1" noChangeAspect="1"/>
          </p:cNvPicPr>
          <p:nvPr>
            <p:ph idx="1"/>
          </p:nvPr>
        </p:nvPicPr>
        <p:blipFill>
          <a:blip r:embed="rId2"/>
          <a:stretch>
            <a:fillRect/>
          </a:stretch>
        </p:blipFill>
        <p:spPr>
          <a:xfrm>
            <a:off x="780702" y="2133600"/>
            <a:ext cx="10671978" cy="4013394"/>
          </a:xfrm>
        </p:spPr>
      </p:pic>
    </p:spTree>
    <p:extLst>
      <p:ext uri="{BB962C8B-B14F-4D97-AF65-F5344CB8AC3E}">
        <p14:creationId xmlns:p14="http://schemas.microsoft.com/office/powerpoint/2010/main" val="1562828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E7293A-4189-8653-8E27-1BCE0E8BB527}"/>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18D0E3E6-D526-4136-7280-53627E3312A8}"/>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F9FF1505-13CB-DC2E-D992-A626EC95CF22}"/>
              </a:ext>
            </a:extLst>
          </p:cNvPr>
          <p:cNvPicPr>
            <a:picLocks noChangeAspect="1"/>
          </p:cNvPicPr>
          <p:nvPr/>
        </p:nvPicPr>
        <p:blipFill>
          <a:blip r:embed="rId2"/>
          <a:stretch>
            <a:fillRect/>
          </a:stretch>
        </p:blipFill>
        <p:spPr>
          <a:xfrm>
            <a:off x="908304" y="996030"/>
            <a:ext cx="10290557" cy="4380298"/>
          </a:xfrm>
          <a:prstGeom prst="rect">
            <a:avLst/>
          </a:prstGeom>
        </p:spPr>
      </p:pic>
    </p:spTree>
    <p:extLst>
      <p:ext uri="{BB962C8B-B14F-4D97-AF65-F5344CB8AC3E}">
        <p14:creationId xmlns:p14="http://schemas.microsoft.com/office/powerpoint/2010/main" val="1826832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94E6397-5B47-A573-9107-07FD1F321C26}"/>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C7BFD4CD-F891-7511-4491-735545E46D51}"/>
              </a:ext>
            </a:extLst>
          </p:cNvPr>
          <p:cNvPicPr>
            <a:picLocks noGrp="1" noChangeAspect="1"/>
          </p:cNvPicPr>
          <p:nvPr>
            <p:ph idx="1"/>
          </p:nvPr>
        </p:nvPicPr>
        <p:blipFill>
          <a:blip r:embed="rId2"/>
          <a:stretch>
            <a:fillRect/>
          </a:stretch>
        </p:blipFill>
        <p:spPr>
          <a:xfrm>
            <a:off x="442089" y="1386314"/>
            <a:ext cx="10841607" cy="4720820"/>
          </a:xfrm>
        </p:spPr>
      </p:pic>
    </p:spTree>
    <p:extLst>
      <p:ext uri="{BB962C8B-B14F-4D97-AF65-F5344CB8AC3E}">
        <p14:creationId xmlns:p14="http://schemas.microsoft.com/office/powerpoint/2010/main" val="22741251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552A82F-E165-DAA8-16EE-16CE42C9F8F7}"/>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D09A9CD5-F755-AC33-5AA7-AA4B4EF6B9BB}"/>
              </a:ext>
            </a:extLst>
          </p:cNvPr>
          <p:cNvPicPr>
            <a:picLocks noGrp="1" noChangeAspect="1"/>
          </p:cNvPicPr>
          <p:nvPr>
            <p:ph idx="1"/>
          </p:nvPr>
        </p:nvPicPr>
        <p:blipFill>
          <a:blip r:embed="rId2"/>
          <a:stretch>
            <a:fillRect/>
          </a:stretch>
        </p:blipFill>
        <p:spPr>
          <a:xfrm>
            <a:off x="500520" y="1728216"/>
            <a:ext cx="11190959" cy="4714391"/>
          </a:xfrm>
        </p:spPr>
      </p:pic>
    </p:spTree>
    <p:extLst>
      <p:ext uri="{BB962C8B-B14F-4D97-AF65-F5344CB8AC3E}">
        <p14:creationId xmlns:p14="http://schemas.microsoft.com/office/powerpoint/2010/main" val="3575353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AE1CED-916F-98F0-C453-308683D7998C}"/>
              </a:ext>
            </a:extLst>
          </p:cNvPr>
          <p:cNvSpPr>
            <a:spLocks noGrp="1"/>
          </p:cNvSpPr>
          <p:nvPr>
            <p:ph type="title"/>
          </p:nvPr>
        </p:nvSpPr>
        <p:spPr/>
        <p:txBody>
          <a:bodyPr/>
          <a:lstStyle/>
          <a:p>
            <a:r>
              <a:rPr lang="es-CO" b="1" i="0" dirty="0" err="1">
                <a:solidFill>
                  <a:srgbClr val="000080"/>
                </a:solidFill>
                <a:effectLst/>
                <a:latin typeface="Roboto Slab" pitchFamily="2" charset="0"/>
              </a:rPr>
              <a:t>Clock</a:t>
            </a:r>
            <a:r>
              <a:rPr lang="es-CO" b="1" i="0" dirty="0">
                <a:solidFill>
                  <a:srgbClr val="000080"/>
                </a:solidFill>
                <a:effectLst/>
                <a:latin typeface="Roboto Slab" pitchFamily="2" charset="0"/>
              </a:rPr>
              <a:t> </a:t>
            </a:r>
            <a:r>
              <a:rPr lang="es-CO" b="1" i="0" dirty="0" err="1">
                <a:solidFill>
                  <a:srgbClr val="000080"/>
                </a:solidFill>
                <a:effectLst/>
                <a:latin typeface="Roboto Slab" pitchFamily="2" charset="0"/>
              </a:rPr>
              <a:t>polarity</a:t>
            </a:r>
            <a:r>
              <a:rPr lang="es-CO" b="1" i="0" dirty="0">
                <a:solidFill>
                  <a:srgbClr val="000080"/>
                </a:solidFill>
                <a:effectLst/>
                <a:latin typeface="Roboto Slab" pitchFamily="2" charset="0"/>
              </a:rPr>
              <a:t> (CPOL)</a:t>
            </a:r>
            <a:endParaRPr lang="es-CO" dirty="0"/>
          </a:p>
        </p:txBody>
      </p:sp>
      <p:pic>
        <p:nvPicPr>
          <p:cNvPr id="5" name="Marcador de contenido 4">
            <a:extLst>
              <a:ext uri="{FF2B5EF4-FFF2-40B4-BE49-F238E27FC236}">
                <a16:creationId xmlns:a16="http://schemas.microsoft.com/office/drawing/2014/main" id="{D16FE573-54FF-2717-F3A5-DD1DD6919946}"/>
              </a:ext>
            </a:extLst>
          </p:cNvPr>
          <p:cNvPicPr>
            <a:picLocks noGrp="1" noChangeAspect="1"/>
          </p:cNvPicPr>
          <p:nvPr>
            <p:ph idx="1"/>
          </p:nvPr>
        </p:nvPicPr>
        <p:blipFill>
          <a:blip r:embed="rId2"/>
          <a:stretch>
            <a:fillRect/>
          </a:stretch>
        </p:blipFill>
        <p:spPr>
          <a:xfrm>
            <a:off x="2233618" y="2763684"/>
            <a:ext cx="7988771" cy="2366101"/>
          </a:xfrm>
        </p:spPr>
      </p:pic>
    </p:spTree>
    <p:extLst>
      <p:ext uri="{BB962C8B-B14F-4D97-AF65-F5344CB8AC3E}">
        <p14:creationId xmlns:p14="http://schemas.microsoft.com/office/powerpoint/2010/main" val="17169299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CA29DB2-9000-BD4C-02CE-9D1F756A2D00}"/>
              </a:ext>
            </a:extLst>
          </p:cNvPr>
          <p:cNvSpPr>
            <a:spLocks noGrp="1"/>
          </p:cNvSpPr>
          <p:nvPr>
            <p:ph type="title"/>
          </p:nvPr>
        </p:nvSpPr>
        <p:spPr/>
        <p:txBody>
          <a:bodyPr/>
          <a:lstStyle/>
          <a:p>
            <a:r>
              <a:rPr lang="es-CO" b="1" i="0" u="sng" dirty="0" err="1">
                <a:solidFill>
                  <a:srgbClr val="000080"/>
                </a:solidFill>
                <a:effectLst/>
                <a:latin typeface="inherit"/>
              </a:rPr>
              <a:t>Clock</a:t>
            </a:r>
            <a:r>
              <a:rPr lang="es-CO" b="1" i="0" u="sng" dirty="0">
                <a:solidFill>
                  <a:srgbClr val="000080"/>
                </a:solidFill>
                <a:effectLst/>
                <a:latin typeface="inherit"/>
              </a:rPr>
              <a:t> </a:t>
            </a:r>
            <a:r>
              <a:rPr lang="es-CO" b="1" i="0" u="sng" dirty="0" err="1">
                <a:solidFill>
                  <a:srgbClr val="000080"/>
                </a:solidFill>
                <a:effectLst/>
                <a:latin typeface="inherit"/>
              </a:rPr>
              <a:t>phase</a:t>
            </a:r>
            <a:r>
              <a:rPr lang="es-CO" b="1" i="0" u="sng" dirty="0">
                <a:solidFill>
                  <a:srgbClr val="000080"/>
                </a:solidFill>
                <a:effectLst/>
                <a:latin typeface="inherit"/>
              </a:rPr>
              <a:t> (CPHA)</a:t>
            </a:r>
            <a:endParaRPr lang="es-CO" dirty="0"/>
          </a:p>
        </p:txBody>
      </p:sp>
      <p:pic>
        <p:nvPicPr>
          <p:cNvPr id="5" name="Marcador de contenido 4">
            <a:extLst>
              <a:ext uri="{FF2B5EF4-FFF2-40B4-BE49-F238E27FC236}">
                <a16:creationId xmlns:a16="http://schemas.microsoft.com/office/drawing/2014/main" id="{344EBAB6-11E0-4C0E-AF18-8EF149167CDA}"/>
              </a:ext>
            </a:extLst>
          </p:cNvPr>
          <p:cNvPicPr>
            <a:picLocks noGrp="1" noChangeAspect="1"/>
          </p:cNvPicPr>
          <p:nvPr>
            <p:ph idx="1"/>
          </p:nvPr>
        </p:nvPicPr>
        <p:blipFill>
          <a:blip r:embed="rId2"/>
          <a:stretch>
            <a:fillRect/>
          </a:stretch>
        </p:blipFill>
        <p:spPr>
          <a:xfrm>
            <a:off x="2111842" y="2265680"/>
            <a:ext cx="7968316" cy="4282039"/>
          </a:xfrm>
        </p:spPr>
      </p:pic>
    </p:spTree>
    <p:extLst>
      <p:ext uri="{BB962C8B-B14F-4D97-AF65-F5344CB8AC3E}">
        <p14:creationId xmlns:p14="http://schemas.microsoft.com/office/powerpoint/2010/main" val="283492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EF39502-7DB2-C06E-A64C-08B184691AD4}"/>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2CB39CE0-14B8-B65E-6EAB-86E5BEF70B18}"/>
              </a:ext>
            </a:extLst>
          </p:cNvPr>
          <p:cNvPicPr>
            <a:picLocks noGrp="1" noChangeAspect="1"/>
          </p:cNvPicPr>
          <p:nvPr>
            <p:ph idx="1"/>
          </p:nvPr>
        </p:nvPicPr>
        <p:blipFill>
          <a:blip r:embed="rId2"/>
          <a:stretch>
            <a:fillRect/>
          </a:stretch>
        </p:blipFill>
        <p:spPr>
          <a:xfrm>
            <a:off x="1718458" y="1728216"/>
            <a:ext cx="8962348" cy="4619220"/>
          </a:xfrm>
        </p:spPr>
      </p:pic>
    </p:spTree>
    <p:extLst>
      <p:ext uri="{BB962C8B-B14F-4D97-AF65-F5344CB8AC3E}">
        <p14:creationId xmlns:p14="http://schemas.microsoft.com/office/powerpoint/2010/main" val="466777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38A585-A3CC-8968-3F76-61E3EE06A5A5}"/>
              </a:ext>
            </a:extLst>
          </p:cNvPr>
          <p:cNvSpPr>
            <a:spLocks noGrp="1"/>
          </p:cNvSpPr>
          <p:nvPr>
            <p:ph type="title"/>
          </p:nvPr>
        </p:nvSpPr>
        <p:spPr/>
        <p:txBody>
          <a:bodyPr/>
          <a:lstStyle/>
          <a:p>
            <a:r>
              <a:rPr lang="es-CO" b="0" i="0" dirty="0">
                <a:solidFill>
                  <a:srgbClr val="000000"/>
                </a:solidFill>
                <a:effectLst/>
                <a:latin typeface="Roboto Slab" pitchFamily="2" charset="0"/>
              </a:rPr>
              <a:t>Serial </a:t>
            </a:r>
            <a:r>
              <a:rPr lang="es-CO" b="0" i="0" dirty="0" err="1">
                <a:solidFill>
                  <a:srgbClr val="000000"/>
                </a:solidFill>
                <a:effectLst/>
                <a:latin typeface="Roboto Slab" pitchFamily="2" charset="0"/>
              </a:rPr>
              <a:t>Peripheral</a:t>
            </a:r>
            <a:r>
              <a:rPr lang="es-CO" b="0" i="0" dirty="0">
                <a:solidFill>
                  <a:srgbClr val="000000"/>
                </a:solidFill>
                <a:effectLst/>
                <a:latin typeface="Roboto Slab" pitchFamily="2" charset="0"/>
              </a:rPr>
              <a:t> Interface (SPI)</a:t>
            </a:r>
            <a:endParaRPr lang="es-CO" dirty="0"/>
          </a:p>
        </p:txBody>
      </p:sp>
      <p:sp>
        <p:nvSpPr>
          <p:cNvPr id="3" name="Marcador de contenido 2">
            <a:extLst>
              <a:ext uri="{FF2B5EF4-FFF2-40B4-BE49-F238E27FC236}">
                <a16:creationId xmlns:a16="http://schemas.microsoft.com/office/drawing/2014/main" id="{308F7ACD-E1EB-1A9E-7D94-B211989A8676}"/>
              </a:ext>
            </a:extLst>
          </p:cNvPr>
          <p:cNvSpPr>
            <a:spLocks noGrp="1"/>
          </p:cNvSpPr>
          <p:nvPr>
            <p:ph idx="1"/>
          </p:nvPr>
        </p:nvSpPr>
        <p:spPr/>
        <p:txBody>
          <a:bodyPr/>
          <a:lstStyle/>
          <a:p>
            <a:r>
              <a:rPr lang="es-ES" kern="100" dirty="0">
                <a:effectLst/>
                <a:latin typeface="Calibri" panose="020F0502020204030204" pitchFamily="34" charset="0"/>
                <a:ea typeface="Calibri" panose="020F0502020204030204" pitchFamily="34" charset="0"/>
                <a:cs typeface="Times New Roman" panose="02020603050405020304" pitchFamily="18" charset="0"/>
              </a:rPr>
              <a:t>Es una interfaz de comunicación serial síncrona utilizada para comunicaciones de corta distancia, principalmente en sistemas integrados</a:t>
            </a:r>
            <a:endParaRPr lang="es-CO" kern="100" dirty="0">
              <a:effectLst/>
              <a:latin typeface="Calibri" panose="020F0502020204030204" pitchFamily="34" charset="0"/>
              <a:ea typeface="Calibri" panose="020F0502020204030204" pitchFamily="34" charset="0"/>
              <a:cs typeface="Times New Roman" panose="02020603050405020304" pitchFamily="18" charset="0"/>
            </a:endParaRPr>
          </a:p>
          <a:p>
            <a:r>
              <a:rPr lang="es-ES" kern="100" dirty="0">
                <a:solidFill>
                  <a:srgbClr val="202124"/>
                </a:solidFill>
                <a:effectLst/>
                <a:latin typeface="inherit"/>
                <a:ea typeface="Calibri" panose="020F0502020204030204" pitchFamily="34" charset="0"/>
                <a:cs typeface="Times New Roman" panose="02020603050405020304" pitchFamily="18" charset="0"/>
              </a:rPr>
              <a:t>La interfaz SPI se puede utilizar para comunicarse con dispositivos externos mediante el protocolo SPI. Las aplicaciones típicas incluyen tarjetas </a:t>
            </a:r>
            <a:r>
              <a:rPr lang="es-ES" kern="100" dirty="0" err="1">
                <a:solidFill>
                  <a:srgbClr val="202124"/>
                </a:solidFill>
                <a:effectLst/>
                <a:latin typeface="inherit"/>
                <a:ea typeface="Calibri" panose="020F0502020204030204" pitchFamily="34" charset="0"/>
                <a:cs typeface="Times New Roman" panose="02020603050405020304" pitchFamily="18" charset="0"/>
              </a:rPr>
              <a:t>Secure</a:t>
            </a:r>
            <a:r>
              <a:rPr lang="es-ES" kern="100" dirty="0">
                <a:solidFill>
                  <a:srgbClr val="202124"/>
                </a:solidFill>
                <a:effectLst/>
                <a:latin typeface="inherit"/>
                <a:ea typeface="Calibri" panose="020F0502020204030204" pitchFamily="34" charset="0"/>
                <a:cs typeface="Times New Roman" panose="02020603050405020304" pitchFamily="18" charset="0"/>
              </a:rPr>
              <a:t> Digital y pantallas de cristal líquido.</a:t>
            </a:r>
            <a:endParaRPr lang="es-CO" kern="1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s-CO" dirty="0"/>
          </a:p>
        </p:txBody>
      </p:sp>
    </p:spTree>
    <p:extLst>
      <p:ext uri="{BB962C8B-B14F-4D97-AF65-F5344CB8AC3E}">
        <p14:creationId xmlns:p14="http://schemas.microsoft.com/office/powerpoint/2010/main" val="284829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8C2484-7FF4-B64F-5F9B-B21F5D01F0C1}"/>
              </a:ext>
            </a:extLst>
          </p:cNvPr>
          <p:cNvSpPr>
            <a:spLocks noGrp="1"/>
          </p:cNvSpPr>
          <p:nvPr>
            <p:ph type="title"/>
          </p:nvPr>
        </p:nvSpPr>
        <p:spPr/>
        <p:txBody>
          <a:bodyPr/>
          <a:lstStyle/>
          <a:p>
            <a:r>
              <a:rPr lang="es-CO" sz="1800" b="0" i="0" u="none" strike="noStrike" dirty="0">
                <a:solidFill>
                  <a:srgbClr val="BE0000"/>
                </a:solidFill>
                <a:effectLst/>
                <a:latin typeface="Bookman Old Style" panose="02050604050505020204" pitchFamily="18" charset="0"/>
              </a:rPr>
              <a:t>RCC AHB1 </a:t>
            </a:r>
            <a:r>
              <a:rPr lang="es-CO" sz="1800" b="0" i="0" u="none" strike="noStrike" dirty="0" err="1">
                <a:solidFill>
                  <a:srgbClr val="BE0000"/>
                </a:solidFill>
                <a:effectLst/>
                <a:latin typeface="Bookman Old Style" panose="02050604050505020204" pitchFamily="18" charset="0"/>
              </a:rPr>
              <a:t>peripheral</a:t>
            </a:r>
            <a:r>
              <a:rPr lang="es-CO" sz="1800" b="0" i="0" u="none" strike="noStrike" dirty="0">
                <a:solidFill>
                  <a:srgbClr val="BE0000"/>
                </a:solidFill>
                <a:effectLst/>
                <a:latin typeface="Bookman Old Style" panose="02050604050505020204" pitchFamily="18" charset="0"/>
              </a:rPr>
              <a:t> </a:t>
            </a:r>
            <a:r>
              <a:rPr lang="es-CO" sz="1800" b="0" i="0" u="none" strike="noStrike" dirty="0" err="1">
                <a:solidFill>
                  <a:srgbClr val="BE0000"/>
                </a:solidFill>
                <a:effectLst/>
                <a:latin typeface="Bookman Old Style" panose="02050604050505020204" pitchFamily="18" charset="0"/>
              </a:rPr>
              <a:t>clock</a:t>
            </a:r>
            <a:r>
              <a:rPr lang="es-CO" sz="1800" b="0" i="0" u="none" strike="noStrike" dirty="0">
                <a:solidFill>
                  <a:srgbClr val="BE0000"/>
                </a:solidFill>
                <a:effectLst/>
                <a:latin typeface="Bookman Old Style" panose="02050604050505020204" pitchFamily="18" charset="0"/>
              </a:rPr>
              <a:t> </a:t>
            </a:r>
            <a:r>
              <a:rPr lang="es-CO" sz="1800" b="0" i="0" u="none" strike="noStrike" dirty="0" err="1">
                <a:solidFill>
                  <a:srgbClr val="BE0000"/>
                </a:solidFill>
                <a:effectLst/>
                <a:latin typeface="Bookman Old Style" panose="02050604050505020204" pitchFamily="18" charset="0"/>
              </a:rPr>
              <a:t>register</a:t>
            </a:r>
            <a:r>
              <a:rPr lang="es-CO" sz="1800" b="0" i="0" u="none" strike="noStrike" dirty="0">
                <a:solidFill>
                  <a:srgbClr val="BE0000"/>
                </a:solidFill>
                <a:effectLst/>
                <a:latin typeface="Bookman Old Style" panose="02050604050505020204" pitchFamily="18" charset="0"/>
              </a:rPr>
              <a:t> (RCC_AHB1ENR)</a:t>
            </a:r>
            <a:endParaRPr lang="es-CO" dirty="0"/>
          </a:p>
        </p:txBody>
      </p:sp>
      <p:pic>
        <p:nvPicPr>
          <p:cNvPr id="5" name="Marcador de contenido 4">
            <a:extLst>
              <a:ext uri="{FF2B5EF4-FFF2-40B4-BE49-F238E27FC236}">
                <a16:creationId xmlns:a16="http://schemas.microsoft.com/office/drawing/2014/main" id="{633A04B2-E07F-E65C-EF11-ECAA25B17822}"/>
              </a:ext>
            </a:extLst>
          </p:cNvPr>
          <p:cNvPicPr>
            <a:picLocks noGrp="1" noChangeAspect="1"/>
          </p:cNvPicPr>
          <p:nvPr>
            <p:ph idx="1"/>
          </p:nvPr>
        </p:nvPicPr>
        <p:blipFill>
          <a:blip r:embed="rId2"/>
          <a:stretch>
            <a:fillRect/>
          </a:stretch>
        </p:blipFill>
        <p:spPr>
          <a:xfrm>
            <a:off x="394500" y="2239071"/>
            <a:ext cx="11402999" cy="2890714"/>
          </a:xfrm>
        </p:spPr>
      </p:pic>
    </p:spTree>
    <p:extLst>
      <p:ext uri="{BB962C8B-B14F-4D97-AF65-F5344CB8AC3E}">
        <p14:creationId xmlns:p14="http://schemas.microsoft.com/office/powerpoint/2010/main" val="37416047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96CEB9A-1485-F91E-5F90-1F02758FC9FE}"/>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A90BBDE1-F5E0-F473-7BE4-F5A5A177D091}"/>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E4AB08F1-8566-E1C5-BEA0-FEF7AE480328}"/>
              </a:ext>
            </a:extLst>
          </p:cNvPr>
          <p:cNvPicPr>
            <a:picLocks noChangeAspect="1"/>
          </p:cNvPicPr>
          <p:nvPr/>
        </p:nvPicPr>
        <p:blipFill>
          <a:blip r:embed="rId2"/>
          <a:stretch>
            <a:fillRect/>
          </a:stretch>
        </p:blipFill>
        <p:spPr>
          <a:xfrm>
            <a:off x="1222239" y="548640"/>
            <a:ext cx="10627502" cy="5486400"/>
          </a:xfrm>
          <a:prstGeom prst="rect">
            <a:avLst/>
          </a:prstGeom>
        </p:spPr>
      </p:pic>
    </p:spTree>
    <p:extLst>
      <p:ext uri="{BB962C8B-B14F-4D97-AF65-F5344CB8AC3E}">
        <p14:creationId xmlns:p14="http://schemas.microsoft.com/office/powerpoint/2010/main" val="33777319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CDE9D2-94BA-251C-A23F-8A341BA3B97D}"/>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D46477E2-4F96-8E64-A095-7174A45C5078}"/>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81B5C15F-BF6C-AA1D-ABAD-D57CA252A504}"/>
              </a:ext>
            </a:extLst>
          </p:cNvPr>
          <p:cNvPicPr>
            <a:picLocks noChangeAspect="1"/>
          </p:cNvPicPr>
          <p:nvPr/>
        </p:nvPicPr>
        <p:blipFill>
          <a:blip r:embed="rId2"/>
          <a:stretch>
            <a:fillRect/>
          </a:stretch>
        </p:blipFill>
        <p:spPr>
          <a:xfrm>
            <a:off x="952769" y="685800"/>
            <a:ext cx="10330927" cy="5242560"/>
          </a:xfrm>
          <a:prstGeom prst="rect">
            <a:avLst/>
          </a:prstGeom>
        </p:spPr>
      </p:pic>
    </p:spTree>
    <p:extLst>
      <p:ext uri="{BB962C8B-B14F-4D97-AF65-F5344CB8AC3E}">
        <p14:creationId xmlns:p14="http://schemas.microsoft.com/office/powerpoint/2010/main" val="24204230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51DEEE-CA77-6F54-F246-445FD5898055}"/>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1B69C361-890F-40FD-7E83-DEAACD7534F9}"/>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DCB8DAFE-092F-BB29-228B-9CBCBAD2EAE0}"/>
              </a:ext>
            </a:extLst>
          </p:cNvPr>
          <p:cNvPicPr>
            <a:picLocks noChangeAspect="1"/>
          </p:cNvPicPr>
          <p:nvPr/>
        </p:nvPicPr>
        <p:blipFill>
          <a:blip r:embed="rId2"/>
          <a:stretch>
            <a:fillRect/>
          </a:stretch>
        </p:blipFill>
        <p:spPr>
          <a:xfrm>
            <a:off x="1115568" y="574040"/>
            <a:ext cx="10283591" cy="5735320"/>
          </a:xfrm>
          <a:prstGeom prst="rect">
            <a:avLst/>
          </a:prstGeom>
        </p:spPr>
      </p:pic>
    </p:spTree>
    <p:extLst>
      <p:ext uri="{BB962C8B-B14F-4D97-AF65-F5344CB8AC3E}">
        <p14:creationId xmlns:p14="http://schemas.microsoft.com/office/powerpoint/2010/main" val="9095625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9A4916-CF66-4B65-6D40-9D0BC6C5605A}"/>
              </a:ext>
            </a:extLst>
          </p:cNvPr>
          <p:cNvSpPr>
            <a:spLocks noGrp="1"/>
          </p:cNvSpPr>
          <p:nvPr>
            <p:ph type="title"/>
          </p:nvPr>
        </p:nvSpPr>
        <p:spPr/>
        <p:txBody>
          <a:bodyPr/>
          <a:lstStyle/>
          <a:p>
            <a:endParaRPr lang="es-CO"/>
          </a:p>
        </p:txBody>
      </p:sp>
      <p:pic>
        <p:nvPicPr>
          <p:cNvPr id="4" name="Marcador de contenido 4">
            <a:extLst>
              <a:ext uri="{FF2B5EF4-FFF2-40B4-BE49-F238E27FC236}">
                <a16:creationId xmlns:a16="http://schemas.microsoft.com/office/drawing/2014/main" id="{ADDED02A-B5DA-BE9D-EF54-7D78759F6937}"/>
              </a:ext>
            </a:extLst>
          </p:cNvPr>
          <p:cNvPicPr>
            <a:picLocks noGrp="1" noChangeAspect="1"/>
          </p:cNvPicPr>
          <p:nvPr>
            <p:ph idx="1"/>
          </p:nvPr>
        </p:nvPicPr>
        <p:blipFill>
          <a:blip r:embed="rId2"/>
          <a:stretch>
            <a:fillRect/>
          </a:stretch>
        </p:blipFill>
        <p:spPr>
          <a:xfrm>
            <a:off x="292859" y="1188720"/>
            <a:ext cx="11606281" cy="4918923"/>
          </a:xfrm>
        </p:spPr>
      </p:pic>
      <p:sp>
        <p:nvSpPr>
          <p:cNvPr id="5" name="Rectángulo 4">
            <a:extLst>
              <a:ext uri="{FF2B5EF4-FFF2-40B4-BE49-F238E27FC236}">
                <a16:creationId xmlns:a16="http://schemas.microsoft.com/office/drawing/2014/main" id="{81F72F47-95C5-0C27-7798-B35A424F0BE7}"/>
              </a:ext>
            </a:extLst>
          </p:cNvPr>
          <p:cNvSpPr/>
          <p:nvPr/>
        </p:nvSpPr>
        <p:spPr>
          <a:xfrm>
            <a:off x="9144000" y="2265680"/>
            <a:ext cx="955040" cy="1026160"/>
          </a:xfrm>
          <a:prstGeom prst="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7" name="Rectángulo 6">
            <a:extLst>
              <a:ext uri="{FF2B5EF4-FFF2-40B4-BE49-F238E27FC236}">
                <a16:creationId xmlns:a16="http://schemas.microsoft.com/office/drawing/2014/main" id="{30625004-975A-8809-DFFB-785386A4D1B0}"/>
              </a:ext>
            </a:extLst>
          </p:cNvPr>
          <p:cNvSpPr/>
          <p:nvPr/>
        </p:nvSpPr>
        <p:spPr>
          <a:xfrm>
            <a:off x="7193280" y="2270760"/>
            <a:ext cx="955040" cy="1026160"/>
          </a:xfrm>
          <a:prstGeom prst="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
        <p:nvSpPr>
          <p:cNvPr id="8" name="Rectángulo 7">
            <a:extLst>
              <a:ext uri="{FF2B5EF4-FFF2-40B4-BE49-F238E27FC236}">
                <a16:creationId xmlns:a16="http://schemas.microsoft.com/office/drawing/2014/main" id="{4BAB3F2F-6F8B-9969-16E1-400085978E67}"/>
              </a:ext>
            </a:extLst>
          </p:cNvPr>
          <p:cNvSpPr/>
          <p:nvPr/>
        </p:nvSpPr>
        <p:spPr>
          <a:xfrm>
            <a:off x="8168640" y="2265680"/>
            <a:ext cx="955040" cy="1026160"/>
          </a:xfrm>
          <a:prstGeom prst="rect">
            <a:avLst/>
          </a:prstGeom>
          <a:noFill/>
          <a:ln w="28575">
            <a:solidFill>
              <a:schemeClr val="accent4"/>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s-CO"/>
          </a:p>
        </p:txBody>
      </p:sp>
    </p:spTree>
    <p:extLst>
      <p:ext uri="{BB962C8B-B14F-4D97-AF65-F5344CB8AC3E}">
        <p14:creationId xmlns:p14="http://schemas.microsoft.com/office/powerpoint/2010/main" val="29438917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19D491A-B2A9-A422-56C5-5015150ED4F6}"/>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C792BA2F-6E48-B099-6036-75BE9E6F3644}"/>
              </a:ext>
            </a:extLst>
          </p:cNvPr>
          <p:cNvPicPr>
            <a:picLocks noGrp="1" noChangeAspect="1"/>
          </p:cNvPicPr>
          <p:nvPr>
            <p:ph idx="1"/>
          </p:nvPr>
        </p:nvPicPr>
        <p:blipFill>
          <a:blip r:embed="rId2"/>
          <a:stretch>
            <a:fillRect/>
          </a:stretch>
        </p:blipFill>
        <p:spPr>
          <a:xfrm>
            <a:off x="838200" y="568960"/>
            <a:ext cx="10256703" cy="5328828"/>
          </a:xfrm>
        </p:spPr>
      </p:pic>
    </p:spTree>
    <p:extLst>
      <p:ext uri="{BB962C8B-B14F-4D97-AF65-F5344CB8AC3E}">
        <p14:creationId xmlns:p14="http://schemas.microsoft.com/office/powerpoint/2010/main" val="34383799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7F7758-169C-C90F-7A48-FD4030D2DDA4}"/>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081D2699-051D-7CF4-72F4-CB502113A4F9}"/>
              </a:ext>
            </a:extLst>
          </p:cNvPr>
          <p:cNvPicPr>
            <a:picLocks noGrp="1" noChangeAspect="1"/>
          </p:cNvPicPr>
          <p:nvPr>
            <p:ph idx="1"/>
          </p:nvPr>
        </p:nvPicPr>
        <p:blipFill>
          <a:blip r:embed="rId2"/>
          <a:stretch>
            <a:fillRect/>
          </a:stretch>
        </p:blipFill>
        <p:spPr>
          <a:xfrm>
            <a:off x="918558" y="600551"/>
            <a:ext cx="10594992" cy="5383689"/>
          </a:xfrm>
        </p:spPr>
      </p:pic>
    </p:spTree>
    <p:extLst>
      <p:ext uri="{BB962C8B-B14F-4D97-AF65-F5344CB8AC3E}">
        <p14:creationId xmlns:p14="http://schemas.microsoft.com/office/powerpoint/2010/main" val="12857559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766164-FC49-B74E-4640-1C04E9234659}"/>
              </a:ext>
            </a:extLst>
          </p:cNvPr>
          <p:cNvSpPr>
            <a:spLocks noGrp="1"/>
          </p:cNvSpPr>
          <p:nvPr>
            <p:ph type="title"/>
          </p:nvPr>
        </p:nvSpPr>
        <p:spPr/>
        <p:txBody>
          <a:bodyPr>
            <a:normAutofit fontScale="90000"/>
          </a:bodyPr>
          <a:lstStyle/>
          <a:p>
            <a:r>
              <a:rPr lang="es-CO" dirty="0"/>
              <a:t>RCC APB1 </a:t>
            </a:r>
            <a:r>
              <a:rPr lang="es-CO" dirty="0" err="1"/>
              <a:t>peripheral</a:t>
            </a:r>
            <a:r>
              <a:rPr lang="es-CO" dirty="0"/>
              <a:t> </a:t>
            </a:r>
            <a:r>
              <a:rPr lang="es-CO" dirty="0" err="1"/>
              <a:t>clock</a:t>
            </a:r>
            <a:r>
              <a:rPr lang="es-CO" dirty="0"/>
              <a:t> </a:t>
            </a:r>
            <a:r>
              <a:rPr lang="es-CO" dirty="0" err="1"/>
              <a:t>enable</a:t>
            </a:r>
            <a:r>
              <a:rPr lang="es-CO" dirty="0"/>
              <a:t> </a:t>
            </a:r>
            <a:r>
              <a:rPr lang="es-CO" dirty="0" err="1"/>
              <a:t>register</a:t>
            </a:r>
            <a:r>
              <a:rPr lang="es-CO" dirty="0"/>
              <a:t> (RCC_APB1ENR)</a:t>
            </a:r>
          </a:p>
        </p:txBody>
      </p:sp>
      <p:pic>
        <p:nvPicPr>
          <p:cNvPr id="5" name="Marcador de contenido 4">
            <a:extLst>
              <a:ext uri="{FF2B5EF4-FFF2-40B4-BE49-F238E27FC236}">
                <a16:creationId xmlns:a16="http://schemas.microsoft.com/office/drawing/2014/main" id="{B9257305-ABFC-9E76-5191-8911A6C55623}"/>
              </a:ext>
            </a:extLst>
          </p:cNvPr>
          <p:cNvPicPr>
            <a:picLocks noGrp="1" noChangeAspect="1"/>
          </p:cNvPicPr>
          <p:nvPr>
            <p:ph idx="1"/>
          </p:nvPr>
        </p:nvPicPr>
        <p:blipFill>
          <a:blip r:embed="rId2"/>
          <a:stretch>
            <a:fillRect/>
          </a:stretch>
        </p:blipFill>
        <p:spPr>
          <a:xfrm>
            <a:off x="979335" y="2674498"/>
            <a:ext cx="10826586" cy="3006152"/>
          </a:xfrm>
        </p:spPr>
      </p:pic>
    </p:spTree>
    <p:extLst>
      <p:ext uri="{BB962C8B-B14F-4D97-AF65-F5344CB8AC3E}">
        <p14:creationId xmlns:p14="http://schemas.microsoft.com/office/powerpoint/2010/main" val="293785683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BBE57B-D284-30AF-155D-1D59A6A9F02B}"/>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E90A4F2C-83A6-42DA-EE5C-F2DE4D332080}"/>
              </a:ext>
            </a:extLst>
          </p:cNvPr>
          <p:cNvPicPr>
            <a:picLocks noGrp="1" noChangeAspect="1"/>
          </p:cNvPicPr>
          <p:nvPr>
            <p:ph idx="1"/>
          </p:nvPr>
        </p:nvPicPr>
        <p:blipFill>
          <a:blip r:embed="rId2"/>
          <a:stretch>
            <a:fillRect/>
          </a:stretch>
        </p:blipFill>
        <p:spPr>
          <a:xfrm>
            <a:off x="407670" y="1522950"/>
            <a:ext cx="11177523" cy="4525868"/>
          </a:xfrm>
        </p:spPr>
      </p:pic>
    </p:spTree>
    <p:extLst>
      <p:ext uri="{BB962C8B-B14F-4D97-AF65-F5344CB8AC3E}">
        <p14:creationId xmlns:p14="http://schemas.microsoft.com/office/powerpoint/2010/main" val="39708633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03B25B6-4F68-B920-DDA8-3B2A2321EFF9}"/>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FCE4E1AB-B436-1080-22AF-85F867B06BB9}"/>
              </a:ext>
            </a:extLst>
          </p:cNvPr>
          <p:cNvPicPr>
            <a:picLocks noGrp="1" noChangeAspect="1"/>
          </p:cNvPicPr>
          <p:nvPr>
            <p:ph idx="1"/>
          </p:nvPr>
        </p:nvPicPr>
        <p:blipFill>
          <a:blip r:embed="rId2"/>
          <a:stretch>
            <a:fillRect/>
          </a:stretch>
        </p:blipFill>
        <p:spPr>
          <a:xfrm>
            <a:off x="708970" y="466658"/>
            <a:ext cx="10774059" cy="2810153"/>
          </a:xfrm>
        </p:spPr>
      </p:pic>
      <p:pic>
        <p:nvPicPr>
          <p:cNvPr id="7" name="Imagen 6">
            <a:extLst>
              <a:ext uri="{FF2B5EF4-FFF2-40B4-BE49-F238E27FC236}">
                <a16:creationId xmlns:a16="http://schemas.microsoft.com/office/drawing/2014/main" id="{97AD2410-C82D-7074-8699-36FD4E6B630D}"/>
              </a:ext>
            </a:extLst>
          </p:cNvPr>
          <p:cNvPicPr>
            <a:picLocks noChangeAspect="1"/>
          </p:cNvPicPr>
          <p:nvPr/>
        </p:nvPicPr>
        <p:blipFill>
          <a:blip r:embed="rId3"/>
          <a:stretch>
            <a:fillRect/>
          </a:stretch>
        </p:blipFill>
        <p:spPr>
          <a:xfrm>
            <a:off x="860918" y="3276811"/>
            <a:ext cx="5512083" cy="1854295"/>
          </a:xfrm>
          <a:prstGeom prst="rect">
            <a:avLst/>
          </a:prstGeom>
        </p:spPr>
      </p:pic>
      <p:pic>
        <p:nvPicPr>
          <p:cNvPr id="9" name="Imagen 8">
            <a:extLst>
              <a:ext uri="{FF2B5EF4-FFF2-40B4-BE49-F238E27FC236}">
                <a16:creationId xmlns:a16="http://schemas.microsoft.com/office/drawing/2014/main" id="{18BDC9F0-DE6E-D2E1-F362-D5BA2C1639DA}"/>
              </a:ext>
            </a:extLst>
          </p:cNvPr>
          <p:cNvPicPr>
            <a:picLocks noChangeAspect="1"/>
          </p:cNvPicPr>
          <p:nvPr/>
        </p:nvPicPr>
        <p:blipFill>
          <a:blip r:embed="rId4"/>
          <a:stretch>
            <a:fillRect/>
          </a:stretch>
        </p:blipFill>
        <p:spPr>
          <a:xfrm>
            <a:off x="6280029" y="3358793"/>
            <a:ext cx="4711942" cy="2800494"/>
          </a:xfrm>
          <a:prstGeom prst="rect">
            <a:avLst/>
          </a:prstGeom>
        </p:spPr>
      </p:pic>
      <p:pic>
        <p:nvPicPr>
          <p:cNvPr id="11" name="Imagen 10">
            <a:extLst>
              <a:ext uri="{FF2B5EF4-FFF2-40B4-BE49-F238E27FC236}">
                <a16:creationId xmlns:a16="http://schemas.microsoft.com/office/drawing/2014/main" id="{085368D9-EDD9-DB24-8BA8-667BE9711C03}"/>
              </a:ext>
            </a:extLst>
          </p:cNvPr>
          <p:cNvPicPr>
            <a:picLocks noChangeAspect="1"/>
          </p:cNvPicPr>
          <p:nvPr/>
        </p:nvPicPr>
        <p:blipFill>
          <a:blip r:embed="rId5"/>
          <a:stretch>
            <a:fillRect/>
          </a:stretch>
        </p:blipFill>
        <p:spPr>
          <a:xfrm>
            <a:off x="964422" y="5228327"/>
            <a:ext cx="5569236" cy="1035103"/>
          </a:xfrm>
          <a:prstGeom prst="rect">
            <a:avLst/>
          </a:prstGeom>
        </p:spPr>
      </p:pic>
    </p:spTree>
    <p:extLst>
      <p:ext uri="{BB962C8B-B14F-4D97-AF65-F5344CB8AC3E}">
        <p14:creationId xmlns:p14="http://schemas.microsoft.com/office/powerpoint/2010/main" val="17449147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40BE24E-DEC0-286F-1919-AD477323BD17}"/>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F6910FFF-8577-4E67-4590-3DB4DE7CCC40}"/>
              </a:ext>
            </a:extLst>
          </p:cNvPr>
          <p:cNvPicPr>
            <a:picLocks noGrp="1" noChangeAspect="1"/>
          </p:cNvPicPr>
          <p:nvPr>
            <p:ph idx="1"/>
          </p:nvPr>
        </p:nvPicPr>
        <p:blipFill>
          <a:blip r:embed="rId2"/>
          <a:stretch>
            <a:fillRect/>
          </a:stretch>
        </p:blipFill>
        <p:spPr>
          <a:xfrm>
            <a:off x="2441296" y="883920"/>
            <a:ext cx="7107331" cy="4712574"/>
          </a:xfrm>
        </p:spPr>
      </p:pic>
    </p:spTree>
    <p:extLst>
      <p:ext uri="{BB962C8B-B14F-4D97-AF65-F5344CB8AC3E}">
        <p14:creationId xmlns:p14="http://schemas.microsoft.com/office/powerpoint/2010/main" val="25574338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EC8B8E-24A4-616D-9B85-4B5BAFE89ED7}"/>
              </a:ext>
            </a:extLst>
          </p:cNvPr>
          <p:cNvSpPr>
            <a:spLocks noGrp="1"/>
          </p:cNvSpPr>
          <p:nvPr>
            <p:ph type="title"/>
          </p:nvPr>
        </p:nvSpPr>
        <p:spPr/>
        <p:txBody>
          <a:bodyPr/>
          <a:lstStyle/>
          <a:p>
            <a:endParaRPr lang="es-CO"/>
          </a:p>
        </p:txBody>
      </p:sp>
      <p:pic>
        <p:nvPicPr>
          <p:cNvPr id="10" name="Marcador de contenido 9">
            <a:extLst>
              <a:ext uri="{FF2B5EF4-FFF2-40B4-BE49-F238E27FC236}">
                <a16:creationId xmlns:a16="http://schemas.microsoft.com/office/drawing/2014/main" id="{DA182D92-F0AB-C4DC-BDA7-04FDB28A022F}"/>
              </a:ext>
            </a:extLst>
          </p:cNvPr>
          <p:cNvPicPr>
            <a:picLocks noGrp="1" noChangeAspect="1"/>
          </p:cNvPicPr>
          <p:nvPr>
            <p:ph idx="1"/>
          </p:nvPr>
        </p:nvPicPr>
        <p:blipFill>
          <a:blip r:embed="rId2"/>
          <a:stretch>
            <a:fillRect/>
          </a:stretch>
        </p:blipFill>
        <p:spPr>
          <a:xfrm>
            <a:off x="5767795" y="3645659"/>
            <a:ext cx="5658141" cy="1358970"/>
          </a:xfrm>
        </p:spPr>
      </p:pic>
      <p:pic>
        <p:nvPicPr>
          <p:cNvPr id="5" name="Imagen 4">
            <a:extLst>
              <a:ext uri="{FF2B5EF4-FFF2-40B4-BE49-F238E27FC236}">
                <a16:creationId xmlns:a16="http://schemas.microsoft.com/office/drawing/2014/main" id="{D3133ADA-D147-E15C-2353-E386DF77A937}"/>
              </a:ext>
            </a:extLst>
          </p:cNvPr>
          <p:cNvPicPr>
            <a:picLocks noChangeAspect="1"/>
          </p:cNvPicPr>
          <p:nvPr/>
        </p:nvPicPr>
        <p:blipFill>
          <a:blip r:embed="rId3"/>
          <a:stretch>
            <a:fillRect/>
          </a:stretch>
        </p:blipFill>
        <p:spPr>
          <a:xfrm>
            <a:off x="551645" y="3581190"/>
            <a:ext cx="5359675" cy="2457576"/>
          </a:xfrm>
          <a:prstGeom prst="rect">
            <a:avLst/>
          </a:prstGeom>
        </p:spPr>
      </p:pic>
      <p:pic>
        <p:nvPicPr>
          <p:cNvPr id="6" name="Marcador de contenido 4">
            <a:extLst>
              <a:ext uri="{FF2B5EF4-FFF2-40B4-BE49-F238E27FC236}">
                <a16:creationId xmlns:a16="http://schemas.microsoft.com/office/drawing/2014/main" id="{FC0D8B5D-457D-18FD-371E-8D6C9CE8A4AF}"/>
              </a:ext>
            </a:extLst>
          </p:cNvPr>
          <p:cNvPicPr>
            <a:picLocks noChangeAspect="1"/>
          </p:cNvPicPr>
          <p:nvPr/>
        </p:nvPicPr>
        <p:blipFill>
          <a:blip r:embed="rId4"/>
          <a:stretch>
            <a:fillRect/>
          </a:stretch>
        </p:blipFill>
        <p:spPr>
          <a:xfrm>
            <a:off x="708970" y="466658"/>
            <a:ext cx="10774059" cy="2810153"/>
          </a:xfrm>
          <a:prstGeom prst="rect">
            <a:avLst/>
          </a:prstGeom>
        </p:spPr>
      </p:pic>
      <p:pic>
        <p:nvPicPr>
          <p:cNvPr id="8" name="Imagen 7">
            <a:extLst>
              <a:ext uri="{FF2B5EF4-FFF2-40B4-BE49-F238E27FC236}">
                <a16:creationId xmlns:a16="http://schemas.microsoft.com/office/drawing/2014/main" id="{394DFD55-9DEB-D67A-9588-C4AFB7B4383A}"/>
              </a:ext>
            </a:extLst>
          </p:cNvPr>
          <p:cNvPicPr>
            <a:picLocks noChangeAspect="1"/>
          </p:cNvPicPr>
          <p:nvPr/>
        </p:nvPicPr>
        <p:blipFill>
          <a:blip r:embed="rId5"/>
          <a:stretch>
            <a:fillRect/>
          </a:stretch>
        </p:blipFill>
        <p:spPr>
          <a:xfrm>
            <a:off x="5767795" y="4940643"/>
            <a:ext cx="5372376" cy="1162110"/>
          </a:xfrm>
          <a:prstGeom prst="rect">
            <a:avLst/>
          </a:prstGeom>
        </p:spPr>
      </p:pic>
    </p:spTree>
    <p:extLst>
      <p:ext uri="{BB962C8B-B14F-4D97-AF65-F5344CB8AC3E}">
        <p14:creationId xmlns:p14="http://schemas.microsoft.com/office/powerpoint/2010/main" val="326166124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8B8A2CE-3C3E-426E-EFB9-F7B2F8FF40BD}"/>
              </a:ext>
            </a:extLst>
          </p:cNvPr>
          <p:cNvSpPr>
            <a:spLocks noGrp="1"/>
          </p:cNvSpPr>
          <p:nvPr>
            <p:ph idx="1"/>
          </p:nvPr>
        </p:nvSpPr>
        <p:spPr>
          <a:xfrm>
            <a:off x="1115568" y="1117600"/>
            <a:ext cx="10168128" cy="5003800"/>
          </a:xfrm>
        </p:spPr>
        <p:txBody>
          <a:bodyPr>
            <a:normAutofit fontScale="85000" lnSpcReduction="20000"/>
          </a:bodyPr>
          <a:lstStyle/>
          <a:p>
            <a:r>
              <a:rPr lang="es-CO" b="0" i="0" dirty="0" err="1">
                <a:solidFill>
                  <a:srgbClr val="C678DD"/>
                </a:solidFill>
                <a:effectLst/>
                <a:latin typeface="Hack"/>
              </a:rPr>
              <a:t>void</a:t>
            </a:r>
            <a:r>
              <a:rPr lang="es-CO" b="0" i="0" dirty="0">
                <a:solidFill>
                  <a:srgbClr val="ABB2BF"/>
                </a:solidFill>
                <a:effectLst/>
                <a:latin typeface="Hack"/>
              </a:rPr>
              <a:t> </a:t>
            </a:r>
            <a:r>
              <a:rPr lang="es-CO" b="0" i="0" dirty="0" err="1">
                <a:solidFill>
                  <a:srgbClr val="61AFEF"/>
                </a:solidFill>
                <a:effectLst/>
                <a:latin typeface="Hack"/>
              </a:rPr>
              <a:t>SPIConfig</a:t>
            </a:r>
            <a:r>
              <a:rPr lang="es-CO" b="0" i="0" dirty="0">
                <a:solidFill>
                  <a:srgbClr val="ABB2BF"/>
                </a:solidFill>
                <a:effectLst/>
                <a:latin typeface="Hack"/>
              </a:rPr>
              <a:t> (</a:t>
            </a:r>
            <a:r>
              <a:rPr lang="es-CO" b="0" i="0" dirty="0" err="1">
                <a:solidFill>
                  <a:srgbClr val="C678DD"/>
                </a:solidFill>
                <a:effectLst/>
                <a:latin typeface="Hack"/>
              </a:rPr>
              <a:t>void</a:t>
            </a:r>
            <a:r>
              <a:rPr lang="es-CO" b="0" i="0" dirty="0">
                <a:solidFill>
                  <a:srgbClr val="ABB2BF"/>
                </a:solidFill>
                <a:effectLst/>
                <a:latin typeface="Hack"/>
              </a:rPr>
              <a:t>) { </a:t>
            </a:r>
          </a:p>
          <a:p>
            <a:r>
              <a:rPr lang="es-CO" b="0" i="0" dirty="0">
                <a:solidFill>
                  <a:srgbClr val="ABB2BF"/>
                </a:solidFill>
                <a:effectLst/>
                <a:latin typeface="Hack"/>
              </a:rPr>
              <a:t>RCC</a:t>
            </a:r>
            <a:r>
              <a:rPr lang="es-CO" b="0" i="0" dirty="0">
                <a:solidFill>
                  <a:srgbClr val="56B6C2"/>
                </a:solidFill>
                <a:effectLst/>
                <a:latin typeface="Hack"/>
              </a:rPr>
              <a:t>-&gt;</a:t>
            </a:r>
            <a:r>
              <a:rPr lang="es-CO" b="0" i="0" dirty="0">
                <a:solidFill>
                  <a:srgbClr val="ABB2BF"/>
                </a:solidFill>
                <a:effectLst/>
                <a:latin typeface="Hack"/>
              </a:rPr>
              <a:t>APB2ENR </a:t>
            </a:r>
            <a:r>
              <a:rPr lang="es-CO" b="0" i="0" dirty="0">
                <a:solidFill>
                  <a:srgbClr val="56B6C2"/>
                </a:solidFill>
                <a:effectLst/>
                <a:latin typeface="Hack"/>
              </a:rPr>
              <a:t>|=</a:t>
            </a:r>
            <a:r>
              <a:rPr lang="es-CO" b="0" i="0" dirty="0">
                <a:solidFill>
                  <a:srgbClr val="ABB2BF"/>
                </a:solidFill>
                <a:effectLst/>
                <a:latin typeface="Hack"/>
              </a:rPr>
              <a:t> (</a:t>
            </a:r>
            <a:r>
              <a:rPr lang="es-CO" b="0" i="0" dirty="0">
                <a:solidFill>
                  <a:srgbClr val="D19A66"/>
                </a:solidFill>
                <a:effectLst/>
                <a:latin typeface="Hack"/>
              </a:rPr>
              <a:t>1</a:t>
            </a:r>
            <a:r>
              <a:rPr lang="es-CO" b="0" i="0" dirty="0">
                <a:solidFill>
                  <a:srgbClr val="56B6C2"/>
                </a:solidFill>
                <a:effectLst/>
                <a:latin typeface="Hack"/>
              </a:rPr>
              <a:t>&lt;&lt;</a:t>
            </a:r>
            <a:r>
              <a:rPr lang="es-CO" b="0" i="0" dirty="0">
                <a:solidFill>
                  <a:srgbClr val="D19A66"/>
                </a:solidFill>
                <a:effectLst/>
                <a:latin typeface="Hack"/>
              </a:rPr>
              <a:t>12</a:t>
            </a:r>
            <a:r>
              <a:rPr lang="es-CO" b="0" i="0" dirty="0">
                <a:solidFill>
                  <a:srgbClr val="ABB2BF"/>
                </a:solidFill>
                <a:effectLst/>
                <a:latin typeface="Hack"/>
              </a:rPr>
              <a:t>); </a:t>
            </a:r>
            <a:r>
              <a:rPr lang="es-CO" b="0" i="0" dirty="0">
                <a:solidFill>
                  <a:srgbClr val="5C6370"/>
                </a:solidFill>
                <a:effectLst/>
                <a:latin typeface="Hack"/>
              </a:rPr>
              <a:t>// </a:t>
            </a:r>
            <a:r>
              <a:rPr lang="es-CO" b="0" i="0" dirty="0" err="1">
                <a:solidFill>
                  <a:srgbClr val="5C6370"/>
                </a:solidFill>
                <a:effectLst/>
                <a:latin typeface="Hack"/>
              </a:rPr>
              <a:t>Enable</a:t>
            </a:r>
            <a:r>
              <a:rPr lang="es-CO" b="0" i="0" dirty="0">
                <a:solidFill>
                  <a:srgbClr val="5C6370"/>
                </a:solidFill>
                <a:effectLst/>
                <a:latin typeface="Hack"/>
              </a:rPr>
              <a:t> SPI1 </a:t>
            </a:r>
            <a:r>
              <a:rPr lang="es-CO" b="0" i="0" dirty="0" err="1">
                <a:solidFill>
                  <a:srgbClr val="5C6370"/>
                </a:solidFill>
                <a:effectLst/>
                <a:latin typeface="Hack"/>
              </a:rPr>
              <a:t>CLock</a:t>
            </a:r>
            <a:r>
              <a:rPr lang="es-CO" b="0" i="0" dirty="0">
                <a:solidFill>
                  <a:srgbClr val="ABB2BF"/>
                </a:solidFill>
                <a:effectLst/>
                <a:latin typeface="Hack"/>
              </a:rPr>
              <a:t> </a:t>
            </a:r>
          </a:p>
          <a:p>
            <a:r>
              <a:rPr lang="es-CO" b="0" i="0" dirty="0">
                <a:solidFill>
                  <a:srgbClr val="ABB2BF"/>
                </a:solidFill>
                <a:effectLst/>
                <a:latin typeface="Hack"/>
              </a:rPr>
              <a:t>SPI1</a:t>
            </a:r>
            <a:r>
              <a:rPr lang="es-CO" b="0" i="0" dirty="0">
                <a:solidFill>
                  <a:srgbClr val="56B6C2"/>
                </a:solidFill>
                <a:effectLst/>
                <a:latin typeface="Hack"/>
              </a:rPr>
              <a:t>-&gt;</a:t>
            </a:r>
            <a:r>
              <a:rPr lang="es-CO" b="0" i="0" dirty="0">
                <a:solidFill>
                  <a:srgbClr val="ABB2BF"/>
                </a:solidFill>
                <a:effectLst/>
                <a:latin typeface="Hack"/>
              </a:rPr>
              <a:t>CR1 </a:t>
            </a:r>
            <a:r>
              <a:rPr lang="es-CO" b="0" i="0" dirty="0">
                <a:solidFill>
                  <a:srgbClr val="56B6C2"/>
                </a:solidFill>
                <a:effectLst/>
                <a:latin typeface="Hack"/>
              </a:rPr>
              <a:t>|=</a:t>
            </a:r>
            <a:r>
              <a:rPr lang="es-CO" b="0" i="0" dirty="0">
                <a:solidFill>
                  <a:srgbClr val="ABB2BF"/>
                </a:solidFill>
                <a:effectLst/>
                <a:latin typeface="Hack"/>
              </a:rPr>
              <a:t> (</a:t>
            </a:r>
            <a:r>
              <a:rPr lang="es-CO" b="0" i="0" dirty="0">
                <a:solidFill>
                  <a:srgbClr val="D19A66"/>
                </a:solidFill>
                <a:effectLst/>
                <a:latin typeface="Hack"/>
              </a:rPr>
              <a:t>1</a:t>
            </a:r>
            <a:r>
              <a:rPr lang="es-CO" b="0" i="0" dirty="0">
                <a:solidFill>
                  <a:srgbClr val="56B6C2"/>
                </a:solidFill>
                <a:effectLst/>
                <a:latin typeface="Hack"/>
              </a:rPr>
              <a:t>&lt;&lt;</a:t>
            </a:r>
            <a:r>
              <a:rPr lang="es-CO" b="0" i="0" dirty="0">
                <a:solidFill>
                  <a:srgbClr val="D19A66"/>
                </a:solidFill>
                <a:effectLst/>
                <a:latin typeface="Hack"/>
              </a:rPr>
              <a:t>0</a:t>
            </a:r>
            <a:r>
              <a:rPr lang="es-CO" b="0" i="0" dirty="0">
                <a:solidFill>
                  <a:srgbClr val="ABB2BF"/>
                </a:solidFill>
                <a:effectLst/>
                <a:latin typeface="Hack"/>
              </a:rPr>
              <a:t>)</a:t>
            </a:r>
            <a:r>
              <a:rPr lang="es-CO" b="0" i="0" dirty="0">
                <a:solidFill>
                  <a:srgbClr val="56B6C2"/>
                </a:solidFill>
                <a:effectLst/>
                <a:latin typeface="Hack"/>
              </a:rPr>
              <a:t>|</a:t>
            </a:r>
            <a:r>
              <a:rPr lang="es-CO" b="0" i="0" dirty="0">
                <a:solidFill>
                  <a:srgbClr val="ABB2BF"/>
                </a:solidFill>
                <a:effectLst/>
                <a:latin typeface="Hack"/>
              </a:rPr>
              <a:t>(</a:t>
            </a:r>
            <a:r>
              <a:rPr lang="es-CO" b="0" i="0" dirty="0">
                <a:solidFill>
                  <a:srgbClr val="D19A66"/>
                </a:solidFill>
                <a:effectLst/>
                <a:latin typeface="Hack"/>
              </a:rPr>
              <a:t>1</a:t>
            </a:r>
            <a:r>
              <a:rPr lang="es-CO" b="0" i="0" dirty="0">
                <a:solidFill>
                  <a:srgbClr val="56B6C2"/>
                </a:solidFill>
                <a:effectLst/>
                <a:latin typeface="Hack"/>
              </a:rPr>
              <a:t>&lt;&lt;</a:t>
            </a:r>
            <a:r>
              <a:rPr lang="es-CO" b="0" i="0" dirty="0">
                <a:solidFill>
                  <a:srgbClr val="D19A66"/>
                </a:solidFill>
                <a:effectLst/>
                <a:latin typeface="Hack"/>
              </a:rPr>
              <a:t>1</a:t>
            </a:r>
            <a:r>
              <a:rPr lang="es-CO" b="0" i="0" dirty="0">
                <a:solidFill>
                  <a:srgbClr val="ABB2BF"/>
                </a:solidFill>
                <a:effectLst/>
                <a:latin typeface="Hack"/>
              </a:rPr>
              <a:t>); </a:t>
            </a:r>
            <a:r>
              <a:rPr lang="es-CO" b="0" i="0" dirty="0">
                <a:solidFill>
                  <a:srgbClr val="5C6370"/>
                </a:solidFill>
                <a:effectLst/>
                <a:latin typeface="Hack"/>
              </a:rPr>
              <a:t>// CPOL=1, CPHA=1</a:t>
            </a:r>
            <a:r>
              <a:rPr lang="es-CO" b="0" i="0" dirty="0">
                <a:solidFill>
                  <a:srgbClr val="ABB2BF"/>
                </a:solidFill>
                <a:effectLst/>
                <a:latin typeface="Hack"/>
              </a:rPr>
              <a:t> </a:t>
            </a:r>
          </a:p>
          <a:p>
            <a:r>
              <a:rPr lang="es-CO" b="0" i="0" dirty="0">
                <a:solidFill>
                  <a:srgbClr val="ABB2BF"/>
                </a:solidFill>
                <a:effectLst/>
                <a:latin typeface="Hack"/>
              </a:rPr>
              <a:t>SPI1</a:t>
            </a:r>
            <a:r>
              <a:rPr lang="es-CO" b="0" i="0" dirty="0">
                <a:solidFill>
                  <a:srgbClr val="56B6C2"/>
                </a:solidFill>
                <a:effectLst/>
                <a:latin typeface="Hack"/>
              </a:rPr>
              <a:t>-&gt;</a:t>
            </a:r>
            <a:r>
              <a:rPr lang="es-CO" b="0" i="0" dirty="0">
                <a:solidFill>
                  <a:srgbClr val="ABB2BF"/>
                </a:solidFill>
                <a:effectLst/>
                <a:latin typeface="Hack"/>
              </a:rPr>
              <a:t>CR1 </a:t>
            </a:r>
            <a:r>
              <a:rPr lang="es-CO" b="0" i="0" dirty="0">
                <a:solidFill>
                  <a:srgbClr val="56B6C2"/>
                </a:solidFill>
                <a:effectLst/>
                <a:latin typeface="Hack"/>
              </a:rPr>
              <a:t>|=</a:t>
            </a:r>
            <a:r>
              <a:rPr lang="es-CO" b="0" i="0" dirty="0">
                <a:solidFill>
                  <a:srgbClr val="ABB2BF"/>
                </a:solidFill>
                <a:effectLst/>
                <a:latin typeface="Hack"/>
              </a:rPr>
              <a:t> (</a:t>
            </a:r>
            <a:r>
              <a:rPr lang="es-CO" b="0" i="0" dirty="0">
                <a:solidFill>
                  <a:srgbClr val="D19A66"/>
                </a:solidFill>
                <a:effectLst/>
                <a:latin typeface="Hack"/>
              </a:rPr>
              <a:t>1</a:t>
            </a:r>
            <a:r>
              <a:rPr lang="es-CO" b="0" i="0" dirty="0">
                <a:solidFill>
                  <a:srgbClr val="56B6C2"/>
                </a:solidFill>
                <a:effectLst/>
                <a:latin typeface="Hack"/>
              </a:rPr>
              <a:t>&lt;&lt;</a:t>
            </a:r>
            <a:r>
              <a:rPr lang="es-CO" b="0" i="0" dirty="0">
                <a:solidFill>
                  <a:srgbClr val="D19A66"/>
                </a:solidFill>
                <a:effectLst/>
                <a:latin typeface="Hack"/>
              </a:rPr>
              <a:t>2</a:t>
            </a:r>
            <a:r>
              <a:rPr lang="es-CO" b="0" i="0" dirty="0">
                <a:solidFill>
                  <a:srgbClr val="ABB2BF"/>
                </a:solidFill>
                <a:effectLst/>
                <a:latin typeface="Hack"/>
              </a:rPr>
              <a:t>); </a:t>
            </a:r>
            <a:r>
              <a:rPr lang="es-CO" b="0" i="0" dirty="0">
                <a:solidFill>
                  <a:srgbClr val="5C6370"/>
                </a:solidFill>
                <a:effectLst/>
                <a:latin typeface="Hack"/>
              </a:rPr>
              <a:t>// Master </a:t>
            </a:r>
            <a:r>
              <a:rPr lang="es-CO" b="0" i="0" dirty="0" err="1">
                <a:solidFill>
                  <a:srgbClr val="5C6370"/>
                </a:solidFill>
                <a:effectLst/>
                <a:latin typeface="Hack"/>
              </a:rPr>
              <a:t>Mode</a:t>
            </a:r>
            <a:r>
              <a:rPr lang="es-CO" b="0" i="0" dirty="0">
                <a:solidFill>
                  <a:srgbClr val="ABB2BF"/>
                </a:solidFill>
                <a:effectLst/>
                <a:latin typeface="Hack"/>
              </a:rPr>
              <a:t> </a:t>
            </a:r>
          </a:p>
          <a:p>
            <a:r>
              <a:rPr lang="es-CO" b="0" i="0" dirty="0">
                <a:solidFill>
                  <a:srgbClr val="ABB2BF"/>
                </a:solidFill>
                <a:effectLst/>
                <a:latin typeface="Hack"/>
              </a:rPr>
              <a:t>SPI1</a:t>
            </a:r>
            <a:r>
              <a:rPr lang="es-CO" b="0" i="0" dirty="0">
                <a:solidFill>
                  <a:srgbClr val="56B6C2"/>
                </a:solidFill>
                <a:effectLst/>
                <a:latin typeface="Hack"/>
              </a:rPr>
              <a:t>-&gt;</a:t>
            </a:r>
            <a:r>
              <a:rPr lang="es-CO" b="0" i="0" dirty="0">
                <a:solidFill>
                  <a:srgbClr val="ABB2BF"/>
                </a:solidFill>
                <a:effectLst/>
                <a:latin typeface="Hack"/>
              </a:rPr>
              <a:t>CR1 </a:t>
            </a:r>
            <a:r>
              <a:rPr lang="es-CO" b="0" i="0" dirty="0">
                <a:solidFill>
                  <a:srgbClr val="56B6C2"/>
                </a:solidFill>
                <a:effectLst/>
                <a:latin typeface="Hack"/>
              </a:rPr>
              <a:t>|=</a:t>
            </a:r>
            <a:r>
              <a:rPr lang="es-CO" b="0" i="0" dirty="0">
                <a:solidFill>
                  <a:srgbClr val="ABB2BF"/>
                </a:solidFill>
                <a:effectLst/>
                <a:latin typeface="Hack"/>
              </a:rPr>
              <a:t> (</a:t>
            </a:r>
            <a:r>
              <a:rPr lang="es-CO" b="0" i="0" dirty="0">
                <a:solidFill>
                  <a:srgbClr val="D19A66"/>
                </a:solidFill>
                <a:effectLst/>
                <a:latin typeface="Hack"/>
              </a:rPr>
              <a:t>3</a:t>
            </a:r>
            <a:r>
              <a:rPr lang="es-CO" b="0" i="0" dirty="0">
                <a:solidFill>
                  <a:srgbClr val="56B6C2"/>
                </a:solidFill>
                <a:effectLst/>
                <a:latin typeface="Hack"/>
              </a:rPr>
              <a:t>&lt;&lt;</a:t>
            </a:r>
            <a:r>
              <a:rPr lang="es-CO" b="0" i="0" dirty="0">
                <a:solidFill>
                  <a:srgbClr val="D19A66"/>
                </a:solidFill>
                <a:effectLst/>
                <a:latin typeface="Hack"/>
              </a:rPr>
              <a:t>3</a:t>
            </a:r>
            <a:r>
              <a:rPr lang="es-CO" b="0" i="0" dirty="0">
                <a:solidFill>
                  <a:srgbClr val="ABB2BF"/>
                </a:solidFill>
                <a:effectLst/>
                <a:latin typeface="Hack"/>
              </a:rPr>
              <a:t>); </a:t>
            </a:r>
            <a:r>
              <a:rPr lang="es-CO" b="0" i="0" dirty="0">
                <a:solidFill>
                  <a:srgbClr val="5C6370"/>
                </a:solidFill>
                <a:effectLst/>
                <a:latin typeface="Hack"/>
              </a:rPr>
              <a:t>// BR[2:0] = 011: </a:t>
            </a:r>
            <a:r>
              <a:rPr lang="es-CO" b="0" i="0" dirty="0" err="1">
                <a:solidFill>
                  <a:srgbClr val="5C6370"/>
                </a:solidFill>
                <a:effectLst/>
                <a:latin typeface="Hack"/>
              </a:rPr>
              <a:t>fPCLK</a:t>
            </a:r>
            <a:r>
              <a:rPr lang="es-CO" b="0" i="0" dirty="0">
                <a:solidFill>
                  <a:srgbClr val="5C6370"/>
                </a:solidFill>
                <a:effectLst/>
                <a:latin typeface="Hack"/>
              </a:rPr>
              <a:t>/16, PCLK2 = 80MHz, SPI </a:t>
            </a:r>
            <a:r>
              <a:rPr lang="es-CO" b="0" i="0" dirty="0" err="1">
                <a:solidFill>
                  <a:srgbClr val="5C6370"/>
                </a:solidFill>
                <a:effectLst/>
                <a:latin typeface="Hack"/>
              </a:rPr>
              <a:t>clk</a:t>
            </a:r>
            <a:r>
              <a:rPr lang="es-CO" b="0" i="0" dirty="0">
                <a:solidFill>
                  <a:srgbClr val="5C6370"/>
                </a:solidFill>
                <a:effectLst/>
                <a:latin typeface="Hack"/>
              </a:rPr>
              <a:t> = 5MHz</a:t>
            </a:r>
            <a:r>
              <a:rPr lang="es-CO" b="0" i="0" dirty="0">
                <a:solidFill>
                  <a:srgbClr val="ABB2BF"/>
                </a:solidFill>
                <a:effectLst/>
                <a:latin typeface="Hack"/>
              </a:rPr>
              <a:t> </a:t>
            </a:r>
          </a:p>
          <a:p>
            <a:r>
              <a:rPr lang="es-CO" b="0" i="0" dirty="0">
                <a:solidFill>
                  <a:srgbClr val="ABB2BF"/>
                </a:solidFill>
                <a:effectLst/>
                <a:latin typeface="Hack"/>
              </a:rPr>
              <a:t>SPI1</a:t>
            </a:r>
            <a:r>
              <a:rPr lang="es-CO" b="0" i="0" dirty="0">
                <a:solidFill>
                  <a:srgbClr val="56B6C2"/>
                </a:solidFill>
                <a:effectLst/>
                <a:latin typeface="Hack"/>
              </a:rPr>
              <a:t>-&gt;</a:t>
            </a:r>
            <a:r>
              <a:rPr lang="es-CO" b="0" i="0" dirty="0">
                <a:solidFill>
                  <a:srgbClr val="ABB2BF"/>
                </a:solidFill>
                <a:effectLst/>
                <a:latin typeface="Hack"/>
              </a:rPr>
              <a:t>CR1 </a:t>
            </a:r>
            <a:r>
              <a:rPr lang="es-CO" b="0" i="0" dirty="0">
                <a:solidFill>
                  <a:srgbClr val="56B6C2"/>
                </a:solidFill>
                <a:effectLst/>
                <a:latin typeface="Hack"/>
              </a:rPr>
              <a:t>&amp;=</a:t>
            </a:r>
            <a:r>
              <a:rPr lang="es-CO" b="0" i="0" dirty="0">
                <a:solidFill>
                  <a:srgbClr val="ABB2BF"/>
                </a:solidFill>
                <a:effectLst/>
                <a:latin typeface="Hack"/>
              </a:rPr>
              <a:t> </a:t>
            </a:r>
            <a:r>
              <a:rPr lang="es-CO" b="0" i="0" dirty="0">
                <a:solidFill>
                  <a:srgbClr val="56B6C2"/>
                </a:solidFill>
                <a:effectLst/>
                <a:latin typeface="Hack"/>
              </a:rPr>
              <a:t>~</a:t>
            </a:r>
            <a:r>
              <a:rPr lang="es-CO" b="0" i="0" dirty="0">
                <a:solidFill>
                  <a:srgbClr val="ABB2BF"/>
                </a:solidFill>
                <a:effectLst/>
                <a:latin typeface="Hack"/>
              </a:rPr>
              <a:t>(</a:t>
            </a:r>
            <a:r>
              <a:rPr lang="es-CO" b="0" i="0" dirty="0">
                <a:solidFill>
                  <a:srgbClr val="D19A66"/>
                </a:solidFill>
                <a:effectLst/>
                <a:latin typeface="Hack"/>
              </a:rPr>
              <a:t>1</a:t>
            </a:r>
            <a:r>
              <a:rPr lang="es-CO" b="0" i="0" dirty="0">
                <a:solidFill>
                  <a:srgbClr val="56B6C2"/>
                </a:solidFill>
                <a:effectLst/>
                <a:latin typeface="Hack"/>
              </a:rPr>
              <a:t>&lt;&lt;</a:t>
            </a:r>
            <a:r>
              <a:rPr lang="es-CO" b="0" i="0" dirty="0">
                <a:solidFill>
                  <a:srgbClr val="D19A66"/>
                </a:solidFill>
                <a:effectLst/>
                <a:latin typeface="Hack"/>
              </a:rPr>
              <a:t>7</a:t>
            </a:r>
            <a:r>
              <a:rPr lang="es-CO" b="0" i="0" dirty="0">
                <a:solidFill>
                  <a:srgbClr val="ABB2BF"/>
                </a:solidFill>
                <a:effectLst/>
                <a:latin typeface="Hack"/>
              </a:rPr>
              <a:t>); </a:t>
            </a:r>
            <a:r>
              <a:rPr lang="es-CO" b="0" i="0" dirty="0">
                <a:solidFill>
                  <a:srgbClr val="5C6370"/>
                </a:solidFill>
                <a:effectLst/>
                <a:latin typeface="Hack"/>
              </a:rPr>
              <a:t>// LSBFIRST = 0, MSB </a:t>
            </a:r>
            <a:r>
              <a:rPr lang="es-CO" b="0" i="0" dirty="0" err="1">
                <a:solidFill>
                  <a:srgbClr val="5C6370"/>
                </a:solidFill>
                <a:effectLst/>
                <a:latin typeface="Hack"/>
              </a:rPr>
              <a:t>first</a:t>
            </a:r>
            <a:r>
              <a:rPr lang="es-CO" b="0" i="0" dirty="0">
                <a:solidFill>
                  <a:srgbClr val="ABB2BF"/>
                </a:solidFill>
                <a:effectLst/>
                <a:latin typeface="Hack"/>
              </a:rPr>
              <a:t> </a:t>
            </a:r>
          </a:p>
          <a:p>
            <a:r>
              <a:rPr lang="es-CO" b="0" i="0" dirty="0">
                <a:solidFill>
                  <a:srgbClr val="ABB2BF"/>
                </a:solidFill>
                <a:effectLst/>
                <a:latin typeface="Hack"/>
              </a:rPr>
              <a:t>SPI1</a:t>
            </a:r>
            <a:r>
              <a:rPr lang="es-CO" b="0" i="0" dirty="0">
                <a:solidFill>
                  <a:srgbClr val="56B6C2"/>
                </a:solidFill>
                <a:effectLst/>
                <a:latin typeface="Hack"/>
              </a:rPr>
              <a:t>-&gt;</a:t>
            </a:r>
            <a:r>
              <a:rPr lang="es-CO" b="0" i="0" dirty="0">
                <a:solidFill>
                  <a:srgbClr val="ABB2BF"/>
                </a:solidFill>
                <a:effectLst/>
                <a:latin typeface="Hack"/>
              </a:rPr>
              <a:t>CR1 </a:t>
            </a:r>
            <a:r>
              <a:rPr lang="es-CO" b="0" i="0" dirty="0">
                <a:solidFill>
                  <a:srgbClr val="56B6C2"/>
                </a:solidFill>
                <a:effectLst/>
                <a:latin typeface="Hack"/>
              </a:rPr>
              <a:t>|=</a:t>
            </a:r>
            <a:r>
              <a:rPr lang="es-CO" b="0" i="0" dirty="0">
                <a:solidFill>
                  <a:srgbClr val="ABB2BF"/>
                </a:solidFill>
                <a:effectLst/>
                <a:latin typeface="Hack"/>
              </a:rPr>
              <a:t> (</a:t>
            </a:r>
            <a:r>
              <a:rPr lang="es-CO" b="0" i="0" dirty="0">
                <a:solidFill>
                  <a:srgbClr val="D19A66"/>
                </a:solidFill>
                <a:effectLst/>
                <a:latin typeface="Hack"/>
              </a:rPr>
              <a:t>1</a:t>
            </a:r>
            <a:r>
              <a:rPr lang="es-CO" b="0" i="0" dirty="0">
                <a:solidFill>
                  <a:srgbClr val="56B6C2"/>
                </a:solidFill>
                <a:effectLst/>
                <a:latin typeface="Hack"/>
              </a:rPr>
              <a:t>&lt;&lt;</a:t>
            </a:r>
            <a:r>
              <a:rPr lang="es-CO" b="0" i="0" dirty="0">
                <a:solidFill>
                  <a:srgbClr val="D19A66"/>
                </a:solidFill>
                <a:effectLst/>
                <a:latin typeface="Hack"/>
              </a:rPr>
              <a:t>8</a:t>
            </a:r>
            <a:r>
              <a:rPr lang="es-CO" b="0" i="0" dirty="0">
                <a:solidFill>
                  <a:srgbClr val="ABB2BF"/>
                </a:solidFill>
                <a:effectLst/>
                <a:latin typeface="Hack"/>
              </a:rPr>
              <a:t>) </a:t>
            </a:r>
            <a:r>
              <a:rPr lang="es-CO" b="0" i="0" dirty="0">
                <a:solidFill>
                  <a:srgbClr val="56B6C2"/>
                </a:solidFill>
                <a:effectLst/>
                <a:latin typeface="Hack"/>
              </a:rPr>
              <a:t>|</a:t>
            </a:r>
            <a:r>
              <a:rPr lang="es-CO" b="0" i="0" dirty="0">
                <a:solidFill>
                  <a:srgbClr val="ABB2BF"/>
                </a:solidFill>
                <a:effectLst/>
                <a:latin typeface="Hack"/>
              </a:rPr>
              <a:t> (</a:t>
            </a:r>
            <a:r>
              <a:rPr lang="es-CO" b="0" i="0" dirty="0">
                <a:solidFill>
                  <a:srgbClr val="D19A66"/>
                </a:solidFill>
                <a:effectLst/>
                <a:latin typeface="Hack"/>
              </a:rPr>
              <a:t>1</a:t>
            </a:r>
            <a:r>
              <a:rPr lang="es-CO" b="0" i="0" dirty="0">
                <a:solidFill>
                  <a:srgbClr val="56B6C2"/>
                </a:solidFill>
                <a:effectLst/>
                <a:latin typeface="Hack"/>
              </a:rPr>
              <a:t>&lt;&lt;</a:t>
            </a:r>
            <a:r>
              <a:rPr lang="es-CO" b="0" i="0" dirty="0">
                <a:solidFill>
                  <a:srgbClr val="D19A66"/>
                </a:solidFill>
                <a:effectLst/>
                <a:latin typeface="Hack"/>
              </a:rPr>
              <a:t>9</a:t>
            </a:r>
            <a:r>
              <a:rPr lang="es-CO" b="0" i="0" dirty="0">
                <a:solidFill>
                  <a:srgbClr val="ABB2BF"/>
                </a:solidFill>
                <a:effectLst/>
                <a:latin typeface="Hack"/>
              </a:rPr>
              <a:t>); </a:t>
            </a:r>
            <a:r>
              <a:rPr lang="es-CO" b="0" i="0" dirty="0">
                <a:solidFill>
                  <a:srgbClr val="5C6370"/>
                </a:solidFill>
                <a:effectLst/>
                <a:latin typeface="Hack"/>
              </a:rPr>
              <a:t>// SSM=1, </a:t>
            </a:r>
            <a:r>
              <a:rPr lang="es-CO" b="0" i="0" dirty="0" err="1">
                <a:solidFill>
                  <a:srgbClr val="5C6370"/>
                </a:solidFill>
                <a:effectLst/>
                <a:latin typeface="Hack"/>
              </a:rPr>
              <a:t>SSi</a:t>
            </a:r>
            <a:r>
              <a:rPr lang="es-CO" b="0" i="0" dirty="0">
                <a:solidFill>
                  <a:srgbClr val="5C6370"/>
                </a:solidFill>
                <a:effectLst/>
                <a:latin typeface="Hack"/>
              </a:rPr>
              <a:t>=1 -&gt; Software Slave Management</a:t>
            </a:r>
            <a:r>
              <a:rPr lang="es-CO" b="0" i="0" dirty="0">
                <a:solidFill>
                  <a:srgbClr val="ABB2BF"/>
                </a:solidFill>
                <a:effectLst/>
                <a:latin typeface="Hack"/>
              </a:rPr>
              <a:t> </a:t>
            </a:r>
          </a:p>
          <a:p>
            <a:r>
              <a:rPr lang="es-CO" b="0" i="0" dirty="0">
                <a:solidFill>
                  <a:srgbClr val="ABB2BF"/>
                </a:solidFill>
                <a:effectLst/>
                <a:latin typeface="Hack"/>
              </a:rPr>
              <a:t>SPI1</a:t>
            </a:r>
            <a:r>
              <a:rPr lang="es-CO" b="0" i="0" dirty="0">
                <a:solidFill>
                  <a:srgbClr val="56B6C2"/>
                </a:solidFill>
                <a:effectLst/>
                <a:latin typeface="Hack"/>
              </a:rPr>
              <a:t>-&gt;</a:t>
            </a:r>
            <a:r>
              <a:rPr lang="es-CO" b="0" i="0" dirty="0">
                <a:solidFill>
                  <a:srgbClr val="ABB2BF"/>
                </a:solidFill>
                <a:effectLst/>
                <a:latin typeface="Hack"/>
              </a:rPr>
              <a:t>CR1 </a:t>
            </a:r>
            <a:r>
              <a:rPr lang="es-CO" b="0" i="0" dirty="0">
                <a:solidFill>
                  <a:srgbClr val="56B6C2"/>
                </a:solidFill>
                <a:effectLst/>
                <a:latin typeface="Hack"/>
              </a:rPr>
              <a:t>&amp;=</a:t>
            </a:r>
            <a:r>
              <a:rPr lang="es-CO" b="0" i="0" dirty="0">
                <a:solidFill>
                  <a:srgbClr val="ABB2BF"/>
                </a:solidFill>
                <a:effectLst/>
                <a:latin typeface="Hack"/>
              </a:rPr>
              <a:t> </a:t>
            </a:r>
            <a:r>
              <a:rPr lang="es-CO" b="0" i="0" dirty="0">
                <a:solidFill>
                  <a:srgbClr val="56B6C2"/>
                </a:solidFill>
                <a:effectLst/>
                <a:latin typeface="Hack"/>
              </a:rPr>
              <a:t>~</a:t>
            </a:r>
            <a:r>
              <a:rPr lang="es-CO" b="0" i="0" dirty="0">
                <a:solidFill>
                  <a:srgbClr val="ABB2BF"/>
                </a:solidFill>
                <a:effectLst/>
                <a:latin typeface="Hack"/>
              </a:rPr>
              <a:t>(</a:t>
            </a:r>
            <a:r>
              <a:rPr lang="es-CO" b="0" i="0" dirty="0">
                <a:solidFill>
                  <a:srgbClr val="D19A66"/>
                </a:solidFill>
                <a:effectLst/>
                <a:latin typeface="Hack"/>
              </a:rPr>
              <a:t>1</a:t>
            </a:r>
            <a:r>
              <a:rPr lang="es-CO" b="0" i="0" dirty="0">
                <a:solidFill>
                  <a:srgbClr val="56B6C2"/>
                </a:solidFill>
                <a:effectLst/>
                <a:latin typeface="Hack"/>
              </a:rPr>
              <a:t>&lt;&lt;</a:t>
            </a:r>
            <a:r>
              <a:rPr lang="es-CO" b="0" i="0" dirty="0">
                <a:solidFill>
                  <a:srgbClr val="D19A66"/>
                </a:solidFill>
                <a:effectLst/>
                <a:latin typeface="Hack"/>
              </a:rPr>
              <a:t>10</a:t>
            </a:r>
            <a:r>
              <a:rPr lang="es-CO" b="0" i="0" dirty="0">
                <a:solidFill>
                  <a:srgbClr val="ABB2BF"/>
                </a:solidFill>
                <a:effectLst/>
                <a:latin typeface="Hack"/>
              </a:rPr>
              <a:t>); </a:t>
            </a:r>
            <a:r>
              <a:rPr lang="es-CO" b="0" i="0" dirty="0">
                <a:solidFill>
                  <a:srgbClr val="5C6370"/>
                </a:solidFill>
                <a:effectLst/>
                <a:latin typeface="Hack"/>
              </a:rPr>
              <a:t>// RXONLY = 0, full-</a:t>
            </a:r>
            <a:r>
              <a:rPr lang="es-CO" b="0" i="0" dirty="0" err="1">
                <a:solidFill>
                  <a:srgbClr val="5C6370"/>
                </a:solidFill>
                <a:effectLst/>
                <a:latin typeface="Hack"/>
              </a:rPr>
              <a:t>duplex</a:t>
            </a:r>
            <a:r>
              <a:rPr lang="es-CO" b="0" i="0" dirty="0">
                <a:solidFill>
                  <a:srgbClr val="ABB2BF"/>
                </a:solidFill>
                <a:effectLst/>
                <a:latin typeface="Hack"/>
              </a:rPr>
              <a:t> </a:t>
            </a:r>
          </a:p>
          <a:p>
            <a:r>
              <a:rPr lang="es-CO" b="0" i="0" dirty="0">
                <a:solidFill>
                  <a:srgbClr val="ABB2BF"/>
                </a:solidFill>
                <a:effectLst/>
                <a:latin typeface="Hack"/>
              </a:rPr>
              <a:t>SPI1</a:t>
            </a:r>
            <a:r>
              <a:rPr lang="es-CO" b="0" i="0" dirty="0">
                <a:solidFill>
                  <a:srgbClr val="56B6C2"/>
                </a:solidFill>
                <a:effectLst/>
                <a:latin typeface="Hack"/>
              </a:rPr>
              <a:t>-&gt;</a:t>
            </a:r>
            <a:r>
              <a:rPr lang="es-CO" b="0" i="0" dirty="0">
                <a:solidFill>
                  <a:srgbClr val="ABB2BF"/>
                </a:solidFill>
                <a:effectLst/>
                <a:latin typeface="Hack"/>
              </a:rPr>
              <a:t>CR1 </a:t>
            </a:r>
            <a:r>
              <a:rPr lang="es-CO" b="0" i="0" dirty="0">
                <a:solidFill>
                  <a:srgbClr val="56B6C2"/>
                </a:solidFill>
                <a:effectLst/>
                <a:latin typeface="Hack"/>
              </a:rPr>
              <a:t>&amp;=</a:t>
            </a:r>
            <a:r>
              <a:rPr lang="es-CO" b="0" i="0" dirty="0">
                <a:solidFill>
                  <a:srgbClr val="ABB2BF"/>
                </a:solidFill>
                <a:effectLst/>
                <a:latin typeface="Hack"/>
              </a:rPr>
              <a:t> </a:t>
            </a:r>
            <a:r>
              <a:rPr lang="es-CO" b="0" i="0" dirty="0">
                <a:solidFill>
                  <a:srgbClr val="56B6C2"/>
                </a:solidFill>
                <a:effectLst/>
                <a:latin typeface="Hack"/>
              </a:rPr>
              <a:t>~</a:t>
            </a:r>
            <a:r>
              <a:rPr lang="es-CO" b="0" i="0" dirty="0">
                <a:solidFill>
                  <a:srgbClr val="ABB2BF"/>
                </a:solidFill>
                <a:effectLst/>
                <a:latin typeface="Hack"/>
              </a:rPr>
              <a:t>(</a:t>
            </a:r>
            <a:r>
              <a:rPr lang="es-CO" b="0" i="0" dirty="0">
                <a:solidFill>
                  <a:srgbClr val="D19A66"/>
                </a:solidFill>
                <a:effectLst/>
                <a:latin typeface="Hack"/>
              </a:rPr>
              <a:t>1</a:t>
            </a:r>
            <a:r>
              <a:rPr lang="es-CO" b="0" i="0" dirty="0">
                <a:solidFill>
                  <a:srgbClr val="56B6C2"/>
                </a:solidFill>
                <a:effectLst/>
                <a:latin typeface="Hack"/>
              </a:rPr>
              <a:t>&lt;&lt;</a:t>
            </a:r>
            <a:r>
              <a:rPr lang="es-CO" b="0" i="0" dirty="0">
                <a:solidFill>
                  <a:srgbClr val="D19A66"/>
                </a:solidFill>
                <a:effectLst/>
                <a:latin typeface="Hack"/>
              </a:rPr>
              <a:t>11</a:t>
            </a:r>
            <a:r>
              <a:rPr lang="es-CO" b="0" i="0" dirty="0">
                <a:solidFill>
                  <a:srgbClr val="ABB2BF"/>
                </a:solidFill>
                <a:effectLst/>
                <a:latin typeface="Hack"/>
              </a:rPr>
              <a:t>); </a:t>
            </a:r>
            <a:r>
              <a:rPr lang="es-CO" b="0" i="0" dirty="0">
                <a:solidFill>
                  <a:srgbClr val="5C6370"/>
                </a:solidFill>
                <a:effectLst/>
                <a:latin typeface="Hack"/>
              </a:rPr>
              <a:t>// DFF=0, 8 bit data</a:t>
            </a:r>
            <a:r>
              <a:rPr lang="es-CO" b="0" i="0" dirty="0">
                <a:solidFill>
                  <a:srgbClr val="ABB2BF"/>
                </a:solidFill>
                <a:effectLst/>
                <a:latin typeface="Hack"/>
              </a:rPr>
              <a:t> </a:t>
            </a:r>
          </a:p>
          <a:p>
            <a:r>
              <a:rPr lang="es-CO" b="0" i="0" dirty="0">
                <a:solidFill>
                  <a:srgbClr val="ABB2BF"/>
                </a:solidFill>
                <a:effectLst/>
                <a:latin typeface="Hack"/>
              </a:rPr>
              <a:t>SPI1</a:t>
            </a:r>
            <a:r>
              <a:rPr lang="es-CO" b="0" i="0" dirty="0">
                <a:solidFill>
                  <a:srgbClr val="56B6C2"/>
                </a:solidFill>
                <a:effectLst/>
                <a:latin typeface="Hack"/>
              </a:rPr>
              <a:t>-&gt;</a:t>
            </a:r>
            <a:r>
              <a:rPr lang="es-CO" b="0" i="0" dirty="0">
                <a:solidFill>
                  <a:srgbClr val="ABB2BF"/>
                </a:solidFill>
                <a:effectLst/>
                <a:latin typeface="Hack"/>
              </a:rPr>
              <a:t>CR2 </a:t>
            </a:r>
            <a:r>
              <a:rPr lang="es-CO" b="0" i="0" dirty="0">
                <a:solidFill>
                  <a:srgbClr val="56B6C2"/>
                </a:solidFill>
                <a:effectLst/>
                <a:latin typeface="Hack"/>
              </a:rPr>
              <a:t>=</a:t>
            </a:r>
            <a:r>
              <a:rPr lang="es-CO" b="0" i="0" dirty="0">
                <a:solidFill>
                  <a:srgbClr val="ABB2BF"/>
                </a:solidFill>
                <a:effectLst/>
                <a:latin typeface="Hack"/>
              </a:rPr>
              <a:t> </a:t>
            </a:r>
            <a:r>
              <a:rPr lang="es-CO" b="0" i="0" dirty="0">
                <a:solidFill>
                  <a:srgbClr val="D19A66"/>
                </a:solidFill>
                <a:effectLst/>
                <a:latin typeface="Hack"/>
              </a:rPr>
              <a:t>0</a:t>
            </a:r>
            <a:r>
              <a:rPr lang="es-CO" b="0" i="0" dirty="0">
                <a:solidFill>
                  <a:srgbClr val="ABB2BF"/>
                </a:solidFill>
                <a:effectLst/>
                <a:latin typeface="Hack"/>
              </a:rPr>
              <a:t>; }</a:t>
            </a:r>
            <a:endParaRPr lang="es-CO" dirty="0"/>
          </a:p>
        </p:txBody>
      </p:sp>
    </p:spTree>
    <p:extLst>
      <p:ext uri="{BB962C8B-B14F-4D97-AF65-F5344CB8AC3E}">
        <p14:creationId xmlns:p14="http://schemas.microsoft.com/office/powerpoint/2010/main" val="2501207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7B180A3-E051-7BBF-488D-6663A1C21559}"/>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83CD9B71-BE7F-9EDE-C630-4678EA932804}"/>
              </a:ext>
            </a:extLst>
          </p:cNvPr>
          <p:cNvPicPr>
            <a:picLocks noGrp="1" noChangeAspect="1"/>
          </p:cNvPicPr>
          <p:nvPr>
            <p:ph idx="1"/>
          </p:nvPr>
        </p:nvPicPr>
        <p:blipFill>
          <a:blip r:embed="rId2"/>
          <a:stretch>
            <a:fillRect/>
          </a:stretch>
        </p:blipFill>
        <p:spPr>
          <a:xfrm>
            <a:off x="652257" y="2611813"/>
            <a:ext cx="10631439" cy="2517972"/>
          </a:xfrm>
        </p:spPr>
      </p:pic>
    </p:spTree>
    <p:extLst>
      <p:ext uri="{BB962C8B-B14F-4D97-AF65-F5344CB8AC3E}">
        <p14:creationId xmlns:p14="http://schemas.microsoft.com/office/powerpoint/2010/main" val="21421354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19C42B0-8231-9387-AC08-2120128F602F}"/>
              </a:ext>
            </a:extLst>
          </p:cNvPr>
          <p:cNvSpPr>
            <a:spLocks noGrp="1"/>
          </p:cNvSpPr>
          <p:nvPr>
            <p:ph type="title"/>
          </p:nvPr>
        </p:nvSpPr>
        <p:spPr/>
        <p:txBody>
          <a:bodyPr/>
          <a:lstStyle/>
          <a:p>
            <a:endParaRPr lang="es-CO"/>
          </a:p>
        </p:txBody>
      </p:sp>
      <p:pic>
        <p:nvPicPr>
          <p:cNvPr id="7" name="Marcador de contenido 6">
            <a:extLst>
              <a:ext uri="{FF2B5EF4-FFF2-40B4-BE49-F238E27FC236}">
                <a16:creationId xmlns:a16="http://schemas.microsoft.com/office/drawing/2014/main" id="{3900F154-C2F8-B021-E67D-8C108C3F6945}"/>
              </a:ext>
            </a:extLst>
          </p:cNvPr>
          <p:cNvPicPr>
            <a:picLocks noGrp="1" noChangeAspect="1"/>
          </p:cNvPicPr>
          <p:nvPr>
            <p:ph idx="1"/>
          </p:nvPr>
        </p:nvPicPr>
        <p:blipFill>
          <a:blip r:embed="rId2"/>
          <a:stretch>
            <a:fillRect/>
          </a:stretch>
        </p:blipFill>
        <p:spPr>
          <a:xfrm>
            <a:off x="1497496" y="3672840"/>
            <a:ext cx="3466768" cy="1661160"/>
          </a:xfrm>
        </p:spPr>
      </p:pic>
      <p:pic>
        <p:nvPicPr>
          <p:cNvPr id="5" name="Imagen 4">
            <a:extLst>
              <a:ext uri="{FF2B5EF4-FFF2-40B4-BE49-F238E27FC236}">
                <a16:creationId xmlns:a16="http://schemas.microsoft.com/office/drawing/2014/main" id="{7B535F70-7A15-2AE7-0531-40ADF08685BC}"/>
              </a:ext>
            </a:extLst>
          </p:cNvPr>
          <p:cNvPicPr>
            <a:picLocks noChangeAspect="1"/>
          </p:cNvPicPr>
          <p:nvPr/>
        </p:nvPicPr>
        <p:blipFill>
          <a:blip r:embed="rId3"/>
          <a:stretch>
            <a:fillRect/>
          </a:stretch>
        </p:blipFill>
        <p:spPr>
          <a:xfrm>
            <a:off x="991071" y="629920"/>
            <a:ext cx="10292625" cy="2432056"/>
          </a:xfrm>
          <a:prstGeom prst="rect">
            <a:avLst/>
          </a:prstGeom>
        </p:spPr>
      </p:pic>
      <p:pic>
        <p:nvPicPr>
          <p:cNvPr id="9" name="Imagen 8">
            <a:extLst>
              <a:ext uri="{FF2B5EF4-FFF2-40B4-BE49-F238E27FC236}">
                <a16:creationId xmlns:a16="http://schemas.microsoft.com/office/drawing/2014/main" id="{60ACF02E-89CF-FA89-C2AA-D1EA1331F972}"/>
              </a:ext>
            </a:extLst>
          </p:cNvPr>
          <p:cNvPicPr>
            <a:picLocks noChangeAspect="1"/>
          </p:cNvPicPr>
          <p:nvPr/>
        </p:nvPicPr>
        <p:blipFill>
          <a:blip r:embed="rId4"/>
          <a:stretch>
            <a:fillRect/>
          </a:stretch>
        </p:blipFill>
        <p:spPr>
          <a:xfrm>
            <a:off x="5222731" y="4023970"/>
            <a:ext cx="5607338" cy="958899"/>
          </a:xfrm>
          <a:prstGeom prst="rect">
            <a:avLst/>
          </a:prstGeom>
        </p:spPr>
      </p:pic>
    </p:spTree>
    <p:extLst>
      <p:ext uri="{BB962C8B-B14F-4D97-AF65-F5344CB8AC3E}">
        <p14:creationId xmlns:p14="http://schemas.microsoft.com/office/powerpoint/2010/main" val="37865070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F2965F-AD82-69D0-04F5-9A1122B17FFB}"/>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1177C7C5-005C-949F-5F53-5BB299DBF5A8}"/>
              </a:ext>
            </a:extLst>
          </p:cNvPr>
          <p:cNvSpPr>
            <a:spLocks noGrp="1"/>
          </p:cNvSpPr>
          <p:nvPr>
            <p:ph idx="1"/>
          </p:nvPr>
        </p:nvSpPr>
        <p:spPr/>
        <p:txBody>
          <a:bodyPr/>
          <a:lstStyle/>
          <a:p>
            <a:endParaRPr lang="es-CO"/>
          </a:p>
        </p:txBody>
      </p:sp>
      <p:pic>
        <p:nvPicPr>
          <p:cNvPr id="5" name="Imagen 4">
            <a:extLst>
              <a:ext uri="{FF2B5EF4-FFF2-40B4-BE49-F238E27FC236}">
                <a16:creationId xmlns:a16="http://schemas.microsoft.com/office/drawing/2014/main" id="{C61AD11D-01C5-03C3-4C2E-C250B2D6D557}"/>
              </a:ext>
            </a:extLst>
          </p:cNvPr>
          <p:cNvPicPr>
            <a:picLocks noChangeAspect="1"/>
          </p:cNvPicPr>
          <p:nvPr/>
        </p:nvPicPr>
        <p:blipFill>
          <a:blip r:embed="rId2"/>
          <a:stretch>
            <a:fillRect/>
          </a:stretch>
        </p:blipFill>
        <p:spPr>
          <a:xfrm>
            <a:off x="848748" y="1607734"/>
            <a:ext cx="10701768" cy="2832186"/>
          </a:xfrm>
          <a:prstGeom prst="rect">
            <a:avLst/>
          </a:prstGeom>
        </p:spPr>
      </p:pic>
    </p:spTree>
    <p:extLst>
      <p:ext uri="{BB962C8B-B14F-4D97-AF65-F5344CB8AC3E}">
        <p14:creationId xmlns:p14="http://schemas.microsoft.com/office/powerpoint/2010/main" val="35318122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593E36-1122-9C7D-76FB-6FEB2130C565}"/>
              </a:ext>
            </a:extLst>
          </p:cNvPr>
          <p:cNvSpPr>
            <a:spLocks noGrp="1"/>
          </p:cNvSpPr>
          <p:nvPr>
            <p:ph type="title"/>
          </p:nvPr>
        </p:nvSpPr>
        <p:spPr/>
        <p:txBody>
          <a:bodyPr/>
          <a:lstStyle/>
          <a:p>
            <a:r>
              <a:rPr lang="es-CO" dirty="0"/>
              <a:t>Transmisión</a:t>
            </a:r>
          </a:p>
        </p:txBody>
      </p:sp>
      <p:sp>
        <p:nvSpPr>
          <p:cNvPr id="3" name="Marcador de contenido 2">
            <a:extLst>
              <a:ext uri="{FF2B5EF4-FFF2-40B4-BE49-F238E27FC236}">
                <a16:creationId xmlns:a16="http://schemas.microsoft.com/office/drawing/2014/main" id="{9E26EA95-C596-AAC8-8563-91CA28696BC3}"/>
              </a:ext>
            </a:extLst>
          </p:cNvPr>
          <p:cNvSpPr>
            <a:spLocks noGrp="1"/>
          </p:cNvSpPr>
          <p:nvPr>
            <p:ph idx="1"/>
          </p:nvPr>
        </p:nvSpPr>
        <p:spPr>
          <a:xfrm>
            <a:off x="1115568" y="2113280"/>
            <a:ext cx="10168128" cy="4058920"/>
          </a:xfrm>
        </p:spPr>
        <p:txBody>
          <a:bodyPr>
            <a:normAutofit fontScale="55000" lnSpcReduction="20000"/>
          </a:bodyPr>
          <a:lstStyle/>
          <a:p>
            <a:r>
              <a:rPr lang="en-US" b="0" i="0" dirty="0">
                <a:solidFill>
                  <a:srgbClr val="C678DD"/>
                </a:solidFill>
                <a:effectLst/>
                <a:latin typeface="Hack"/>
              </a:rPr>
              <a:t>void</a:t>
            </a:r>
            <a:r>
              <a:rPr lang="en-US" b="0" i="0" dirty="0">
                <a:solidFill>
                  <a:srgbClr val="ABB2BF"/>
                </a:solidFill>
                <a:effectLst/>
                <a:latin typeface="Hack"/>
              </a:rPr>
              <a:t> </a:t>
            </a:r>
            <a:r>
              <a:rPr lang="en-US" b="0" i="0" dirty="0" err="1">
                <a:solidFill>
                  <a:srgbClr val="61AFEF"/>
                </a:solidFill>
                <a:effectLst/>
                <a:latin typeface="Hack"/>
              </a:rPr>
              <a:t>SPI_Transmit</a:t>
            </a:r>
            <a:r>
              <a:rPr lang="en-US" b="0" i="0" dirty="0">
                <a:solidFill>
                  <a:srgbClr val="ABB2BF"/>
                </a:solidFill>
                <a:effectLst/>
                <a:latin typeface="Hack"/>
              </a:rPr>
              <a:t> (uint8_t </a:t>
            </a:r>
            <a:r>
              <a:rPr lang="en-US" b="0" i="0" dirty="0">
                <a:solidFill>
                  <a:srgbClr val="56B6C2"/>
                </a:solidFill>
                <a:effectLst/>
                <a:latin typeface="Hack"/>
              </a:rPr>
              <a:t>*</a:t>
            </a:r>
            <a:r>
              <a:rPr lang="en-US" b="0" i="0" dirty="0">
                <a:solidFill>
                  <a:srgbClr val="ABB2BF"/>
                </a:solidFill>
                <a:effectLst/>
                <a:latin typeface="Hack"/>
              </a:rPr>
              <a:t>data, </a:t>
            </a:r>
            <a:r>
              <a:rPr lang="en-US" b="0" i="0" dirty="0">
                <a:solidFill>
                  <a:srgbClr val="C678DD"/>
                </a:solidFill>
                <a:effectLst/>
                <a:latin typeface="Hack"/>
              </a:rPr>
              <a:t>int</a:t>
            </a:r>
            <a:r>
              <a:rPr lang="en-US" b="0" i="0" dirty="0">
                <a:solidFill>
                  <a:srgbClr val="ABB2BF"/>
                </a:solidFill>
                <a:effectLst/>
                <a:latin typeface="Hack"/>
              </a:rPr>
              <a:t> size) { </a:t>
            </a:r>
          </a:p>
          <a:p>
            <a:r>
              <a:rPr lang="en-US" b="0" i="0" dirty="0">
                <a:solidFill>
                  <a:srgbClr val="5C6370"/>
                </a:solidFill>
                <a:effectLst/>
                <a:latin typeface="Hack"/>
              </a:rPr>
              <a:t>/************** STEPS TO FOLLOW ***************** </a:t>
            </a:r>
          </a:p>
          <a:p>
            <a:r>
              <a:rPr lang="en-US" b="0" i="0" dirty="0">
                <a:solidFill>
                  <a:srgbClr val="5C6370"/>
                </a:solidFill>
                <a:effectLst/>
                <a:latin typeface="Hack"/>
              </a:rPr>
              <a:t>1. Wait for the TXE bit to set in the Status Register </a:t>
            </a:r>
          </a:p>
          <a:p>
            <a:r>
              <a:rPr lang="en-US" b="0" i="0" dirty="0">
                <a:solidFill>
                  <a:srgbClr val="5C6370"/>
                </a:solidFill>
                <a:effectLst/>
                <a:latin typeface="Hack"/>
              </a:rPr>
              <a:t>2. Write the data to the Data Register </a:t>
            </a:r>
          </a:p>
          <a:p>
            <a:r>
              <a:rPr lang="en-US" b="0" i="0" dirty="0">
                <a:solidFill>
                  <a:srgbClr val="5C6370"/>
                </a:solidFill>
                <a:effectLst/>
                <a:latin typeface="Hack"/>
              </a:rPr>
              <a:t>3. After the data has been transmitted, wait for the BSY bit to reset in Status Register </a:t>
            </a:r>
          </a:p>
          <a:p>
            <a:r>
              <a:rPr lang="en-US" b="0" i="0" dirty="0">
                <a:solidFill>
                  <a:srgbClr val="5C6370"/>
                </a:solidFill>
                <a:effectLst/>
                <a:latin typeface="Hack"/>
              </a:rPr>
              <a:t>4. Clear the Overrun flag by reading DR and SR ************************************************/</a:t>
            </a:r>
            <a:r>
              <a:rPr lang="en-US" b="0" i="0" dirty="0">
                <a:solidFill>
                  <a:srgbClr val="ABB2BF"/>
                </a:solidFill>
                <a:effectLst/>
                <a:latin typeface="Hack"/>
              </a:rPr>
              <a:t> </a:t>
            </a:r>
          </a:p>
          <a:p>
            <a:r>
              <a:rPr lang="en-US" b="0" i="0" dirty="0">
                <a:solidFill>
                  <a:srgbClr val="C678DD"/>
                </a:solidFill>
                <a:effectLst/>
                <a:latin typeface="Hack"/>
              </a:rPr>
              <a:t>int</a:t>
            </a:r>
            <a:r>
              <a:rPr lang="en-US" b="0" i="0" dirty="0">
                <a:solidFill>
                  <a:srgbClr val="ABB2BF"/>
                </a:solidFill>
                <a:effectLst/>
                <a:latin typeface="Hack"/>
              </a:rPr>
              <a:t> </a:t>
            </a:r>
            <a:r>
              <a:rPr lang="en-US" b="0" i="0" dirty="0" err="1">
                <a:solidFill>
                  <a:srgbClr val="ABB2BF"/>
                </a:solidFill>
                <a:effectLst/>
                <a:latin typeface="Hack"/>
              </a:rPr>
              <a:t>i</a:t>
            </a:r>
            <a:r>
              <a:rPr lang="en-US" b="0" i="0" dirty="0">
                <a:solidFill>
                  <a:srgbClr val="56B6C2"/>
                </a:solidFill>
                <a:effectLst/>
                <a:latin typeface="Hack"/>
              </a:rPr>
              <a:t>=</a:t>
            </a:r>
            <a:r>
              <a:rPr lang="en-US" b="0" i="0" dirty="0">
                <a:solidFill>
                  <a:srgbClr val="D19A66"/>
                </a:solidFill>
                <a:effectLst/>
                <a:latin typeface="Hack"/>
              </a:rPr>
              <a:t>0</a:t>
            </a:r>
            <a:r>
              <a:rPr lang="en-US" b="0" i="0" dirty="0">
                <a:solidFill>
                  <a:srgbClr val="ABB2BF"/>
                </a:solidFill>
                <a:effectLst/>
                <a:latin typeface="Hack"/>
              </a:rPr>
              <a:t>; </a:t>
            </a:r>
          </a:p>
          <a:p>
            <a:r>
              <a:rPr lang="en-US" b="0" i="0" dirty="0">
                <a:solidFill>
                  <a:srgbClr val="C678DD"/>
                </a:solidFill>
                <a:effectLst/>
                <a:latin typeface="Hack"/>
              </a:rPr>
              <a:t>while</a:t>
            </a:r>
            <a:r>
              <a:rPr lang="en-US" b="0" i="0" dirty="0">
                <a:solidFill>
                  <a:srgbClr val="ABB2BF"/>
                </a:solidFill>
                <a:effectLst/>
                <a:latin typeface="Hack"/>
              </a:rPr>
              <a:t> (</a:t>
            </a:r>
            <a:r>
              <a:rPr lang="en-US" b="0" i="0" dirty="0" err="1">
                <a:solidFill>
                  <a:srgbClr val="ABB2BF"/>
                </a:solidFill>
                <a:effectLst/>
                <a:latin typeface="Hack"/>
              </a:rPr>
              <a:t>i</a:t>
            </a:r>
            <a:r>
              <a:rPr lang="en-US" b="0" i="0" dirty="0">
                <a:solidFill>
                  <a:srgbClr val="56B6C2"/>
                </a:solidFill>
                <a:effectLst/>
                <a:latin typeface="Hack"/>
              </a:rPr>
              <a:t>&lt;</a:t>
            </a:r>
            <a:r>
              <a:rPr lang="en-US" b="0" i="0" dirty="0">
                <a:solidFill>
                  <a:srgbClr val="ABB2BF"/>
                </a:solidFill>
                <a:effectLst/>
                <a:latin typeface="Hack"/>
              </a:rPr>
              <a:t>size) { </a:t>
            </a:r>
          </a:p>
          <a:p>
            <a:r>
              <a:rPr lang="en-US" b="0" i="0" dirty="0">
                <a:solidFill>
                  <a:srgbClr val="C678DD"/>
                </a:solidFill>
                <a:effectLst/>
                <a:latin typeface="Hack"/>
              </a:rPr>
              <a:t>while</a:t>
            </a:r>
            <a:r>
              <a:rPr lang="en-US" b="0" i="0" dirty="0">
                <a:solidFill>
                  <a:srgbClr val="ABB2BF"/>
                </a:solidFill>
                <a:effectLst/>
                <a:latin typeface="Hack"/>
              </a:rPr>
              <a:t> (</a:t>
            </a:r>
            <a:r>
              <a:rPr lang="en-US" b="0" i="0" dirty="0">
                <a:solidFill>
                  <a:srgbClr val="56B6C2"/>
                </a:solidFill>
                <a:effectLst/>
                <a:latin typeface="Hack"/>
              </a:rPr>
              <a:t>!</a:t>
            </a:r>
            <a:r>
              <a:rPr lang="en-US" b="0" i="0" dirty="0">
                <a:solidFill>
                  <a:srgbClr val="ABB2BF"/>
                </a:solidFill>
                <a:effectLst/>
                <a:latin typeface="Hack"/>
              </a:rPr>
              <a:t>((SPI1</a:t>
            </a:r>
            <a:r>
              <a:rPr lang="en-US" b="0" i="0" dirty="0">
                <a:solidFill>
                  <a:srgbClr val="56B6C2"/>
                </a:solidFill>
                <a:effectLst/>
                <a:latin typeface="Hack"/>
              </a:rPr>
              <a:t>-&gt;</a:t>
            </a:r>
            <a:r>
              <a:rPr lang="en-US" b="0" i="0" dirty="0">
                <a:solidFill>
                  <a:srgbClr val="ABB2BF"/>
                </a:solidFill>
                <a:effectLst/>
                <a:latin typeface="Hack"/>
              </a:rPr>
              <a:t>SR)</a:t>
            </a:r>
            <a:r>
              <a:rPr lang="en-US" b="0" i="0" dirty="0">
                <a:solidFill>
                  <a:srgbClr val="56B6C2"/>
                </a:solidFill>
                <a:effectLst/>
                <a:latin typeface="Hack"/>
              </a:rPr>
              <a:t>&amp;</a:t>
            </a:r>
            <a:r>
              <a:rPr lang="en-US" b="0" i="0" dirty="0">
                <a:solidFill>
                  <a:srgbClr val="ABB2BF"/>
                </a:solidFill>
                <a:effectLst/>
                <a:latin typeface="Hack"/>
              </a:rPr>
              <a:t>(</a:t>
            </a:r>
            <a:r>
              <a:rPr lang="en-US" b="0" i="0" dirty="0">
                <a:solidFill>
                  <a:srgbClr val="D19A66"/>
                </a:solidFill>
                <a:effectLst/>
                <a:latin typeface="Hack"/>
              </a:rPr>
              <a:t>1</a:t>
            </a:r>
            <a:r>
              <a:rPr lang="en-US" b="0" i="0" dirty="0">
                <a:solidFill>
                  <a:srgbClr val="56B6C2"/>
                </a:solidFill>
                <a:effectLst/>
                <a:latin typeface="Hack"/>
              </a:rPr>
              <a:t>&lt;&lt;</a:t>
            </a:r>
            <a:r>
              <a:rPr lang="en-US" b="0" i="0" dirty="0">
                <a:solidFill>
                  <a:srgbClr val="D19A66"/>
                </a:solidFill>
                <a:effectLst/>
                <a:latin typeface="Hack"/>
              </a:rPr>
              <a:t>1</a:t>
            </a:r>
            <a:r>
              <a:rPr lang="en-US" b="0" i="0" dirty="0">
                <a:solidFill>
                  <a:srgbClr val="ABB2BF"/>
                </a:solidFill>
                <a:effectLst/>
                <a:latin typeface="Hack"/>
              </a:rPr>
              <a:t>))) {}; </a:t>
            </a:r>
            <a:r>
              <a:rPr lang="en-US" b="0" i="0" dirty="0">
                <a:solidFill>
                  <a:srgbClr val="5C6370"/>
                </a:solidFill>
                <a:effectLst/>
                <a:latin typeface="Hack"/>
              </a:rPr>
              <a:t>// wait for TXE bit to set -&gt; This will indicate that the buffer is empty</a:t>
            </a:r>
            <a:r>
              <a:rPr lang="en-US" b="0" i="0" dirty="0">
                <a:solidFill>
                  <a:srgbClr val="ABB2BF"/>
                </a:solidFill>
                <a:effectLst/>
                <a:latin typeface="Hack"/>
              </a:rPr>
              <a:t> </a:t>
            </a:r>
          </a:p>
          <a:p>
            <a:r>
              <a:rPr lang="en-US" b="0" i="0" dirty="0">
                <a:solidFill>
                  <a:srgbClr val="ABB2BF"/>
                </a:solidFill>
                <a:effectLst/>
                <a:latin typeface="Hack"/>
              </a:rPr>
              <a:t>SPI1</a:t>
            </a:r>
            <a:r>
              <a:rPr lang="en-US" b="0" i="0" dirty="0">
                <a:solidFill>
                  <a:srgbClr val="56B6C2"/>
                </a:solidFill>
                <a:effectLst/>
                <a:latin typeface="Hack"/>
              </a:rPr>
              <a:t>-&gt;</a:t>
            </a:r>
            <a:r>
              <a:rPr lang="en-US" b="0" i="0" dirty="0">
                <a:solidFill>
                  <a:srgbClr val="ABB2BF"/>
                </a:solidFill>
                <a:effectLst/>
                <a:latin typeface="Hack"/>
              </a:rPr>
              <a:t>DR </a:t>
            </a:r>
            <a:r>
              <a:rPr lang="en-US" b="0" i="0" dirty="0">
                <a:solidFill>
                  <a:srgbClr val="56B6C2"/>
                </a:solidFill>
                <a:effectLst/>
                <a:latin typeface="Hack"/>
              </a:rPr>
              <a:t>=</a:t>
            </a:r>
            <a:r>
              <a:rPr lang="en-US" b="0" i="0" dirty="0">
                <a:solidFill>
                  <a:srgbClr val="ABB2BF"/>
                </a:solidFill>
                <a:effectLst/>
                <a:latin typeface="Hack"/>
              </a:rPr>
              <a:t> data[</a:t>
            </a:r>
            <a:r>
              <a:rPr lang="en-US" b="0" i="0" dirty="0" err="1">
                <a:solidFill>
                  <a:srgbClr val="ABB2BF"/>
                </a:solidFill>
                <a:effectLst/>
                <a:latin typeface="Hack"/>
              </a:rPr>
              <a:t>i</a:t>
            </a:r>
            <a:r>
              <a:rPr lang="en-US" b="0" i="0" dirty="0">
                <a:solidFill>
                  <a:srgbClr val="ABB2BF"/>
                </a:solidFill>
                <a:effectLst/>
                <a:latin typeface="Hack"/>
              </a:rPr>
              <a:t>]; </a:t>
            </a:r>
            <a:r>
              <a:rPr lang="en-US" b="0" i="0" dirty="0">
                <a:solidFill>
                  <a:srgbClr val="5C6370"/>
                </a:solidFill>
                <a:effectLst/>
                <a:latin typeface="Hack"/>
              </a:rPr>
              <a:t>// load the data into the Data Register</a:t>
            </a:r>
          </a:p>
          <a:p>
            <a:r>
              <a:rPr lang="en-US" b="0" i="0" dirty="0">
                <a:solidFill>
                  <a:srgbClr val="ABB2BF"/>
                </a:solidFill>
                <a:effectLst/>
                <a:latin typeface="Hack"/>
              </a:rPr>
              <a:t> </a:t>
            </a:r>
            <a:r>
              <a:rPr lang="en-US" b="0" i="0" dirty="0" err="1">
                <a:solidFill>
                  <a:srgbClr val="ABB2BF"/>
                </a:solidFill>
                <a:effectLst/>
                <a:latin typeface="Hack"/>
              </a:rPr>
              <a:t>i</a:t>
            </a:r>
            <a:r>
              <a:rPr lang="en-US" b="0" i="0" dirty="0">
                <a:solidFill>
                  <a:srgbClr val="56B6C2"/>
                </a:solidFill>
                <a:effectLst/>
                <a:latin typeface="Hack"/>
              </a:rPr>
              <a:t>++</a:t>
            </a:r>
            <a:r>
              <a:rPr lang="en-US" b="0" i="0" dirty="0">
                <a:solidFill>
                  <a:srgbClr val="ABB2BF"/>
                </a:solidFill>
                <a:effectLst/>
                <a:latin typeface="Hack"/>
              </a:rPr>
              <a:t>; </a:t>
            </a:r>
          </a:p>
          <a:p>
            <a:r>
              <a:rPr lang="en-US" b="0" i="0" dirty="0">
                <a:solidFill>
                  <a:srgbClr val="ABB2BF"/>
                </a:solidFill>
                <a:effectLst/>
                <a:latin typeface="Hack"/>
              </a:rPr>
              <a:t>}</a:t>
            </a:r>
          </a:p>
        </p:txBody>
      </p:sp>
    </p:spTree>
    <p:extLst>
      <p:ext uri="{BB962C8B-B14F-4D97-AF65-F5344CB8AC3E}">
        <p14:creationId xmlns:p14="http://schemas.microsoft.com/office/powerpoint/2010/main" val="21223971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7761E01-F840-CCFD-7E3A-A2AD4D8A92CC}"/>
              </a:ext>
            </a:extLst>
          </p:cNvPr>
          <p:cNvSpPr>
            <a:spLocks noGrp="1"/>
          </p:cNvSpPr>
          <p:nvPr>
            <p:ph type="title"/>
          </p:nvPr>
        </p:nvSpPr>
        <p:spPr/>
        <p:txBody>
          <a:bodyPr/>
          <a:lstStyle/>
          <a:p>
            <a:endParaRPr lang="es-CO"/>
          </a:p>
        </p:txBody>
      </p:sp>
      <p:sp>
        <p:nvSpPr>
          <p:cNvPr id="3" name="Marcador de contenido 2">
            <a:extLst>
              <a:ext uri="{FF2B5EF4-FFF2-40B4-BE49-F238E27FC236}">
                <a16:creationId xmlns:a16="http://schemas.microsoft.com/office/drawing/2014/main" id="{F8C7DB1E-3B73-55FB-8EF1-460577148210}"/>
              </a:ext>
            </a:extLst>
          </p:cNvPr>
          <p:cNvSpPr>
            <a:spLocks noGrp="1"/>
          </p:cNvSpPr>
          <p:nvPr>
            <p:ph idx="1"/>
          </p:nvPr>
        </p:nvSpPr>
        <p:spPr/>
        <p:txBody>
          <a:bodyPr>
            <a:normAutofit fontScale="77500" lnSpcReduction="20000"/>
          </a:bodyPr>
          <a:lstStyle/>
          <a:p>
            <a:r>
              <a:rPr lang="en-US" b="0" i="0" dirty="0">
                <a:solidFill>
                  <a:srgbClr val="ABB2BF"/>
                </a:solidFill>
                <a:effectLst/>
                <a:latin typeface="Hack"/>
              </a:rPr>
              <a:t> </a:t>
            </a:r>
            <a:r>
              <a:rPr lang="en-US" b="0" i="0" dirty="0">
                <a:solidFill>
                  <a:srgbClr val="5C6370"/>
                </a:solidFill>
                <a:effectLst/>
                <a:latin typeface="Hack"/>
              </a:rPr>
              <a:t>/*During discontinuous communications, there is a 2 APB clock period delay between the write operation to the SPI_DR register and BSY bit setting. As a consequence it is mandatory to wait first until TXE is set and then until BSY is cleared after writing the last data. */</a:t>
            </a:r>
            <a:r>
              <a:rPr lang="en-US" b="0" i="0" dirty="0">
                <a:solidFill>
                  <a:srgbClr val="ABB2BF"/>
                </a:solidFill>
                <a:effectLst/>
                <a:latin typeface="Hack"/>
              </a:rPr>
              <a:t> </a:t>
            </a:r>
          </a:p>
          <a:p>
            <a:r>
              <a:rPr lang="en-US" b="0" i="0" dirty="0">
                <a:solidFill>
                  <a:srgbClr val="C678DD"/>
                </a:solidFill>
                <a:effectLst/>
                <a:latin typeface="Hack"/>
              </a:rPr>
              <a:t>while</a:t>
            </a:r>
            <a:r>
              <a:rPr lang="en-US" b="0" i="0" dirty="0">
                <a:solidFill>
                  <a:srgbClr val="ABB2BF"/>
                </a:solidFill>
                <a:effectLst/>
                <a:latin typeface="Hack"/>
              </a:rPr>
              <a:t> (</a:t>
            </a:r>
            <a:r>
              <a:rPr lang="en-US" b="0" i="0" dirty="0">
                <a:solidFill>
                  <a:srgbClr val="56B6C2"/>
                </a:solidFill>
                <a:effectLst/>
                <a:latin typeface="Hack"/>
              </a:rPr>
              <a:t>!</a:t>
            </a:r>
            <a:r>
              <a:rPr lang="en-US" b="0" i="0" dirty="0">
                <a:solidFill>
                  <a:srgbClr val="ABB2BF"/>
                </a:solidFill>
                <a:effectLst/>
                <a:latin typeface="Hack"/>
              </a:rPr>
              <a:t>((SPI1</a:t>
            </a:r>
            <a:r>
              <a:rPr lang="en-US" b="0" i="0" dirty="0">
                <a:solidFill>
                  <a:srgbClr val="56B6C2"/>
                </a:solidFill>
                <a:effectLst/>
                <a:latin typeface="Hack"/>
              </a:rPr>
              <a:t>-&gt;</a:t>
            </a:r>
            <a:r>
              <a:rPr lang="en-US" b="0" i="0" dirty="0">
                <a:solidFill>
                  <a:srgbClr val="ABB2BF"/>
                </a:solidFill>
                <a:effectLst/>
                <a:latin typeface="Hack"/>
              </a:rPr>
              <a:t>SR)</a:t>
            </a:r>
            <a:r>
              <a:rPr lang="en-US" b="0" i="0" dirty="0">
                <a:solidFill>
                  <a:srgbClr val="56B6C2"/>
                </a:solidFill>
                <a:effectLst/>
                <a:latin typeface="Hack"/>
              </a:rPr>
              <a:t>&amp;</a:t>
            </a:r>
            <a:r>
              <a:rPr lang="en-US" b="0" i="0" dirty="0">
                <a:solidFill>
                  <a:srgbClr val="ABB2BF"/>
                </a:solidFill>
                <a:effectLst/>
                <a:latin typeface="Hack"/>
              </a:rPr>
              <a:t>(</a:t>
            </a:r>
            <a:r>
              <a:rPr lang="en-US" b="0" i="0" dirty="0">
                <a:solidFill>
                  <a:srgbClr val="D19A66"/>
                </a:solidFill>
                <a:effectLst/>
                <a:latin typeface="Hack"/>
              </a:rPr>
              <a:t>1</a:t>
            </a:r>
            <a:r>
              <a:rPr lang="en-US" b="0" i="0" dirty="0">
                <a:solidFill>
                  <a:srgbClr val="56B6C2"/>
                </a:solidFill>
                <a:effectLst/>
                <a:latin typeface="Hack"/>
              </a:rPr>
              <a:t>&lt;&lt;</a:t>
            </a:r>
            <a:r>
              <a:rPr lang="en-US" b="0" i="0" dirty="0">
                <a:solidFill>
                  <a:srgbClr val="D19A66"/>
                </a:solidFill>
                <a:effectLst/>
                <a:latin typeface="Hack"/>
              </a:rPr>
              <a:t>1</a:t>
            </a:r>
            <a:r>
              <a:rPr lang="en-US" b="0" i="0" dirty="0">
                <a:solidFill>
                  <a:srgbClr val="ABB2BF"/>
                </a:solidFill>
                <a:effectLst/>
                <a:latin typeface="Hack"/>
              </a:rPr>
              <a:t>))) {}; </a:t>
            </a:r>
            <a:r>
              <a:rPr lang="en-US" b="0" i="0" dirty="0">
                <a:solidFill>
                  <a:srgbClr val="5C6370"/>
                </a:solidFill>
                <a:effectLst/>
                <a:latin typeface="Hack"/>
              </a:rPr>
              <a:t>// wait for TXE bit to set -&gt; This will indicate that the buffer is empty</a:t>
            </a:r>
            <a:r>
              <a:rPr lang="en-US" b="0" i="0" dirty="0">
                <a:solidFill>
                  <a:srgbClr val="ABB2BF"/>
                </a:solidFill>
                <a:effectLst/>
                <a:latin typeface="Hack"/>
              </a:rPr>
              <a:t> </a:t>
            </a:r>
          </a:p>
          <a:p>
            <a:r>
              <a:rPr lang="en-US" b="0" i="0" dirty="0">
                <a:solidFill>
                  <a:srgbClr val="C678DD"/>
                </a:solidFill>
                <a:effectLst/>
                <a:latin typeface="Hack"/>
              </a:rPr>
              <a:t>while</a:t>
            </a:r>
            <a:r>
              <a:rPr lang="en-US" b="0" i="0" dirty="0">
                <a:solidFill>
                  <a:srgbClr val="ABB2BF"/>
                </a:solidFill>
                <a:effectLst/>
                <a:latin typeface="Hack"/>
              </a:rPr>
              <a:t> (((SPI1</a:t>
            </a:r>
            <a:r>
              <a:rPr lang="en-US" b="0" i="0" dirty="0">
                <a:solidFill>
                  <a:srgbClr val="56B6C2"/>
                </a:solidFill>
                <a:effectLst/>
                <a:latin typeface="Hack"/>
              </a:rPr>
              <a:t>-&gt;</a:t>
            </a:r>
            <a:r>
              <a:rPr lang="en-US" b="0" i="0" dirty="0">
                <a:solidFill>
                  <a:srgbClr val="ABB2BF"/>
                </a:solidFill>
                <a:effectLst/>
                <a:latin typeface="Hack"/>
              </a:rPr>
              <a:t>SR)</a:t>
            </a:r>
            <a:r>
              <a:rPr lang="en-US" b="0" i="0" dirty="0">
                <a:solidFill>
                  <a:srgbClr val="56B6C2"/>
                </a:solidFill>
                <a:effectLst/>
                <a:latin typeface="Hack"/>
              </a:rPr>
              <a:t>&amp;</a:t>
            </a:r>
            <a:r>
              <a:rPr lang="en-US" b="0" i="0" dirty="0">
                <a:solidFill>
                  <a:srgbClr val="ABB2BF"/>
                </a:solidFill>
                <a:effectLst/>
                <a:latin typeface="Hack"/>
              </a:rPr>
              <a:t>(</a:t>
            </a:r>
            <a:r>
              <a:rPr lang="en-US" b="0" i="0" dirty="0">
                <a:solidFill>
                  <a:srgbClr val="D19A66"/>
                </a:solidFill>
                <a:effectLst/>
                <a:latin typeface="Hack"/>
              </a:rPr>
              <a:t>1</a:t>
            </a:r>
            <a:r>
              <a:rPr lang="en-US" b="0" i="0" dirty="0">
                <a:solidFill>
                  <a:srgbClr val="56B6C2"/>
                </a:solidFill>
                <a:effectLst/>
                <a:latin typeface="Hack"/>
              </a:rPr>
              <a:t>&lt;&lt;</a:t>
            </a:r>
            <a:r>
              <a:rPr lang="en-US" b="0" i="0" dirty="0">
                <a:solidFill>
                  <a:srgbClr val="D19A66"/>
                </a:solidFill>
                <a:effectLst/>
                <a:latin typeface="Hack"/>
              </a:rPr>
              <a:t>7</a:t>
            </a:r>
            <a:r>
              <a:rPr lang="en-US" b="0" i="0" dirty="0">
                <a:solidFill>
                  <a:srgbClr val="ABB2BF"/>
                </a:solidFill>
                <a:effectLst/>
                <a:latin typeface="Hack"/>
              </a:rPr>
              <a:t>))) {}; </a:t>
            </a:r>
            <a:r>
              <a:rPr lang="en-US" b="0" i="0" dirty="0">
                <a:solidFill>
                  <a:srgbClr val="5C6370"/>
                </a:solidFill>
                <a:effectLst/>
                <a:latin typeface="Hack"/>
              </a:rPr>
              <a:t>// wait for BSY bit to Reset -&gt; This will indicate that SPI is not busy in communication // Clear the Overrun flag by reading DR and SR</a:t>
            </a:r>
            <a:r>
              <a:rPr lang="en-US" b="0" i="0" dirty="0">
                <a:solidFill>
                  <a:srgbClr val="ABB2BF"/>
                </a:solidFill>
                <a:effectLst/>
                <a:latin typeface="Hack"/>
              </a:rPr>
              <a:t> </a:t>
            </a:r>
          </a:p>
          <a:p>
            <a:r>
              <a:rPr lang="en-US" b="0" i="0" dirty="0">
                <a:solidFill>
                  <a:srgbClr val="ABB2BF"/>
                </a:solidFill>
                <a:effectLst/>
                <a:latin typeface="Hack"/>
              </a:rPr>
              <a:t>uint8_t temp </a:t>
            </a:r>
            <a:r>
              <a:rPr lang="en-US" b="0" i="0" dirty="0">
                <a:solidFill>
                  <a:srgbClr val="56B6C2"/>
                </a:solidFill>
                <a:effectLst/>
                <a:latin typeface="Hack"/>
              </a:rPr>
              <a:t>=</a:t>
            </a:r>
            <a:r>
              <a:rPr lang="en-US" b="0" i="0" dirty="0">
                <a:solidFill>
                  <a:srgbClr val="ABB2BF"/>
                </a:solidFill>
                <a:effectLst/>
                <a:latin typeface="Hack"/>
              </a:rPr>
              <a:t> SPI1</a:t>
            </a:r>
            <a:r>
              <a:rPr lang="en-US" b="0" i="0" dirty="0">
                <a:solidFill>
                  <a:srgbClr val="56B6C2"/>
                </a:solidFill>
                <a:effectLst/>
                <a:latin typeface="Hack"/>
              </a:rPr>
              <a:t>-&gt;</a:t>
            </a:r>
            <a:r>
              <a:rPr lang="en-US" b="0" i="0" dirty="0">
                <a:solidFill>
                  <a:srgbClr val="ABB2BF"/>
                </a:solidFill>
                <a:effectLst/>
                <a:latin typeface="Hack"/>
              </a:rPr>
              <a:t>DR;</a:t>
            </a:r>
          </a:p>
          <a:p>
            <a:r>
              <a:rPr lang="en-US" b="0" i="0" dirty="0">
                <a:solidFill>
                  <a:srgbClr val="ABB2BF"/>
                </a:solidFill>
                <a:effectLst/>
                <a:latin typeface="Hack"/>
              </a:rPr>
              <a:t>temp </a:t>
            </a:r>
            <a:r>
              <a:rPr lang="en-US" b="0" i="0" dirty="0">
                <a:solidFill>
                  <a:srgbClr val="56B6C2"/>
                </a:solidFill>
                <a:effectLst/>
                <a:latin typeface="Hack"/>
              </a:rPr>
              <a:t>=</a:t>
            </a:r>
            <a:r>
              <a:rPr lang="en-US" b="0" i="0" dirty="0">
                <a:solidFill>
                  <a:srgbClr val="ABB2BF"/>
                </a:solidFill>
                <a:effectLst/>
                <a:latin typeface="Hack"/>
              </a:rPr>
              <a:t> SPI1</a:t>
            </a:r>
            <a:r>
              <a:rPr lang="en-US" b="0" i="0" dirty="0">
                <a:solidFill>
                  <a:srgbClr val="56B6C2"/>
                </a:solidFill>
                <a:effectLst/>
                <a:latin typeface="Hack"/>
              </a:rPr>
              <a:t>-&gt;</a:t>
            </a:r>
            <a:r>
              <a:rPr lang="en-US" b="0" i="0" dirty="0">
                <a:solidFill>
                  <a:srgbClr val="ABB2BF"/>
                </a:solidFill>
                <a:effectLst/>
                <a:latin typeface="Hack"/>
              </a:rPr>
              <a:t>SR; }</a:t>
            </a:r>
            <a:endParaRPr lang="es-CO" dirty="0"/>
          </a:p>
          <a:p>
            <a:endParaRPr lang="es-CO" dirty="0"/>
          </a:p>
        </p:txBody>
      </p:sp>
    </p:spTree>
    <p:extLst>
      <p:ext uri="{BB962C8B-B14F-4D97-AF65-F5344CB8AC3E}">
        <p14:creationId xmlns:p14="http://schemas.microsoft.com/office/powerpoint/2010/main" val="35507112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589AC7-1FE7-2E23-203F-C1CDFFE8B1CE}"/>
              </a:ext>
            </a:extLst>
          </p:cNvPr>
          <p:cNvSpPr>
            <a:spLocks noGrp="1"/>
          </p:cNvSpPr>
          <p:nvPr>
            <p:ph type="title"/>
          </p:nvPr>
        </p:nvSpPr>
        <p:spPr/>
        <p:txBody>
          <a:bodyPr/>
          <a:lstStyle/>
          <a:p>
            <a:r>
              <a:rPr lang="es-CO" dirty="0"/>
              <a:t>Recepción</a:t>
            </a:r>
          </a:p>
        </p:txBody>
      </p:sp>
      <p:sp>
        <p:nvSpPr>
          <p:cNvPr id="3" name="Marcador de contenido 2">
            <a:extLst>
              <a:ext uri="{FF2B5EF4-FFF2-40B4-BE49-F238E27FC236}">
                <a16:creationId xmlns:a16="http://schemas.microsoft.com/office/drawing/2014/main" id="{1285F095-3708-8D56-5274-264E1CAFE817}"/>
              </a:ext>
            </a:extLst>
          </p:cNvPr>
          <p:cNvSpPr>
            <a:spLocks noGrp="1"/>
          </p:cNvSpPr>
          <p:nvPr>
            <p:ph idx="1"/>
          </p:nvPr>
        </p:nvSpPr>
        <p:spPr>
          <a:xfrm>
            <a:off x="1115568" y="1728216"/>
            <a:ext cx="10168128" cy="4443984"/>
          </a:xfrm>
        </p:spPr>
        <p:txBody>
          <a:bodyPr>
            <a:normAutofit fontScale="55000" lnSpcReduction="20000"/>
          </a:bodyPr>
          <a:lstStyle/>
          <a:p>
            <a:r>
              <a:rPr lang="en-US" b="0" i="0" dirty="0">
                <a:solidFill>
                  <a:srgbClr val="C678DD"/>
                </a:solidFill>
                <a:effectLst/>
                <a:latin typeface="Hack"/>
              </a:rPr>
              <a:t>void</a:t>
            </a:r>
            <a:r>
              <a:rPr lang="en-US" b="0" i="0" dirty="0">
                <a:solidFill>
                  <a:srgbClr val="ABB2BF"/>
                </a:solidFill>
                <a:effectLst/>
                <a:latin typeface="Hack"/>
              </a:rPr>
              <a:t> </a:t>
            </a:r>
            <a:r>
              <a:rPr lang="en-US" b="0" i="0" dirty="0" err="1">
                <a:solidFill>
                  <a:srgbClr val="61AFEF"/>
                </a:solidFill>
                <a:effectLst/>
                <a:latin typeface="Hack"/>
              </a:rPr>
              <a:t>SPI_Receive</a:t>
            </a:r>
            <a:r>
              <a:rPr lang="en-US" b="0" i="0" dirty="0">
                <a:solidFill>
                  <a:srgbClr val="ABB2BF"/>
                </a:solidFill>
                <a:effectLst/>
                <a:latin typeface="Hack"/>
              </a:rPr>
              <a:t> (uint8_t </a:t>
            </a:r>
            <a:r>
              <a:rPr lang="en-US" b="0" i="0" dirty="0">
                <a:solidFill>
                  <a:srgbClr val="56B6C2"/>
                </a:solidFill>
                <a:effectLst/>
                <a:latin typeface="Hack"/>
              </a:rPr>
              <a:t>*</a:t>
            </a:r>
            <a:r>
              <a:rPr lang="en-US" b="0" i="0" dirty="0">
                <a:solidFill>
                  <a:srgbClr val="ABB2BF"/>
                </a:solidFill>
                <a:effectLst/>
                <a:latin typeface="Hack"/>
              </a:rPr>
              <a:t>data, </a:t>
            </a:r>
            <a:r>
              <a:rPr lang="en-US" b="0" i="0" dirty="0">
                <a:solidFill>
                  <a:srgbClr val="C678DD"/>
                </a:solidFill>
                <a:effectLst/>
                <a:latin typeface="Hack"/>
              </a:rPr>
              <a:t>int</a:t>
            </a:r>
            <a:r>
              <a:rPr lang="en-US" b="0" i="0" dirty="0">
                <a:solidFill>
                  <a:srgbClr val="ABB2BF"/>
                </a:solidFill>
                <a:effectLst/>
                <a:latin typeface="Hack"/>
              </a:rPr>
              <a:t> size) { </a:t>
            </a:r>
          </a:p>
          <a:p>
            <a:r>
              <a:rPr lang="en-US" b="0" i="0" dirty="0">
                <a:solidFill>
                  <a:srgbClr val="5C6370"/>
                </a:solidFill>
                <a:effectLst/>
                <a:latin typeface="Hack"/>
              </a:rPr>
              <a:t>/************** STEPS TO FOLLOW ***************** </a:t>
            </a:r>
          </a:p>
          <a:p>
            <a:r>
              <a:rPr lang="en-US" b="0" i="0" dirty="0">
                <a:solidFill>
                  <a:srgbClr val="5C6370"/>
                </a:solidFill>
                <a:effectLst/>
                <a:latin typeface="Hack"/>
              </a:rPr>
              <a:t>1. Wait for the BSY bit to reset in Status Register</a:t>
            </a:r>
          </a:p>
          <a:p>
            <a:r>
              <a:rPr lang="en-US" b="0" i="0" dirty="0">
                <a:solidFill>
                  <a:srgbClr val="5C6370"/>
                </a:solidFill>
                <a:effectLst/>
                <a:latin typeface="Hack"/>
              </a:rPr>
              <a:t> 2. Send some Dummy data before reading the DATA</a:t>
            </a:r>
          </a:p>
          <a:p>
            <a:r>
              <a:rPr lang="en-US" b="0" i="0" dirty="0">
                <a:solidFill>
                  <a:srgbClr val="5C6370"/>
                </a:solidFill>
                <a:effectLst/>
                <a:latin typeface="Hack"/>
              </a:rPr>
              <a:t> 3. Wait for the RXNE bit to Set in the status Register </a:t>
            </a:r>
          </a:p>
          <a:p>
            <a:r>
              <a:rPr lang="en-US" b="0" i="0" dirty="0">
                <a:solidFill>
                  <a:srgbClr val="5C6370"/>
                </a:solidFill>
                <a:effectLst/>
                <a:latin typeface="Hack"/>
              </a:rPr>
              <a:t>4. Read data from Data Register ************************************************/</a:t>
            </a:r>
            <a:r>
              <a:rPr lang="en-US" b="0" i="0" dirty="0">
                <a:solidFill>
                  <a:srgbClr val="ABB2BF"/>
                </a:solidFill>
                <a:effectLst/>
                <a:latin typeface="Hack"/>
              </a:rPr>
              <a:t> </a:t>
            </a:r>
          </a:p>
          <a:p>
            <a:r>
              <a:rPr lang="en-US" b="0" i="0" dirty="0">
                <a:solidFill>
                  <a:srgbClr val="C678DD"/>
                </a:solidFill>
                <a:effectLst/>
                <a:latin typeface="Hack"/>
              </a:rPr>
              <a:t>while</a:t>
            </a:r>
            <a:r>
              <a:rPr lang="en-US" b="0" i="0" dirty="0">
                <a:solidFill>
                  <a:srgbClr val="ABB2BF"/>
                </a:solidFill>
                <a:effectLst/>
                <a:latin typeface="Hack"/>
              </a:rPr>
              <a:t> (size) { </a:t>
            </a:r>
          </a:p>
          <a:p>
            <a:r>
              <a:rPr lang="en-US" b="0" i="0" dirty="0">
                <a:solidFill>
                  <a:srgbClr val="C678DD"/>
                </a:solidFill>
                <a:effectLst/>
                <a:latin typeface="Hack"/>
              </a:rPr>
              <a:t>while</a:t>
            </a:r>
            <a:r>
              <a:rPr lang="en-US" b="0" i="0" dirty="0">
                <a:solidFill>
                  <a:srgbClr val="ABB2BF"/>
                </a:solidFill>
                <a:effectLst/>
                <a:latin typeface="Hack"/>
              </a:rPr>
              <a:t> (((SPI1</a:t>
            </a:r>
            <a:r>
              <a:rPr lang="en-US" b="0" i="0" dirty="0">
                <a:solidFill>
                  <a:srgbClr val="56B6C2"/>
                </a:solidFill>
                <a:effectLst/>
                <a:latin typeface="Hack"/>
              </a:rPr>
              <a:t>-&gt;</a:t>
            </a:r>
            <a:r>
              <a:rPr lang="en-US" b="0" i="0" dirty="0">
                <a:solidFill>
                  <a:srgbClr val="ABB2BF"/>
                </a:solidFill>
                <a:effectLst/>
                <a:latin typeface="Hack"/>
              </a:rPr>
              <a:t>SR)</a:t>
            </a:r>
            <a:r>
              <a:rPr lang="en-US" b="0" i="0" dirty="0">
                <a:solidFill>
                  <a:srgbClr val="56B6C2"/>
                </a:solidFill>
                <a:effectLst/>
                <a:latin typeface="Hack"/>
              </a:rPr>
              <a:t>&amp;</a:t>
            </a:r>
            <a:r>
              <a:rPr lang="en-US" b="0" i="0" dirty="0">
                <a:solidFill>
                  <a:srgbClr val="ABB2BF"/>
                </a:solidFill>
                <a:effectLst/>
                <a:latin typeface="Hack"/>
              </a:rPr>
              <a:t>(</a:t>
            </a:r>
            <a:r>
              <a:rPr lang="en-US" b="0" i="0" dirty="0">
                <a:solidFill>
                  <a:srgbClr val="D19A66"/>
                </a:solidFill>
                <a:effectLst/>
                <a:latin typeface="Hack"/>
              </a:rPr>
              <a:t>1</a:t>
            </a:r>
            <a:r>
              <a:rPr lang="en-US" b="0" i="0" dirty="0">
                <a:solidFill>
                  <a:srgbClr val="56B6C2"/>
                </a:solidFill>
                <a:effectLst/>
                <a:latin typeface="Hack"/>
              </a:rPr>
              <a:t>&lt;&lt;</a:t>
            </a:r>
            <a:r>
              <a:rPr lang="en-US" b="0" i="0" dirty="0">
                <a:solidFill>
                  <a:srgbClr val="D19A66"/>
                </a:solidFill>
                <a:effectLst/>
                <a:latin typeface="Hack"/>
              </a:rPr>
              <a:t>7</a:t>
            </a:r>
            <a:r>
              <a:rPr lang="en-US" b="0" i="0" dirty="0">
                <a:solidFill>
                  <a:srgbClr val="ABB2BF"/>
                </a:solidFill>
                <a:effectLst/>
                <a:latin typeface="Hack"/>
              </a:rPr>
              <a:t>))) {}; </a:t>
            </a:r>
            <a:r>
              <a:rPr lang="en-US" b="0" i="0" dirty="0">
                <a:solidFill>
                  <a:srgbClr val="5C6370"/>
                </a:solidFill>
                <a:effectLst/>
                <a:latin typeface="Hack"/>
              </a:rPr>
              <a:t>// wait for BSY bit to Reset -&gt; This will indicate that SPI is not busy in communication</a:t>
            </a:r>
          </a:p>
          <a:p>
            <a:r>
              <a:rPr lang="en-US" b="0" i="0" dirty="0">
                <a:solidFill>
                  <a:srgbClr val="ABB2BF"/>
                </a:solidFill>
                <a:effectLst/>
                <a:latin typeface="Hack"/>
              </a:rPr>
              <a:t> SPI1</a:t>
            </a:r>
            <a:r>
              <a:rPr lang="en-US" b="0" i="0" dirty="0">
                <a:solidFill>
                  <a:srgbClr val="56B6C2"/>
                </a:solidFill>
                <a:effectLst/>
                <a:latin typeface="Hack"/>
              </a:rPr>
              <a:t>-&gt;</a:t>
            </a:r>
            <a:r>
              <a:rPr lang="en-US" b="0" i="0" dirty="0">
                <a:solidFill>
                  <a:srgbClr val="ABB2BF"/>
                </a:solidFill>
                <a:effectLst/>
                <a:latin typeface="Hack"/>
              </a:rPr>
              <a:t>DR </a:t>
            </a:r>
            <a:r>
              <a:rPr lang="en-US" b="0" i="0" dirty="0">
                <a:solidFill>
                  <a:srgbClr val="56B6C2"/>
                </a:solidFill>
                <a:effectLst/>
                <a:latin typeface="Hack"/>
              </a:rPr>
              <a:t>=</a:t>
            </a:r>
            <a:r>
              <a:rPr lang="en-US" b="0" i="0" dirty="0">
                <a:solidFill>
                  <a:srgbClr val="ABB2BF"/>
                </a:solidFill>
                <a:effectLst/>
                <a:latin typeface="Hack"/>
              </a:rPr>
              <a:t> </a:t>
            </a:r>
            <a:r>
              <a:rPr lang="en-US" b="0" i="0" dirty="0">
                <a:solidFill>
                  <a:srgbClr val="D19A66"/>
                </a:solidFill>
                <a:effectLst/>
                <a:latin typeface="Hack"/>
              </a:rPr>
              <a:t>0</a:t>
            </a:r>
            <a:r>
              <a:rPr lang="en-US" b="0" i="0" dirty="0">
                <a:solidFill>
                  <a:srgbClr val="ABB2BF"/>
                </a:solidFill>
                <a:effectLst/>
                <a:latin typeface="Hack"/>
              </a:rPr>
              <a:t>; </a:t>
            </a:r>
            <a:r>
              <a:rPr lang="en-US" b="0" i="0" dirty="0">
                <a:solidFill>
                  <a:srgbClr val="5C6370"/>
                </a:solidFill>
                <a:effectLst/>
                <a:latin typeface="Hack"/>
              </a:rPr>
              <a:t>// send dummy data</a:t>
            </a:r>
            <a:r>
              <a:rPr lang="en-US" b="0" i="0" dirty="0">
                <a:solidFill>
                  <a:srgbClr val="ABB2BF"/>
                </a:solidFill>
                <a:effectLst/>
                <a:latin typeface="Hack"/>
              </a:rPr>
              <a:t> </a:t>
            </a:r>
          </a:p>
          <a:p>
            <a:r>
              <a:rPr lang="en-US" b="0" i="0" dirty="0">
                <a:solidFill>
                  <a:srgbClr val="C678DD"/>
                </a:solidFill>
                <a:effectLst/>
                <a:latin typeface="Hack"/>
              </a:rPr>
              <a:t>while</a:t>
            </a:r>
            <a:r>
              <a:rPr lang="en-US" b="0" i="0" dirty="0">
                <a:solidFill>
                  <a:srgbClr val="ABB2BF"/>
                </a:solidFill>
                <a:effectLst/>
                <a:latin typeface="Hack"/>
              </a:rPr>
              <a:t> (</a:t>
            </a:r>
            <a:r>
              <a:rPr lang="en-US" b="0" i="0" dirty="0">
                <a:solidFill>
                  <a:srgbClr val="56B6C2"/>
                </a:solidFill>
                <a:effectLst/>
                <a:latin typeface="Hack"/>
              </a:rPr>
              <a:t>!</a:t>
            </a:r>
            <a:r>
              <a:rPr lang="en-US" b="0" i="0" dirty="0">
                <a:solidFill>
                  <a:srgbClr val="ABB2BF"/>
                </a:solidFill>
                <a:effectLst/>
                <a:latin typeface="Hack"/>
              </a:rPr>
              <a:t>((SPI1</a:t>
            </a:r>
            <a:r>
              <a:rPr lang="en-US" b="0" i="0" dirty="0">
                <a:solidFill>
                  <a:srgbClr val="56B6C2"/>
                </a:solidFill>
                <a:effectLst/>
                <a:latin typeface="Hack"/>
              </a:rPr>
              <a:t>-&gt;</a:t>
            </a:r>
            <a:r>
              <a:rPr lang="en-US" b="0" i="0" dirty="0">
                <a:solidFill>
                  <a:srgbClr val="ABB2BF"/>
                </a:solidFill>
                <a:effectLst/>
                <a:latin typeface="Hack"/>
              </a:rPr>
              <a:t>SR) </a:t>
            </a:r>
            <a:r>
              <a:rPr lang="en-US" b="0" i="0" dirty="0">
                <a:solidFill>
                  <a:srgbClr val="56B6C2"/>
                </a:solidFill>
                <a:effectLst/>
                <a:latin typeface="Hack"/>
              </a:rPr>
              <a:t>&amp;</a:t>
            </a:r>
            <a:r>
              <a:rPr lang="en-US" b="0" i="0" dirty="0">
                <a:solidFill>
                  <a:srgbClr val="ABB2BF"/>
                </a:solidFill>
                <a:effectLst/>
                <a:latin typeface="Hack"/>
              </a:rPr>
              <a:t>(</a:t>
            </a:r>
            <a:r>
              <a:rPr lang="en-US" b="0" i="0" dirty="0">
                <a:solidFill>
                  <a:srgbClr val="D19A66"/>
                </a:solidFill>
                <a:effectLst/>
                <a:latin typeface="Hack"/>
              </a:rPr>
              <a:t>1</a:t>
            </a:r>
            <a:r>
              <a:rPr lang="en-US" b="0" i="0" dirty="0">
                <a:solidFill>
                  <a:srgbClr val="56B6C2"/>
                </a:solidFill>
                <a:effectLst/>
                <a:latin typeface="Hack"/>
              </a:rPr>
              <a:t>&lt;&lt;</a:t>
            </a:r>
            <a:r>
              <a:rPr lang="en-US" b="0" i="0" dirty="0">
                <a:solidFill>
                  <a:srgbClr val="D19A66"/>
                </a:solidFill>
                <a:effectLst/>
                <a:latin typeface="Hack"/>
              </a:rPr>
              <a:t>0</a:t>
            </a:r>
            <a:r>
              <a:rPr lang="en-US" b="0" i="0" dirty="0">
                <a:solidFill>
                  <a:srgbClr val="ABB2BF"/>
                </a:solidFill>
                <a:effectLst/>
                <a:latin typeface="Hack"/>
              </a:rPr>
              <a:t>))){}; </a:t>
            </a:r>
            <a:r>
              <a:rPr lang="en-US" b="0" i="0" dirty="0">
                <a:solidFill>
                  <a:srgbClr val="5C6370"/>
                </a:solidFill>
                <a:effectLst/>
                <a:latin typeface="Hack"/>
              </a:rPr>
              <a:t>// Wait for RXNE to set -&gt; This will indicate that the Rx buffer is not empty</a:t>
            </a:r>
            <a:r>
              <a:rPr lang="en-US" b="0" i="0" dirty="0">
                <a:solidFill>
                  <a:srgbClr val="ABB2BF"/>
                </a:solidFill>
                <a:effectLst/>
                <a:latin typeface="Hack"/>
              </a:rPr>
              <a:t> </a:t>
            </a:r>
          </a:p>
          <a:p>
            <a:r>
              <a:rPr lang="en-US" b="0" i="0" dirty="0">
                <a:solidFill>
                  <a:srgbClr val="56B6C2"/>
                </a:solidFill>
                <a:effectLst/>
                <a:latin typeface="Hack"/>
              </a:rPr>
              <a:t>*</a:t>
            </a:r>
            <a:r>
              <a:rPr lang="en-US" b="0" i="0" dirty="0">
                <a:solidFill>
                  <a:srgbClr val="ABB2BF"/>
                </a:solidFill>
                <a:effectLst/>
                <a:latin typeface="Hack"/>
              </a:rPr>
              <a:t>data</a:t>
            </a:r>
            <a:r>
              <a:rPr lang="en-US" b="0" i="0" dirty="0">
                <a:solidFill>
                  <a:srgbClr val="56B6C2"/>
                </a:solidFill>
                <a:effectLst/>
                <a:latin typeface="Hack"/>
              </a:rPr>
              <a:t>++</a:t>
            </a:r>
            <a:r>
              <a:rPr lang="en-US" b="0" i="0" dirty="0">
                <a:solidFill>
                  <a:srgbClr val="ABB2BF"/>
                </a:solidFill>
                <a:effectLst/>
                <a:latin typeface="Hack"/>
              </a:rPr>
              <a:t> </a:t>
            </a:r>
            <a:r>
              <a:rPr lang="en-US" b="0" i="0" dirty="0">
                <a:solidFill>
                  <a:srgbClr val="56B6C2"/>
                </a:solidFill>
                <a:effectLst/>
                <a:latin typeface="Hack"/>
              </a:rPr>
              <a:t>=</a:t>
            </a:r>
            <a:r>
              <a:rPr lang="en-US" b="0" i="0" dirty="0">
                <a:solidFill>
                  <a:srgbClr val="ABB2BF"/>
                </a:solidFill>
                <a:effectLst/>
                <a:latin typeface="Hack"/>
              </a:rPr>
              <a:t> (SPI1</a:t>
            </a:r>
            <a:r>
              <a:rPr lang="en-US" b="0" i="0" dirty="0">
                <a:solidFill>
                  <a:srgbClr val="56B6C2"/>
                </a:solidFill>
                <a:effectLst/>
                <a:latin typeface="Hack"/>
              </a:rPr>
              <a:t>-&gt;</a:t>
            </a:r>
            <a:r>
              <a:rPr lang="en-US" b="0" i="0" dirty="0">
                <a:solidFill>
                  <a:srgbClr val="ABB2BF"/>
                </a:solidFill>
                <a:effectLst/>
                <a:latin typeface="Hack"/>
              </a:rPr>
              <a:t>DR); </a:t>
            </a:r>
          </a:p>
          <a:p>
            <a:r>
              <a:rPr lang="en-US" b="0" i="0" dirty="0">
                <a:solidFill>
                  <a:srgbClr val="ABB2BF"/>
                </a:solidFill>
                <a:effectLst/>
                <a:latin typeface="Hack"/>
              </a:rPr>
              <a:t>size</a:t>
            </a:r>
            <a:r>
              <a:rPr lang="en-US" b="0" i="0" dirty="0">
                <a:solidFill>
                  <a:srgbClr val="56B6C2"/>
                </a:solidFill>
                <a:effectLst/>
                <a:latin typeface="Hack"/>
              </a:rPr>
              <a:t>--</a:t>
            </a:r>
            <a:r>
              <a:rPr lang="en-US" b="0" i="0" dirty="0">
                <a:solidFill>
                  <a:srgbClr val="ABB2BF"/>
                </a:solidFill>
                <a:effectLst/>
                <a:latin typeface="Hack"/>
              </a:rPr>
              <a:t>; } }</a:t>
            </a:r>
            <a:endParaRPr lang="es-CO" dirty="0"/>
          </a:p>
        </p:txBody>
      </p:sp>
    </p:spTree>
    <p:extLst>
      <p:ext uri="{BB962C8B-B14F-4D97-AF65-F5344CB8AC3E}">
        <p14:creationId xmlns:p14="http://schemas.microsoft.com/office/powerpoint/2010/main" val="756760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C81B89E-0459-9CCC-E7B1-4468FD080982}"/>
              </a:ext>
            </a:extLst>
          </p:cNvPr>
          <p:cNvSpPr>
            <a:spLocks noGrp="1"/>
          </p:cNvSpPr>
          <p:nvPr>
            <p:ph idx="1"/>
          </p:nvPr>
        </p:nvSpPr>
        <p:spPr>
          <a:xfrm>
            <a:off x="1115568" y="2082800"/>
            <a:ext cx="10168128" cy="4089400"/>
          </a:xfrm>
        </p:spPr>
        <p:txBody>
          <a:bodyPr/>
          <a:lstStyle/>
          <a:p>
            <a:pPr>
              <a:lnSpc>
                <a:spcPct val="107000"/>
              </a:lnSpc>
              <a:spcAft>
                <a:spcPts val="800"/>
              </a:spcAft>
            </a:pPr>
            <a:r>
              <a:rPr lang="es-ES" sz="2400" kern="100" dirty="0">
                <a:solidFill>
                  <a:srgbClr val="202124"/>
                </a:solidFill>
                <a:effectLst/>
                <a:latin typeface="inherit"/>
                <a:ea typeface="Calibri" panose="020F0502020204030204" pitchFamily="34" charset="0"/>
                <a:cs typeface="Times New Roman" panose="02020603050405020304" pitchFamily="18" charset="0"/>
              </a:rPr>
              <a:t>El maestro es una placa de microcontrolador. El esclavo puede ser cualquier cosa, puede ser un sensor, puede ser un chip EPROM, puede ser una tarjeta SD, puede ser una pantalla o chips de conectividad inalámbrica como </a:t>
            </a:r>
            <a:r>
              <a:rPr lang="es-ES" sz="2400" kern="100" dirty="0" err="1">
                <a:solidFill>
                  <a:srgbClr val="202124"/>
                </a:solidFill>
                <a:effectLst/>
                <a:latin typeface="inherit"/>
                <a:ea typeface="Calibri" panose="020F0502020204030204" pitchFamily="34" charset="0"/>
                <a:cs typeface="Times New Roman" panose="02020603050405020304" pitchFamily="18" charset="0"/>
              </a:rPr>
              <a:t>WiFi</a:t>
            </a:r>
            <a:r>
              <a:rPr lang="es-ES" sz="2400" kern="100" dirty="0">
                <a:solidFill>
                  <a:srgbClr val="202124"/>
                </a:solidFill>
                <a:effectLst/>
                <a:latin typeface="inherit"/>
                <a:ea typeface="Calibri" panose="020F0502020204030204" pitchFamily="34" charset="0"/>
                <a:cs typeface="Times New Roman" panose="02020603050405020304" pitchFamily="18" charset="0"/>
              </a:rPr>
              <a:t> o Bluetooth controlados. Si el maestro quiere comunicarse con el esclavo, eso significa que el maestro quiere enviar datos al esclavo o recuperar datos del esclavo. </a:t>
            </a:r>
          </a:p>
          <a:p>
            <a:pPr>
              <a:lnSpc>
                <a:spcPct val="107000"/>
              </a:lnSpc>
              <a:spcAft>
                <a:spcPts val="800"/>
              </a:spcAft>
            </a:pPr>
            <a:r>
              <a:rPr lang="es-ES" sz="2400" kern="100" dirty="0">
                <a:solidFill>
                  <a:srgbClr val="202124"/>
                </a:solidFill>
                <a:effectLst/>
                <a:latin typeface="inherit"/>
                <a:ea typeface="Calibri" panose="020F0502020204030204" pitchFamily="34" charset="0"/>
                <a:cs typeface="Times New Roman" panose="02020603050405020304" pitchFamily="18" charset="0"/>
              </a:rPr>
              <a:t>Los 4 pines de E/S están dedicados a la comunicación SPI con los dispositivos externos. Normalmente, SPI utiliza 4 o más pines.</a:t>
            </a:r>
            <a:endParaRPr lang="es-CO"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s-CO" dirty="0"/>
          </a:p>
        </p:txBody>
      </p:sp>
    </p:spTree>
    <p:extLst>
      <p:ext uri="{BB962C8B-B14F-4D97-AF65-F5344CB8AC3E}">
        <p14:creationId xmlns:p14="http://schemas.microsoft.com/office/powerpoint/2010/main" val="28001053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BE595E-C6A3-DC59-03C7-F69CE5934603}"/>
              </a:ext>
            </a:extLst>
          </p:cNvPr>
          <p:cNvSpPr>
            <a:spLocks noGrp="1"/>
          </p:cNvSpPr>
          <p:nvPr>
            <p:ph type="title"/>
          </p:nvPr>
        </p:nvSpPr>
        <p:spPr/>
        <p:txBody>
          <a:bodyPr>
            <a:normAutofit/>
          </a:bodyPr>
          <a:lstStyle/>
          <a:p>
            <a:r>
              <a:rPr lang="es-ES" sz="3600" kern="100" dirty="0">
                <a:solidFill>
                  <a:srgbClr val="202124"/>
                </a:solidFill>
                <a:effectLst/>
                <a:latin typeface="inherit"/>
                <a:ea typeface="Calibri" panose="020F0502020204030204" pitchFamily="34" charset="0"/>
                <a:cs typeface="Times New Roman" panose="02020603050405020304" pitchFamily="18" charset="0"/>
              </a:rPr>
              <a:t>SCLK: Reloj serie (salida del maestro)</a:t>
            </a:r>
            <a:endParaRPr lang="es-CO" sz="6600" dirty="0"/>
          </a:p>
        </p:txBody>
      </p:sp>
      <p:sp>
        <p:nvSpPr>
          <p:cNvPr id="3" name="Marcador de contenido 2">
            <a:extLst>
              <a:ext uri="{FF2B5EF4-FFF2-40B4-BE49-F238E27FC236}">
                <a16:creationId xmlns:a16="http://schemas.microsoft.com/office/drawing/2014/main" id="{A2F351C8-B96D-69C2-78AC-FB183CFB7B29}"/>
              </a:ext>
            </a:extLst>
          </p:cNvPr>
          <p:cNvSpPr>
            <a:spLocks noGrp="1"/>
          </p:cNvSpPr>
          <p:nvPr>
            <p:ph idx="1"/>
          </p:nvPr>
        </p:nvSpPr>
        <p:spPr/>
        <p:txBody>
          <a:bodyPr>
            <a:normAutofit/>
          </a:bodyPr>
          <a:lstStyle/>
          <a:p>
            <a:r>
              <a:rPr lang="es-ES" kern="100" dirty="0">
                <a:solidFill>
                  <a:srgbClr val="202124"/>
                </a:solidFill>
                <a:effectLst/>
                <a:latin typeface="inherit"/>
                <a:ea typeface="Calibri" panose="020F0502020204030204" pitchFamily="34" charset="0"/>
                <a:cs typeface="Times New Roman" panose="02020603050405020304" pitchFamily="18" charset="0"/>
              </a:rPr>
              <a:t>Cuando el maestro quiere comunicarse con el esclavo, los datos que están en el pin MOSI o MISO se sincronizarán con el reloj. En el protocolo SPI, el maestro es el que produce el reloj. Por lo tanto, SPI se denomina protocolo de comunicación serie síncrono. El esclavo solo recibirá el reloj, por lo que no tiene control sobre el reloj en serie, que es producido por el maestro. Entonces, sin este reloj serial, la comunicación SPI no es posible en absoluto.</a:t>
            </a:r>
            <a:endParaRPr lang="es-CO"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23676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A1BDEC-E6E1-3EF6-DB63-F822E6A2403E}"/>
              </a:ext>
            </a:extLst>
          </p:cNvPr>
          <p:cNvSpPr>
            <a:spLocks noGrp="1"/>
          </p:cNvSpPr>
          <p:nvPr>
            <p:ph type="title"/>
          </p:nvPr>
        </p:nvSpPr>
        <p:spPr/>
        <p:txBody>
          <a:bodyPr>
            <a:normAutofit fontScale="90000"/>
          </a:bodyPr>
          <a:lstStyle/>
          <a:p>
            <a:r>
              <a:rPr lang="es-CO" dirty="0"/>
              <a:t>MOSI: Master Output Slave Input, o Master </a:t>
            </a:r>
            <a:r>
              <a:rPr lang="es-CO" dirty="0" err="1"/>
              <a:t>Out</a:t>
            </a:r>
            <a:r>
              <a:rPr lang="es-CO" dirty="0"/>
              <a:t> Slave In (salida de datos desde el maestro).</a:t>
            </a:r>
          </a:p>
        </p:txBody>
      </p:sp>
      <p:sp>
        <p:nvSpPr>
          <p:cNvPr id="3" name="Marcador de contenido 2">
            <a:extLst>
              <a:ext uri="{FF2B5EF4-FFF2-40B4-BE49-F238E27FC236}">
                <a16:creationId xmlns:a16="http://schemas.microsoft.com/office/drawing/2014/main" id="{665D9E54-E3C2-AEC0-AE72-BD0D52356850}"/>
              </a:ext>
            </a:extLst>
          </p:cNvPr>
          <p:cNvSpPr>
            <a:spLocks noGrp="1"/>
          </p:cNvSpPr>
          <p:nvPr>
            <p:ph idx="1"/>
          </p:nvPr>
        </p:nvSpPr>
        <p:spPr/>
        <p:txBody>
          <a:bodyPr/>
          <a:lstStyle/>
          <a:p>
            <a:r>
              <a:rPr lang="es-ES" dirty="0"/>
              <a:t>MOSI es un pin de datos. Este pin se utiliza para transmitir datos en modo maestro y recibir datos en modo esclavo. Entonces, como sugiere el nombre, cada vez que el maestro envía datos, el esclavo los recopilará a través del pin MOSI. Por lo tanto, el pin MOSI se utiliza para enviar datos desde el lado maestro y el esclavo los recibirá.</a:t>
            </a:r>
            <a:endParaRPr lang="es-CO" dirty="0"/>
          </a:p>
        </p:txBody>
      </p:sp>
    </p:spTree>
    <p:extLst>
      <p:ext uri="{BB962C8B-B14F-4D97-AF65-F5344CB8AC3E}">
        <p14:creationId xmlns:p14="http://schemas.microsoft.com/office/powerpoint/2010/main" val="21602025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DDEF19C-933F-3293-B595-6EA5E280B54F}"/>
              </a:ext>
            </a:extLst>
          </p:cNvPr>
          <p:cNvSpPr>
            <a:spLocks noGrp="1"/>
          </p:cNvSpPr>
          <p:nvPr>
            <p:ph type="title"/>
          </p:nvPr>
        </p:nvSpPr>
        <p:spPr/>
        <p:txBody>
          <a:bodyPr>
            <a:normAutofit fontScale="90000"/>
          </a:bodyPr>
          <a:lstStyle/>
          <a:p>
            <a:r>
              <a:rPr lang="es-CO" dirty="0"/>
              <a:t>MISO: Master Input Slave Output, o Master In Slave </a:t>
            </a:r>
            <a:r>
              <a:rPr lang="es-CO" dirty="0" err="1"/>
              <a:t>Out</a:t>
            </a:r>
            <a:r>
              <a:rPr lang="es-CO" dirty="0"/>
              <a:t> (salida de datos desde el esclavo).</a:t>
            </a:r>
          </a:p>
        </p:txBody>
      </p:sp>
      <p:sp>
        <p:nvSpPr>
          <p:cNvPr id="3" name="Marcador de contenido 2">
            <a:extLst>
              <a:ext uri="{FF2B5EF4-FFF2-40B4-BE49-F238E27FC236}">
                <a16:creationId xmlns:a16="http://schemas.microsoft.com/office/drawing/2014/main" id="{309AB601-310F-368F-E782-FCC3F96A1B29}"/>
              </a:ext>
            </a:extLst>
          </p:cNvPr>
          <p:cNvSpPr>
            <a:spLocks noGrp="1"/>
          </p:cNvSpPr>
          <p:nvPr>
            <p:ph idx="1"/>
          </p:nvPr>
        </p:nvSpPr>
        <p:spPr/>
        <p:txBody>
          <a:bodyPr/>
          <a:lstStyle/>
          <a:p>
            <a:r>
              <a:rPr lang="es-ES" dirty="0"/>
              <a:t>MISO es un pin de datos. Este pin se utiliza para transmitir datos en modo esclavo y recibir datos en modo maestro. Entonces, como sugiere el nombre, cada vez que el esclavo envía datos, el maestro recopilará esos datos a través del pin MISO. Por lo tanto, el pin MISO se utiliza para enviar datos desde el lado esclavo y el maestro los recibirá.</a:t>
            </a:r>
            <a:endParaRPr lang="es-CO" dirty="0"/>
          </a:p>
        </p:txBody>
      </p:sp>
    </p:spTree>
    <p:extLst>
      <p:ext uri="{BB962C8B-B14F-4D97-AF65-F5344CB8AC3E}">
        <p14:creationId xmlns:p14="http://schemas.microsoft.com/office/powerpoint/2010/main" val="22904401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833B0C-C25E-1B14-AA36-EB6A827902D9}"/>
              </a:ext>
            </a:extLst>
          </p:cNvPr>
          <p:cNvSpPr>
            <a:spLocks noGrp="1"/>
          </p:cNvSpPr>
          <p:nvPr>
            <p:ph type="title"/>
          </p:nvPr>
        </p:nvSpPr>
        <p:spPr/>
        <p:txBody>
          <a:bodyPr>
            <a:normAutofit fontScale="90000"/>
          </a:bodyPr>
          <a:lstStyle/>
          <a:p>
            <a:r>
              <a:rPr lang="es-ES" dirty="0"/>
              <a:t>SS: Selección de esclavo (a menudo activo bajo, la salida del maestro).</a:t>
            </a:r>
            <a:endParaRPr lang="es-CO" dirty="0"/>
          </a:p>
        </p:txBody>
      </p:sp>
      <p:sp>
        <p:nvSpPr>
          <p:cNvPr id="3" name="Marcador de contenido 2">
            <a:extLst>
              <a:ext uri="{FF2B5EF4-FFF2-40B4-BE49-F238E27FC236}">
                <a16:creationId xmlns:a16="http://schemas.microsoft.com/office/drawing/2014/main" id="{11778C71-8D8E-EFA3-064B-74212C291E2D}"/>
              </a:ext>
            </a:extLst>
          </p:cNvPr>
          <p:cNvSpPr>
            <a:spLocks noGrp="1"/>
          </p:cNvSpPr>
          <p:nvPr>
            <p:ph idx="1"/>
          </p:nvPr>
        </p:nvSpPr>
        <p:spPr/>
        <p:txBody>
          <a:bodyPr>
            <a:normAutofit fontScale="92500" lnSpcReduction="10000"/>
          </a:bodyPr>
          <a:lstStyle/>
          <a:p>
            <a:r>
              <a:rPr lang="es-ES" dirty="0"/>
              <a:t>Dependiendo del SPI y la configuración de selección de esclavo, el pin SS se utiliza para seleccionar un dispositivo esclavo individual para la comunicación. Cuando hay un dispositivo maestro y un dispositivo esclavo, no se requiere el pin SS. Este pin de selección de esclavo tendrá sentido sólo cuando el maestro se esté comunicando con los diferentes esclavos. Entonces, el maestro puede seleccionar el esclavo al que desea transmitir. Para elegir el esclavo, el pin SS está dedicado. Por eso el pin SS se llama selección de esclavo o control de esclavo.</a:t>
            </a:r>
            <a:endParaRPr lang="es-CO" dirty="0"/>
          </a:p>
        </p:txBody>
      </p:sp>
    </p:spTree>
    <p:extLst>
      <p:ext uri="{BB962C8B-B14F-4D97-AF65-F5344CB8AC3E}">
        <p14:creationId xmlns:p14="http://schemas.microsoft.com/office/powerpoint/2010/main" val="25718332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E5DE4EA-ECF4-0AED-2B51-47C240005D9C}"/>
              </a:ext>
            </a:extLst>
          </p:cNvPr>
          <p:cNvSpPr>
            <a:spLocks noGrp="1"/>
          </p:cNvSpPr>
          <p:nvPr>
            <p:ph type="title"/>
          </p:nvPr>
        </p:nvSpPr>
        <p:spPr/>
        <p:txBody>
          <a:bodyPr/>
          <a:lstStyle/>
          <a:p>
            <a:endParaRPr lang="es-CO"/>
          </a:p>
        </p:txBody>
      </p:sp>
      <p:pic>
        <p:nvPicPr>
          <p:cNvPr id="5" name="Marcador de contenido 4">
            <a:extLst>
              <a:ext uri="{FF2B5EF4-FFF2-40B4-BE49-F238E27FC236}">
                <a16:creationId xmlns:a16="http://schemas.microsoft.com/office/drawing/2014/main" id="{2ACBF54F-74BF-0047-6DFA-431A7098C32B}"/>
              </a:ext>
            </a:extLst>
          </p:cNvPr>
          <p:cNvPicPr>
            <a:picLocks noGrp="1" noChangeAspect="1"/>
          </p:cNvPicPr>
          <p:nvPr>
            <p:ph idx="1"/>
          </p:nvPr>
        </p:nvPicPr>
        <p:blipFill rotWithShape="1">
          <a:blip r:embed="rId2"/>
          <a:srcRect t="1660" r="315"/>
          <a:stretch/>
        </p:blipFill>
        <p:spPr>
          <a:xfrm>
            <a:off x="507934" y="284480"/>
            <a:ext cx="10898714" cy="6024880"/>
          </a:xfrm>
        </p:spPr>
      </p:pic>
    </p:spTree>
    <p:extLst>
      <p:ext uri="{BB962C8B-B14F-4D97-AF65-F5344CB8AC3E}">
        <p14:creationId xmlns:p14="http://schemas.microsoft.com/office/powerpoint/2010/main" val="640787997"/>
      </p:ext>
    </p:extLst>
  </p:cSld>
  <p:clrMapOvr>
    <a:masterClrMapping/>
  </p:clrMapOvr>
</p:sld>
</file>

<file path=ppt/theme/theme1.xml><?xml version="1.0" encoding="utf-8"?>
<a:theme xmlns:a="http://schemas.openxmlformats.org/drawingml/2006/main" name="AccentBoxVTI">
  <a:themeElements>
    <a:clrScheme name="AnalogousFromLightSeedLeftStep">
      <a:dk1>
        <a:srgbClr val="000000"/>
      </a:dk1>
      <a:lt1>
        <a:srgbClr val="FFFFFF"/>
      </a:lt1>
      <a:dk2>
        <a:srgbClr val="312441"/>
      </a:dk2>
      <a:lt2>
        <a:srgbClr val="E2E8E4"/>
      </a:lt2>
      <a:accent1>
        <a:srgbClr val="CA93BB"/>
      </a:accent1>
      <a:accent2>
        <a:srgbClr val="B57BBE"/>
      </a:accent2>
      <a:accent3>
        <a:srgbClr val="AB93CA"/>
      </a:accent3>
      <a:accent4>
        <a:srgbClr val="7C7BBE"/>
      </a:accent4>
      <a:accent5>
        <a:srgbClr val="8FA5C8"/>
      </a:accent5>
      <a:accent6>
        <a:srgbClr val="75ABB7"/>
      </a:accent6>
      <a:hlink>
        <a:srgbClr val="568E65"/>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153</TotalTime>
  <Words>1173</Words>
  <Application>Microsoft Office PowerPoint</Application>
  <PresentationFormat>Panorámica</PresentationFormat>
  <Paragraphs>59</Paragraphs>
  <Slides>37</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37</vt:i4>
      </vt:variant>
    </vt:vector>
  </HeadingPairs>
  <TitlesOfParts>
    <vt:vector size="45" baseType="lpstr">
      <vt:lpstr>Arial</vt:lpstr>
      <vt:lpstr>Avenir Next LT Pro</vt:lpstr>
      <vt:lpstr>Bookman Old Style</vt:lpstr>
      <vt:lpstr>Calibri</vt:lpstr>
      <vt:lpstr>Hack</vt:lpstr>
      <vt:lpstr>inherit</vt:lpstr>
      <vt:lpstr>Roboto Slab</vt:lpstr>
      <vt:lpstr>AccentBoxVTI</vt:lpstr>
      <vt:lpstr>SPI</vt:lpstr>
      <vt:lpstr>Serial Peripheral Interface (SPI)</vt:lpstr>
      <vt:lpstr>Presentación de PowerPoint</vt:lpstr>
      <vt:lpstr>Presentación de PowerPoint</vt:lpstr>
      <vt:lpstr>SCLK: Reloj serie (salida del maestro)</vt:lpstr>
      <vt:lpstr>MOSI: Master Output Slave Input, o Master Out Slave In (salida de datos desde el maestro).</vt:lpstr>
      <vt:lpstr>MISO: Master Input Slave Output, o Master In Slave Out (salida de datos desde el esclavo).</vt:lpstr>
      <vt:lpstr>SS: Selección de esclavo (a menudo activo bajo, la salida del maestro).</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Clock polarity (CPOL)</vt:lpstr>
      <vt:lpstr>Clock phase (CPHA)</vt:lpstr>
      <vt:lpstr>Presentación de PowerPoint</vt:lpstr>
      <vt:lpstr>RCC AHB1 peripheral clock register (RCC_AHB1ENR)</vt:lpstr>
      <vt:lpstr>Presentación de PowerPoint</vt:lpstr>
      <vt:lpstr>Presentación de PowerPoint</vt:lpstr>
      <vt:lpstr>Presentación de PowerPoint</vt:lpstr>
      <vt:lpstr>Presentación de PowerPoint</vt:lpstr>
      <vt:lpstr>Presentación de PowerPoint</vt:lpstr>
      <vt:lpstr>Presentación de PowerPoint</vt:lpstr>
      <vt:lpstr>RCC APB1 peripheral clock enable register (RCC_APB1ENR)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Transmisión</vt:lpstr>
      <vt:lpstr>Presentación de PowerPoint</vt:lpstr>
      <vt:lpstr>Recepción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SPI</dc:title>
  <dc:creator>Adriana Riveros Guevara</dc:creator>
  <cp:lastModifiedBy>Adriana Riveros Guevara</cp:lastModifiedBy>
  <cp:revision>1</cp:revision>
  <dcterms:created xsi:type="dcterms:W3CDTF">2023-09-11T02:06:09Z</dcterms:created>
  <dcterms:modified xsi:type="dcterms:W3CDTF">2023-09-11T04:39:54Z</dcterms:modified>
</cp:coreProperties>
</file>