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59" r:id="rId11"/>
    <p:sldId id="260" r:id="rId12"/>
    <p:sldId id="270" r:id="rId13"/>
    <p:sldId id="273" r:id="rId14"/>
    <p:sldId id="268" r:id="rId15"/>
    <p:sldId id="269" r:id="rId16"/>
    <p:sldId id="271" r:id="rId17"/>
    <p:sldId id="272" r:id="rId18"/>
    <p:sldId id="267" r:id="rId19"/>
    <p:sldId id="274" r:id="rId2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84495D-5CB1-4D66-AC5A-BF8FF550A06B}" v="2" dt="2023-10-30T01:28:11.2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ana Riveros Guevara" userId="cf5bbcf90ed51508" providerId="LiveId" clId="{DF84495D-5CB1-4D66-AC5A-BF8FF550A06B}"/>
    <pc:docChg chg="undo custSel addSld modSld sldOrd">
      <pc:chgData name="Adriana Riveros Guevara" userId="cf5bbcf90ed51508" providerId="LiveId" clId="{DF84495D-5CB1-4D66-AC5A-BF8FF550A06B}" dt="2023-10-30T01:28:11.220" v="116" actId="20577"/>
      <pc:docMkLst>
        <pc:docMk/>
      </pc:docMkLst>
      <pc:sldChg chg="modSp mod">
        <pc:chgData name="Adriana Riveros Guevara" userId="cf5bbcf90ed51508" providerId="LiveId" clId="{DF84495D-5CB1-4D66-AC5A-BF8FF550A06B}" dt="2023-10-30T00:39:03.652" v="19" actId="20577"/>
        <pc:sldMkLst>
          <pc:docMk/>
          <pc:sldMk cId="4195456150" sldId="258"/>
        </pc:sldMkLst>
        <pc:spChg chg="mod">
          <ac:chgData name="Adriana Riveros Guevara" userId="cf5bbcf90ed51508" providerId="LiveId" clId="{DF84495D-5CB1-4D66-AC5A-BF8FF550A06B}" dt="2023-10-30T00:39:03.652" v="19" actId="20577"/>
          <ac:spMkLst>
            <pc:docMk/>
            <pc:sldMk cId="4195456150" sldId="258"/>
            <ac:spMk id="3" creationId="{14B90AF9-05BD-9A08-9382-DBEFC92E88AD}"/>
          </ac:spMkLst>
        </pc:spChg>
      </pc:sldChg>
      <pc:sldChg chg="modSp mod">
        <pc:chgData name="Adriana Riveros Guevara" userId="cf5bbcf90ed51508" providerId="LiveId" clId="{DF84495D-5CB1-4D66-AC5A-BF8FF550A06B}" dt="2023-10-30T00:44:53.147" v="38" actId="27636"/>
        <pc:sldMkLst>
          <pc:docMk/>
          <pc:sldMk cId="1552831408" sldId="260"/>
        </pc:sldMkLst>
        <pc:spChg chg="mod">
          <ac:chgData name="Adriana Riveros Guevara" userId="cf5bbcf90ed51508" providerId="LiveId" clId="{DF84495D-5CB1-4D66-AC5A-BF8FF550A06B}" dt="2023-10-30T00:44:53.147" v="38" actId="27636"/>
          <ac:spMkLst>
            <pc:docMk/>
            <pc:sldMk cId="1552831408" sldId="260"/>
            <ac:spMk id="3" creationId="{DD604D46-C838-ECE2-3BB4-53AF22697E50}"/>
          </ac:spMkLst>
        </pc:spChg>
      </pc:sldChg>
      <pc:sldChg chg="modSp mod">
        <pc:chgData name="Adriana Riveros Guevara" userId="cf5bbcf90ed51508" providerId="LiveId" clId="{DF84495D-5CB1-4D66-AC5A-BF8FF550A06B}" dt="2023-10-30T00:30:58.185" v="1" actId="1076"/>
        <pc:sldMkLst>
          <pc:docMk/>
          <pc:sldMk cId="1088408092" sldId="262"/>
        </pc:sldMkLst>
        <pc:picChg chg="mod">
          <ac:chgData name="Adriana Riveros Guevara" userId="cf5bbcf90ed51508" providerId="LiveId" clId="{DF84495D-5CB1-4D66-AC5A-BF8FF550A06B}" dt="2023-10-30T00:30:58.185" v="1" actId="1076"/>
          <ac:picMkLst>
            <pc:docMk/>
            <pc:sldMk cId="1088408092" sldId="262"/>
            <ac:picMk id="5" creationId="{DAD6AA75-FB32-D969-E274-241C00CE7A5D}"/>
          </ac:picMkLst>
        </pc:picChg>
      </pc:sldChg>
      <pc:sldChg chg="addSp delSp modSp new mod">
        <pc:chgData name="Adriana Riveros Guevara" userId="cf5bbcf90ed51508" providerId="LiveId" clId="{DF84495D-5CB1-4D66-AC5A-BF8FF550A06B}" dt="2023-10-30T00:35:29.079" v="11" actId="1076"/>
        <pc:sldMkLst>
          <pc:docMk/>
          <pc:sldMk cId="3850754126" sldId="263"/>
        </pc:sldMkLst>
        <pc:spChg chg="del">
          <ac:chgData name="Adriana Riveros Guevara" userId="cf5bbcf90ed51508" providerId="LiveId" clId="{DF84495D-5CB1-4D66-AC5A-BF8FF550A06B}" dt="2023-10-30T00:32:43.052" v="3" actId="22"/>
          <ac:spMkLst>
            <pc:docMk/>
            <pc:sldMk cId="3850754126" sldId="263"/>
            <ac:spMk id="3" creationId="{4E8C3095-0528-3604-207A-774E8574D7D2}"/>
          </ac:spMkLst>
        </pc:spChg>
        <pc:picChg chg="add mod ord">
          <ac:chgData name="Adriana Riveros Guevara" userId="cf5bbcf90ed51508" providerId="LiveId" clId="{DF84495D-5CB1-4D66-AC5A-BF8FF550A06B}" dt="2023-10-30T00:32:51.555" v="6" actId="1076"/>
          <ac:picMkLst>
            <pc:docMk/>
            <pc:sldMk cId="3850754126" sldId="263"/>
            <ac:picMk id="5" creationId="{2A3B4633-1BB7-B6D0-999D-FBD54B7106FF}"/>
          </ac:picMkLst>
        </pc:picChg>
        <pc:picChg chg="add mod">
          <ac:chgData name="Adriana Riveros Guevara" userId="cf5bbcf90ed51508" providerId="LiveId" clId="{DF84495D-5CB1-4D66-AC5A-BF8FF550A06B}" dt="2023-10-30T00:34:21.135" v="8" actId="1076"/>
          <ac:picMkLst>
            <pc:docMk/>
            <pc:sldMk cId="3850754126" sldId="263"/>
            <ac:picMk id="7" creationId="{ADEBB552-A3A7-4255-06FB-537C69D361FA}"/>
          </ac:picMkLst>
        </pc:picChg>
        <pc:picChg chg="add mod">
          <ac:chgData name="Adriana Riveros Guevara" userId="cf5bbcf90ed51508" providerId="LiveId" clId="{DF84495D-5CB1-4D66-AC5A-BF8FF550A06B}" dt="2023-10-30T00:35:29.079" v="11" actId="1076"/>
          <ac:picMkLst>
            <pc:docMk/>
            <pc:sldMk cId="3850754126" sldId="263"/>
            <ac:picMk id="9" creationId="{3C9361D6-F2E6-1A84-C430-D556CE9CDD0B}"/>
          </ac:picMkLst>
        </pc:picChg>
      </pc:sldChg>
      <pc:sldChg chg="addSp modSp new mod">
        <pc:chgData name="Adriana Riveros Guevara" userId="cf5bbcf90ed51508" providerId="LiveId" clId="{DF84495D-5CB1-4D66-AC5A-BF8FF550A06B}" dt="2023-10-30T00:38:55.896" v="18" actId="1076"/>
        <pc:sldMkLst>
          <pc:docMk/>
          <pc:sldMk cId="516236268" sldId="264"/>
        </pc:sldMkLst>
        <pc:picChg chg="add mod">
          <ac:chgData name="Adriana Riveros Guevara" userId="cf5bbcf90ed51508" providerId="LiveId" clId="{DF84495D-5CB1-4D66-AC5A-BF8FF550A06B}" dt="2023-10-30T00:37:18.464" v="16" actId="1076"/>
          <ac:picMkLst>
            <pc:docMk/>
            <pc:sldMk cId="516236268" sldId="264"/>
            <ac:picMk id="5" creationId="{6CCA46AC-9FA9-AEEA-C683-C3FADABEA280}"/>
          </ac:picMkLst>
        </pc:picChg>
        <pc:picChg chg="add mod">
          <ac:chgData name="Adriana Riveros Guevara" userId="cf5bbcf90ed51508" providerId="LiveId" clId="{DF84495D-5CB1-4D66-AC5A-BF8FF550A06B}" dt="2023-10-30T00:38:55.896" v="18" actId="1076"/>
          <ac:picMkLst>
            <pc:docMk/>
            <pc:sldMk cId="516236268" sldId="264"/>
            <ac:picMk id="7" creationId="{35BA9ADA-C3E6-0C65-0078-D3CA52AEA6D1}"/>
          </ac:picMkLst>
        </pc:picChg>
      </pc:sldChg>
      <pc:sldChg chg="addSp modSp new mod">
        <pc:chgData name="Adriana Riveros Guevara" userId="cf5bbcf90ed51508" providerId="LiveId" clId="{DF84495D-5CB1-4D66-AC5A-BF8FF550A06B}" dt="2023-10-30T00:40:29.553" v="25" actId="1076"/>
        <pc:sldMkLst>
          <pc:docMk/>
          <pc:sldMk cId="2076748706" sldId="265"/>
        </pc:sldMkLst>
        <pc:picChg chg="add mod">
          <ac:chgData name="Adriana Riveros Guevara" userId="cf5bbcf90ed51508" providerId="LiveId" clId="{DF84495D-5CB1-4D66-AC5A-BF8FF550A06B}" dt="2023-10-30T00:39:39.708" v="23" actId="14100"/>
          <ac:picMkLst>
            <pc:docMk/>
            <pc:sldMk cId="2076748706" sldId="265"/>
            <ac:picMk id="5" creationId="{967EF9C6-7B35-475D-368E-D604D37898FC}"/>
          </ac:picMkLst>
        </pc:picChg>
        <pc:picChg chg="add mod">
          <ac:chgData name="Adriana Riveros Guevara" userId="cf5bbcf90ed51508" providerId="LiveId" clId="{DF84495D-5CB1-4D66-AC5A-BF8FF550A06B}" dt="2023-10-30T00:40:29.553" v="25" actId="1076"/>
          <ac:picMkLst>
            <pc:docMk/>
            <pc:sldMk cId="2076748706" sldId="265"/>
            <ac:picMk id="7" creationId="{BC2CA335-4302-2001-19C8-F955E2C2DFA9}"/>
          </ac:picMkLst>
        </pc:picChg>
      </pc:sldChg>
      <pc:sldChg chg="addSp modSp new mod">
        <pc:chgData name="Adriana Riveros Guevara" userId="cf5bbcf90ed51508" providerId="LiveId" clId="{DF84495D-5CB1-4D66-AC5A-BF8FF550A06B}" dt="2023-10-30T00:42:53.822" v="35" actId="1076"/>
        <pc:sldMkLst>
          <pc:docMk/>
          <pc:sldMk cId="2458909410" sldId="266"/>
        </pc:sldMkLst>
        <pc:picChg chg="add mod">
          <ac:chgData name="Adriana Riveros Guevara" userId="cf5bbcf90ed51508" providerId="LiveId" clId="{DF84495D-5CB1-4D66-AC5A-BF8FF550A06B}" dt="2023-10-30T00:42:53.822" v="35" actId="1076"/>
          <ac:picMkLst>
            <pc:docMk/>
            <pc:sldMk cId="2458909410" sldId="266"/>
            <ac:picMk id="5" creationId="{C78A4059-21E6-A637-DD9E-00642335A6B9}"/>
          </ac:picMkLst>
        </pc:picChg>
        <pc:picChg chg="add mod">
          <ac:chgData name="Adriana Riveros Guevara" userId="cf5bbcf90ed51508" providerId="LiveId" clId="{DF84495D-5CB1-4D66-AC5A-BF8FF550A06B}" dt="2023-10-30T00:42:51.539" v="34" actId="1076"/>
          <ac:picMkLst>
            <pc:docMk/>
            <pc:sldMk cId="2458909410" sldId="266"/>
            <ac:picMk id="7" creationId="{5E1680A9-85B3-9C29-A68E-CA36257343B5}"/>
          </ac:picMkLst>
        </pc:picChg>
      </pc:sldChg>
      <pc:sldChg chg="addSp modSp new mod">
        <pc:chgData name="Adriana Riveros Guevara" userId="cf5bbcf90ed51508" providerId="LiveId" clId="{DF84495D-5CB1-4D66-AC5A-BF8FF550A06B}" dt="2023-10-30T00:47:34.173" v="48" actId="1076"/>
        <pc:sldMkLst>
          <pc:docMk/>
          <pc:sldMk cId="3523417114" sldId="267"/>
        </pc:sldMkLst>
        <pc:picChg chg="add mod">
          <ac:chgData name="Adriana Riveros Guevara" userId="cf5bbcf90ed51508" providerId="LiveId" clId="{DF84495D-5CB1-4D66-AC5A-BF8FF550A06B}" dt="2023-10-30T00:47:34.173" v="48" actId="1076"/>
          <ac:picMkLst>
            <pc:docMk/>
            <pc:sldMk cId="3523417114" sldId="267"/>
            <ac:picMk id="5" creationId="{FC55DCA6-6875-D403-208E-FB9A7C724E54}"/>
          </ac:picMkLst>
        </pc:picChg>
        <pc:picChg chg="add mod modCrop">
          <ac:chgData name="Adriana Riveros Guevara" userId="cf5bbcf90ed51508" providerId="LiveId" clId="{DF84495D-5CB1-4D66-AC5A-BF8FF550A06B}" dt="2023-10-30T00:47:32.719" v="47" actId="1076"/>
          <ac:picMkLst>
            <pc:docMk/>
            <pc:sldMk cId="3523417114" sldId="267"/>
            <ac:picMk id="7" creationId="{CA0D3BC0-211E-AC9A-B49F-4E8AF299AB2D}"/>
          </ac:picMkLst>
        </pc:picChg>
      </pc:sldChg>
      <pc:sldChg chg="addSp modSp new mod">
        <pc:chgData name="Adriana Riveros Guevara" userId="cf5bbcf90ed51508" providerId="LiveId" clId="{DF84495D-5CB1-4D66-AC5A-BF8FF550A06B}" dt="2023-10-30T00:49:50.139" v="62" actId="1076"/>
        <pc:sldMkLst>
          <pc:docMk/>
          <pc:sldMk cId="491520874" sldId="268"/>
        </pc:sldMkLst>
        <pc:picChg chg="add mod">
          <ac:chgData name="Adriana Riveros Guevara" userId="cf5bbcf90ed51508" providerId="LiveId" clId="{DF84495D-5CB1-4D66-AC5A-BF8FF550A06B}" dt="2023-10-30T00:49:50.139" v="62" actId="1076"/>
          <ac:picMkLst>
            <pc:docMk/>
            <pc:sldMk cId="491520874" sldId="268"/>
            <ac:picMk id="5" creationId="{8E61DE1C-33A8-5BE7-FD56-12646985FFB8}"/>
          </ac:picMkLst>
        </pc:picChg>
        <pc:picChg chg="add mod modCrop">
          <ac:chgData name="Adriana Riveros Guevara" userId="cf5bbcf90ed51508" providerId="LiveId" clId="{DF84495D-5CB1-4D66-AC5A-BF8FF550A06B}" dt="2023-10-30T00:49:45.659" v="59" actId="1076"/>
          <ac:picMkLst>
            <pc:docMk/>
            <pc:sldMk cId="491520874" sldId="268"/>
            <ac:picMk id="7" creationId="{056DE3D7-7450-C518-E437-C695AE52C2A9}"/>
          </ac:picMkLst>
        </pc:picChg>
      </pc:sldChg>
      <pc:sldChg chg="addSp modSp new mod">
        <pc:chgData name="Adriana Riveros Guevara" userId="cf5bbcf90ed51508" providerId="LiveId" clId="{DF84495D-5CB1-4D66-AC5A-BF8FF550A06B}" dt="2023-10-30T00:55:33.303" v="77" actId="1076"/>
        <pc:sldMkLst>
          <pc:docMk/>
          <pc:sldMk cId="2439012584" sldId="269"/>
        </pc:sldMkLst>
        <pc:picChg chg="add mod">
          <ac:chgData name="Adriana Riveros Guevara" userId="cf5bbcf90ed51508" providerId="LiveId" clId="{DF84495D-5CB1-4D66-AC5A-BF8FF550A06B}" dt="2023-10-30T00:51:54.517" v="68" actId="1076"/>
          <ac:picMkLst>
            <pc:docMk/>
            <pc:sldMk cId="2439012584" sldId="269"/>
            <ac:picMk id="5" creationId="{F1A59EF3-99E8-D091-A291-F4C466405834}"/>
          </ac:picMkLst>
        </pc:picChg>
        <pc:picChg chg="add mod">
          <ac:chgData name="Adriana Riveros Guevara" userId="cf5bbcf90ed51508" providerId="LiveId" clId="{DF84495D-5CB1-4D66-AC5A-BF8FF550A06B}" dt="2023-10-30T00:55:33.303" v="77" actId="1076"/>
          <ac:picMkLst>
            <pc:docMk/>
            <pc:sldMk cId="2439012584" sldId="269"/>
            <ac:picMk id="7" creationId="{EE8585E9-EFF5-0DBC-3752-D3626BC08960}"/>
          </ac:picMkLst>
        </pc:picChg>
      </pc:sldChg>
      <pc:sldChg chg="addSp modSp new mod">
        <pc:chgData name="Adriana Riveros Guevara" userId="cf5bbcf90ed51508" providerId="LiveId" clId="{DF84495D-5CB1-4D66-AC5A-BF8FF550A06B}" dt="2023-10-30T01:01:58.081" v="98" actId="1076"/>
        <pc:sldMkLst>
          <pc:docMk/>
          <pc:sldMk cId="2525370938" sldId="270"/>
        </pc:sldMkLst>
        <pc:picChg chg="add mod">
          <ac:chgData name="Adriana Riveros Guevara" userId="cf5bbcf90ed51508" providerId="LiveId" clId="{DF84495D-5CB1-4D66-AC5A-BF8FF550A06B}" dt="2023-10-30T01:01:58.081" v="98" actId="1076"/>
          <ac:picMkLst>
            <pc:docMk/>
            <pc:sldMk cId="2525370938" sldId="270"/>
            <ac:picMk id="5" creationId="{BEFFF31F-872E-0DEC-1AFE-973E0C939B70}"/>
          </ac:picMkLst>
        </pc:picChg>
      </pc:sldChg>
      <pc:sldChg chg="addSp modSp new mod">
        <pc:chgData name="Adriana Riveros Guevara" userId="cf5bbcf90ed51508" providerId="LiveId" clId="{DF84495D-5CB1-4D66-AC5A-BF8FF550A06B}" dt="2023-10-30T00:54:42.961" v="74" actId="1076"/>
        <pc:sldMkLst>
          <pc:docMk/>
          <pc:sldMk cId="1918615490" sldId="271"/>
        </pc:sldMkLst>
        <pc:picChg chg="add mod">
          <ac:chgData name="Adriana Riveros Guevara" userId="cf5bbcf90ed51508" providerId="LiveId" clId="{DF84495D-5CB1-4D66-AC5A-BF8FF550A06B}" dt="2023-10-30T00:54:42.961" v="74" actId="1076"/>
          <ac:picMkLst>
            <pc:docMk/>
            <pc:sldMk cId="1918615490" sldId="271"/>
            <ac:picMk id="5" creationId="{C9A1102D-1307-E96C-670C-F98D3245AB80}"/>
          </ac:picMkLst>
        </pc:picChg>
      </pc:sldChg>
      <pc:sldChg chg="addSp delSp modSp new mod ord">
        <pc:chgData name="Adriana Riveros Guevara" userId="cf5bbcf90ed51508" providerId="LiveId" clId="{DF84495D-5CB1-4D66-AC5A-BF8FF550A06B}" dt="2023-10-30T01:00:38.308" v="94" actId="1076"/>
        <pc:sldMkLst>
          <pc:docMk/>
          <pc:sldMk cId="2025222180" sldId="272"/>
        </pc:sldMkLst>
        <pc:spChg chg="del">
          <ac:chgData name="Adriana Riveros Guevara" userId="cf5bbcf90ed51508" providerId="LiveId" clId="{DF84495D-5CB1-4D66-AC5A-BF8FF550A06B}" dt="2023-10-30T01:00:12.121" v="87" actId="22"/>
          <ac:spMkLst>
            <pc:docMk/>
            <pc:sldMk cId="2025222180" sldId="272"/>
            <ac:spMk id="3" creationId="{CB7503C1-6A86-A6B2-9A2B-1E3CC1CF2C98}"/>
          </ac:spMkLst>
        </pc:spChg>
        <pc:picChg chg="add mod">
          <ac:chgData name="Adriana Riveros Guevara" userId="cf5bbcf90ed51508" providerId="LiveId" clId="{DF84495D-5CB1-4D66-AC5A-BF8FF550A06B}" dt="2023-10-30T00:59:16" v="83" actId="14100"/>
          <ac:picMkLst>
            <pc:docMk/>
            <pc:sldMk cId="2025222180" sldId="272"/>
            <ac:picMk id="5" creationId="{BC0A2291-C735-053F-426D-1D5D346A78D0}"/>
          </ac:picMkLst>
        </pc:picChg>
        <pc:picChg chg="add mod">
          <ac:chgData name="Adriana Riveros Guevara" userId="cf5bbcf90ed51508" providerId="LiveId" clId="{DF84495D-5CB1-4D66-AC5A-BF8FF550A06B}" dt="2023-10-30T01:00:35.977" v="93" actId="1076"/>
          <ac:picMkLst>
            <pc:docMk/>
            <pc:sldMk cId="2025222180" sldId="272"/>
            <ac:picMk id="7" creationId="{0A8BA7BB-136C-26CB-BCFE-2FC16760A26E}"/>
          </ac:picMkLst>
        </pc:picChg>
        <pc:picChg chg="add mod ord modCrop">
          <ac:chgData name="Adriana Riveros Guevara" userId="cf5bbcf90ed51508" providerId="LiveId" clId="{DF84495D-5CB1-4D66-AC5A-BF8FF550A06B}" dt="2023-10-30T01:00:38.308" v="94" actId="1076"/>
          <ac:picMkLst>
            <pc:docMk/>
            <pc:sldMk cId="2025222180" sldId="272"/>
            <ac:picMk id="9" creationId="{28262AF6-CA64-55AE-A827-678949B912FC}"/>
          </ac:picMkLst>
        </pc:picChg>
      </pc:sldChg>
      <pc:sldChg chg="addSp modSp new mod">
        <pc:chgData name="Adriana Riveros Guevara" userId="cf5bbcf90ed51508" providerId="LiveId" clId="{DF84495D-5CB1-4D66-AC5A-BF8FF550A06B}" dt="2023-10-30T01:02:29.820" v="103" actId="14100"/>
        <pc:sldMkLst>
          <pc:docMk/>
          <pc:sldMk cId="3380227025" sldId="273"/>
        </pc:sldMkLst>
        <pc:picChg chg="add mod">
          <ac:chgData name="Adriana Riveros Guevara" userId="cf5bbcf90ed51508" providerId="LiveId" clId="{DF84495D-5CB1-4D66-AC5A-BF8FF550A06B}" dt="2023-10-30T01:02:29.820" v="103" actId="14100"/>
          <ac:picMkLst>
            <pc:docMk/>
            <pc:sldMk cId="3380227025" sldId="273"/>
            <ac:picMk id="5" creationId="{5EA8D0CD-DC39-627D-F269-C673A7B008FD}"/>
          </ac:picMkLst>
        </pc:picChg>
      </pc:sldChg>
      <pc:sldChg chg="modSp new mod">
        <pc:chgData name="Adriana Riveros Guevara" userId="cf5bbcf90ed51508" providerId="LiveId" clId="{DF84495D-5CB1-4D66-AC5A-BF8FF550A06B}" dt="2023-10-30T01:28:11.220" v="116" actId="20577"/>
        <pc:sldMkLst>
          <pc:docMk/>
          <pc:sldMk cId="712709566" sldId="274"/>
        </pc:sldMkLst>
        <pc:spChg chg="mod">
          <ac:chgData name="Adriana Riveros Guevara" userId="cf5bbcf90ed51508" providerId="LiveId" clId="{DF84495D-5CB1-4D66-AC5A-BF8FF550A06B}" dt="2023-10-30T01:27:11.282" v="115" actId="20577"/>
          <ac:spMkLst>
            <pc:docMk/>
            <pc:sldMk cId="712709566" sldId="274"/>
            <ac:spMk id="2" creationId="{F3AAFCDA-9680-4C24-56CD-5C9D13DAB2BA}"/>
          </ac:spMkLst>
        </pc:spChg>
        <pc:spChg chg="mod">
          <ac:chgData name="Adriana Riveros Guevara" userId="cf5bbcf90ed51508" providerId="LiveId" clId="{DF84495D-5CB1-4D66-AC5A-BF8FF550A06B}" dt="2023-10-30T01:28:11.220" v="116" actId="20577"/>
          <ac:spMkLst>
            <pc:docMk/>
            <pc:sldMk cId="712709566" sldId="274"/>
            <ac:spMk id="3" creationId="{3F2C5135-C78D-0E43-A2A4-D83ACAD7EC2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16D903-BDB4-6885-6372-75EBEF1140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AD66E7D-9871-F76D-3328-BC75B878C4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7107E1-48EE-DD0D-2619-5B7E4EEF3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Sunday, October 29, 2023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FBA685-3F0A-2BE3-8BAA-3A7A85012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21F736-12C0-E755-58D0-0176115CD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43288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C8448D-1E16-80C9-7EC9-E43115186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32D1497-0043-4E60-2E4F-46AF534BF6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337640-01A6-DBE1-3ED3-29F88032B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Sunday, October 29, 2023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125BBA-F13C-11A5-CC8A-ACEE863B9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BB064A-CF49-743A-9745-CDFC96DEE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30059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1455F81-907E-8190-7562-44623DC33F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FA37D61-FC16-E507-78A9-69ED4508DF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58BC4C-AB6F-3289-52C5-E428BF940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Sunday, October 29, 2023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684EB0-10F6-9584-6DE0-BCA6C9A95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4AEB0B-9DD5-7378-565D-D3D4D5AAA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90186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78105D-8150-5526-CD8D-2F6CFCB51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122F17-42A1-FD87-5A37-69B3E467D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3B29B1-78D0-BCFA-FFEF-7DE71B1D9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Sunday, October 29, 2023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606CA8-1034-DE27-0FB3-831EE8259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F533A7-28ED-B86D-7DE4-FCED2A759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22686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3394A3-6907-CFFA-299C-1CEABF01F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1A614A9-91A4-4617-7A0F-6E30B0BC3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E29A89-DB5A-AFB9-2F84-27700B516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Sunday, October 29, 2023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CD17BD-2925-7243-C3B2-1E200F3C6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C200FE-D183-FCE0-8522-6D3073C81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56583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790E07-C3BC-F59F-FDD1-950129C47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5DAC0B-CC85-6C2B-A9F8-AD42F1CF75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D97D60A-89E0-5F1A-E989-9223C945F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D8308CA-EDAD-57AF-5745-B937D17E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Sunday, October 29, 2023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735B46F-047C-71D7-A69F-76B2238EA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6B99D6-33B9-5D5D-ED28-DC3C4B612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31040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72C299-3C40-90D3-47DA-E4F16DF5E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CB6E1BE-E1B3-541B-1D67-697943081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AFC537F-8BE3-0D1B-85A4-99C45B97F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44BDDF9-DC6E-ACFF-6DBE-641023AF3F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DE275F2-A831-409E-ABB2-CDECE44CDD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986B32B-9030-888E-9989-0FE1D34BC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Sunday, October 29, 2023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A3FDFAC-084E-5464-39D3-CC38A2973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32A693E-4928-9C7E-4098-7B9871012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14239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C706A7-0A58-B3B1-AEDB-782B83E60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AC729CA-B9C9-7B89-E057-874CEE2AB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Sunday, October 29, 2023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8DFBEC2-0D97-E9D6-5C51-7F3BDD2E7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7859040-37BC-E760-6334-C283D02F1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95035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143DDD6-7641-5A50-F430-A4A9EE64E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Sunday, October 29, 2023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EDFC376-ABDA-4CB4-C665-F3D6A14D9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5639EDE-B376-20A6-93DA-AFACDAD34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79882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1B873A-4405-EC49-5B39-4CFB136F4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E31CA0-FD96-7A09-86E2-7A9EF5862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C4A6773-C5A5-15C1-D0FD-8D8153158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002261-B9D6-1D87-79E5-145740DDD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Sunday, October 29, 2023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D7D4BC1-A531-7070-124F-07D367D6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8BB580F-CF56-BF17-13EF-E267653C9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0002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BADD06-5B57-6278-4927-1B1819D72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E7DEEF7-21A9-FC59-4086-00BC2F1C6C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C458816-35CE-9A00-284E-2E01345FC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01C1E50-C6BC-F623-29D1-28EBAFE2C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A2CF1-0EB2-4673-802D-3371233E4A77}" type="datetime2">
              <a:rPr lang="en-US" smtClean="0"/>
              <a:t>Sunday, October 29, 2023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7F8F767-108B-18D8-F6F5-41D632211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07652C1-D52A-00F4-1CC5-CC97717DF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1B6DD-29C1-4FEA-923F-71EA134769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53023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85E390B-B442-989A-3B30-68D73E149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D399419-EEC3-CB79-F57F-1DE6E7C90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8BB98F-A601-DE7F-752B-B1F334CDCF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A2CF1-0EB2-4673-802D-3371233E4A77}" type="datetime2">
              <a:rPr lang="en-US" smtClean="0"/>
              <a:t>Sunday, October 29, 2023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D1F6CC-2779-35D6-D61B-9075298990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F622C2-C42B-744A-B9A5-111E99D4AF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1B6DD-29C1-4FEA-923F-71EA1347694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176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Nn4TahqYA8" TargetMode="External"/><Relationship Id="rId2" Type="http://schemas.openxmlformats.org/officeDocument/2006/relationships/hyperlink" Target="https://controllerstech.com/input-capture-in-stm32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topur">
            <a:extLst>
              <a:ext uri="{FF2B5EF4-FFF2-40B4-BE49-F238E27FC236}">
                <a16:creationId xmlns:a16="http://schemas.microsoft.com/office/drawing/2014/main" id="{3933589A-F350-ACBD-EDD9-BEE33C55F6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31" r="-1" b="-1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134C259-18D6-5F39-B6A8-AAC2D3C6C2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0" y="728663"/>
            <a:ext cx="5015638" cy="2795737"/>
          </a:xfrm>
        </p:spPr>
        <p:txBody>
          <a:bodyPr>
            <a:normAutofit/>
          </a:bodyPr>
          <a:lstStyle/>
          <a:p>
            <a:r>
              <a:rPr lang="es-CO"/>
              <a:t>TIMERS IC/OC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1E4CB70-F98E-9E49-B28B-E7D2D434C5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0" y="3830399"/>
            <a:ext cx="5015638" cy="1938576"/>
          </a:xfrm>
        </p:spPr>
        <p:txBody>
          <a:bodyPr>
            <a:normAutofit/>
          </a:bodyPr>
          <a:lstStyle/>
          <a:p>
            <a:endParaRPr lang="es-CO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522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287BB7-BAA9-2E8B-8853-C426C722B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OC (Output compare </a:t>
            </a:r>
            <a:r>
              <a:rPr lang="es-CO" dirty="0" err="1"/>
              <a:t>mode</a:t>
            </a:r>
            <a:r>
              <a:rPr lang="es-CO" dirty="0"/>
              <a:t>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E1FF2B-C9A9-C8A2-D3BB-4F382F692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ES" dirty="0"/>
              <a:t>Esta función se utiliza para controlar una forma de onda de salida o indicar cuándo ha transcurrido un período de tiempo. transcurrido. Se pueden emitir los canales 1 a 4, mientras que los canales 5 y 6 solo están disponibles dentro del microcontrolador (por ejemplo, para generación de formas de onda compuestas o para activación de ADC).</a:t>
            </a:r>
          </a:p>
          <a:p>
            <a:r>
              <a:rPr lang="es-ES" dirty="0"/>
              <a:t>Cuando se encuentra una coincidencia entre el registro de captura/comparación y el contador, la salida función de comparación:</a:t>
            </a:r>
          </a:p>
          <a:p>
            <a:r>
              <a:rPr lang="es-ES" dirty="0"/>
              <a:t>• Asigna el pin de salida correspondiente a un valor programable definido por la salida modo de comparación (bits </a:t>
            </a:r>
            <a:r>
              <a:rPr lang="es-ES" dirty="0" err="1"/>
              <a:t>OCxM</a:t>
            </a:r>
            <a:r>
              <a:rPr lang="es-ES" dirty="0"/>
              <a:t> en el registro </a:t>
            </a:r>
            <a:r>
              <a:rPr lang="es-ES" dirty="0" err="1"/>
              <a:t>TIMx_CCMRx</a:t>
            </a:r>
            <a:r>
              <a:rPr lang="es-ES" dirty="0"/>
              <a:t>) y la polaridad de salida (</a:t>
            </a:r>
            <a:r>
              <a:rPr lang="es-ES" dirty="0" err="1"/>
              <a:t>CCxP</a:t>
            </a:r>
            <a:r>
              <a:rPr lang="es-ES" dirty="0"/>
              <a:t> bit en el registro </a:t>
            </a:r>
            <a:r>
              <a:rPr lang="es-ES" dirty="0" err="1"/>
              <a:t>TIMx_CCER</a:t>
            </a:r>
            <a:r>
              <a:rPr lang="es-ES" dirty="0"/>
              <a:t>). El pin de salida puede mantener su nivel (OCXM=0000), configurarse activo (</a:t>
            </a:r>
            <a:r>
              <a:rPr lang="es-ES" dirty="0" err="1"/>
              <a:t>OCxM</a:t>
            </a:r>
            <a:r>
              <a:rPr lang="es-ES" dirty="0"/>
              <a:t>=0001), configurarse como inactivo (</a:t>
            </a:r>
            <a:r>
              <a:rPr lang="es-ES" dirty="0" err="1"/>
              <a:t>OCxM</a:t>
            </a:r>
            <a:r>
              <a:rPr lang="es-ES" dirty="0"/>
              <a:t>=0010) o puede alternar (</a:t>
            </a:r>
            <a:r>
              <a:rPr lang="es-ES" dirty="0" err="1"/>
              <a:t>OCxM</a:t>
            </a:r>
            <a:r>
              <a:rPr lang="es-ES" dirty="0"/>
              <a:t>=0011) en ambos.</a:t>
            </a:r>
          </a:p>
          <a:p>
            <a:r>
              <a:rPr lang="es-ES" dirty="0"/>
              <a:t>• Establece un indicador en el registro de estado de interrupción (bit </a:t>
            </a:r>
            <a:r>
              <a:rPr lang="es-ES" dirty="0" err="1"/>
              <a:t>CCxIF</a:t>
            </a:r>
            <a:r>
              <a:rPr lang="es-ES" dirty="0"/>
              <a:t> en el registro </a:t>
            </a:r>
            <a:r>
              <a:rPr lang="es-ES" dirty="0" err="1"/>
              <a:t>TIMx_SR</a:t>
            </a:r>
            <a:r>
              <a:rPr lang="es-ES" dirty="0"/>
              <a:t>).</a:t>
            </a:r>
          </a:p>
          <a:p>
            <a:r>
              <a:rPr lang="es-ES" dirty="0"/>
              <a:t>• Genera una interrupción si se establece la máscara de interrupción correspondiente (bit CCXIE en el registro </a:t>
            </a:r>
            <a:r>
              <a:rPr lang="es-ES" dirty="0" err="1"/>
              <a:t>TIMx_DIER</a:t>
            </a:r>
            <a:r>
              <a:rPr lang="es-ES" dirty="0"/>
              <a:t>).</a:t>
            </a:r>
          </a:p>
          <a:p>
            <a:r>
              <a:rPr lang="es-ES" dirty="0"/>
              <a:t>• Envía una solicitud DMA si el bit de habilitación correspondiente está establecido (bit </a:t>
            </a:r>
            <a:r>
              <a:rPr lang="es-ES" dirty="0" err="1"/>
              <a:t>CCxDE</a:t>
            </a:r>
            <a:r>
              <a:rPr lang="es-ES" dirty="0"/>
              <a:t> en el Registro </a:t>
            </a:r>
            <a:r>
              <a:rPr lang="es-ES" dirty="0" err="1"/>
              <a:t>TIMx_DIER</a:t>
            </a:r>
            <a:r>
              <a:rPr lang="es-ES" dirty="0"/>
              <a:t>, bit CCDS en el registro TIMx_CR2 para la solicitud DMA selección).</a:t>
            </a:r>
          </a:p>
        </p:txBody>
      </p:sp>
    </p:spTree>
    <p:extLst>
      <p:ext uri="{BB962C8B-B14F-4D97-AF65-F5344CB8AC3E}">
        <p14:creationId xmlns:p14="http://schemas.microsoft.com/office/powerpoint/2010/main" val="1211740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1F6C4C-8D16-9B9E-85F8-C45292691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PROCEDIMIENTO OC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604D46-C838-ECE2-3BB4-53AF22697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1. Seleccione el contador del reloj (interno, externo, </a:t>
            </a:r>
            <a:r>
              <a:rPr lang="es-ES" dirty="0" err="1"/>
              <a:t>preescalador</a:t>
            </a:r>
            <a:r>
              <a:rPr lang="es-ES" dirty="0"/>
              <a:t>).</a:t>
            </a:r>
          </a:p>
          <a:p>
            <a:r>
              <a:rPr lang="es-ES" dirty="0"/>
              <a:t>2. Escriba los datos deseados en los registros </a:t>
            </a:r>
            <a:r>
              <a:rPr lang="es-ES" dirty="0" err="1"/>
              <a:t>TIMx_ARR</a:t>
            </a:r>
            <a:r>
              <a:rPr lang="es-ES" dirty="0"/>
              <a:t> y </a:t>
            </a:r>
            <a:r>
              <a:rPr lang="es-ES" dirty="0" err="1"/>
              <a:t>TIMx_CCRx</a:t>
            </a:r>
            <a:r>
              <a:rPr lang="es-ES" dirty="0"/>
              <a:t>.</a:t>
            </a:r>
          </a:p>
          <a:p>
            <a:r>
              <a:rPr lang="es-ES" dirty="0"/>
              <a:t>3. Configure el bit </a:t>
            </a:r>
            <a:r>
              <a:rPr lang="es-ES" dirty="0" err="1"/>
              <a:t>CCxIE</a:t>
            </a:r>
            <a:r>
              <a:rPr lang="es-ES" dirty="0"/>
              <a:t> si se va a generar una solicitud de interrupción.</a:t>
            </a:r>
          </a:p>
          <a:p>
            <a:r>
              <a:rPr lang="es-ES" dirty="0"/>
              <a:t>4. Seleccione el modo de salida. Por ejemplo:</a:t>
            </a:r>
          </a:p>
          <a:p>
            <a:r>
              <a:rPr lang="es-ES" dirty="0"/>
              <a:t>– Escriba </a:t>
            </a:r>
            <a:r>
              <a:rPr lang="es-ES" dirty="0" err="1"/>
              <a:t>OCxM</a:t>
            </a:r>
            <a:r>
              <a:rPr lang="es-ES" dirty="0"/>
              <a:t> = 0011 para alternar el pin de salida </a:t>
            </a:r>
            <a:r>
              <a:rPr lang="es-ES" dirty="0" err="1"/>
              <a:t>OCx</a:t>
            </a:r>
            <a:r>
              <a:rPr lang="es-ES" dirty="0"/>
              <a:t> cuando CNT coincida con </a:t>
            </a:r>
            <a:r>
              <a:rPr lang="es-ES" dirty="0" err="1"/>
              <a:t>CCRx</a:t>
            </a:r>
            <a:endParaRPr lang="es-ES" dirty="0"/>
          </a:p>
          <a:p>
            <a:r>
              <a:rPr lang="es-ES" dirty="0"/>
              <a:t>– Escriba </a:t>
            </a:r>
            <a:r>
              <a:rPr lang="es-ES" dirty="0" err="1"/>
              <a:t>OCxPE</a:t>
            </a:r>
            <a:r>
              <a:rPr lang="es-ES" dirty="0"/>
              <a:t> = 0 para deshabilitar el registro de precarga</a:t>
            </a:r>
          </a:p>
          <a:p>
            <a:r>
              <a:rPr lang="es-ES" dirty="0"/>
              <a:t>– Escriba </a:t>
            </a:r>
            <a:r>
              <a:rPr lang="es-ES" dirty="0" err="1"/>
              <a:t>CCxP</a:t>
            </a:r>
            <a:r>
              <a:rPr lang="es-ES" dirty="0"/>
              <a:t> = 0 para seleccionar polaridad alta activa</a:t>
            </a:r>
          </a:p>
          <a:p>
            <a:r>
              <a:rPr lang="es-ES" dirty="0"/>
              <a:t>– Escribe </a:t>
            </a:r>
            <a:r>
              <a:rPr lang="es-ES" dirty="0" err="1"/>
              <a:t>CCxE</a:t>
            </a:r>
            <a:r>
              <a:rPr lang="es-ES" dirty="0"/>
              <a:t> = 1 para habilitar la salida.</a:t>
            </a:r>
          </a:p>
          <a:p>
            <a:r>
              <a:rPr lang="es-ES" dirty="0"/>
              <a:t>5. Habilite el contador configurando el bit CEN en el registro TIMx_CR1.</a:t>
            </a:r>
          </a:p>
        </p:txBody>
      </p:sp>
    </p:spTree>
    <p:extLst>
      <p:ext uri="{BB962C8B-B14F-4D97-AF65-F5344CB8AC3E}">
        <p14:creationId xmlns:p14="http://schemas.microsoft.com/office/powerpoint/2010/main" val="1552831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96BF78-4101-871E-5F15-821B4FA87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F85B72-D446-D987-0C4D-D1C3BA52A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EFFF31F-872E-0DEC-1AFE-973E0C939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97" y="596353"/>
            <a:ext cx="1149840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370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888ABA-7BD1-80DA-3179-141F37C3F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8E77DF-13C6-3BC7-36DA-C8869D2D7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EA8D0CD-DC39-627D-F269-C673A7B00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779" y="440464"/>
            <a:ext cx="10610064" cy="445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227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41B38C-460A-EB00-35BE-E6BBA5FA0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AFF5BA-6EF0-0537-C7BB-56AF56998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E61DE1C-33A8-5BE7-FD56-12646985F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48004"/>
            <a:ext cx="10673208" cy="280479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56DE3D7-7450-C518-E437-C695AE52C2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239"/>
          <a:stretch/>
        </p:blipFill>
        <p:spPr>
          <a:xfrm>
            <a:off x="3200327" y="4378959"/>
            <a:ext cx="5445224" cy="104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520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1A8BF1-A681-EBD5-2E14-211A60D52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A15DEA-E19C-7874-FBC3-520321387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1A59EF3-99E8-D091-A291-F4C4664058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822" y="259384"/>
            <a:ext cx="8090697" cy="438348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E8585E9-EFF5-0DBC-3752-D3626BC08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056" y="4978091"/>
            <a:ext cx="5588287" cy="86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012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C88979-D991-C2F5-BE17-DCFE381DC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AF640D-FEE2-9ABA-4331-C1C55C9A2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9A1102D-1307-E96C-670C-F98D3245A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405" y="484280"/>
            <a:ext cx="7445826" cy="464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615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B07568-B989-C836-BAB8-A806CDFE4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28262AF6-CA64-55AE-A827-678949B912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1256"/>
          <a:stretch/>
        </p:blipFill>
        <p:spPr>
          <a:xfrm>
            <a:off x="5354399" y="4108408"/>
            <a:ext cx="6309282" cy="1166516"/>
          </a:xfr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C0A2291-C735-053F-426D-1D5D346A7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671" y="365125"/>
            <a:ext cx="9641554" cy="320103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A8BA7BB-136C-26CB-BCFE-2FC16760A2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913484"/>
            <a:ext cx="4295311" cy="116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222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690174-0644-7EAD-DCC4-28DA62FD6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9610E1-F94C-DD89-B342-7D7D3F943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C55DCA6-6875-D403-208E-FB9A7C724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418" y="514667"/>
            <a:ext cx="10447164" cy="262191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A0D3BC0-211E-AC9A-B49F-4E8AF299AB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496" b="-2"/>
          <a:stretch/>
        </p:blipFill>
        <p:spPr>
          <a:xfrm>
            <a:off x="3792805" y="3901438"/>
            <a:ext cx="3470677" cy="78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417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AAFCDA-9680-4C24-56CD-5C9D13DAB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CUBE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2C5135-C78D-0E43-A2A4-D83ACAD7E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>
                <a:hlinkClick r:id="rId2"/>
              </a:rPr>
              <a:t>https://controllerstech.com/input-capture-in-stm32/</a:t>
            </a:r>
            <a:endParaRPr lang="es-CO" dirty="0"/>
          </a:p>
          <a:p>
            <a:r>
              <a:rPr lang="es-CO" dirty="0">
                <a:hlinkClick r:id="rId3"/>
              </a:rPr>
              <a:t>https://www.youtube.com/watch?v</a:t>
            </a:r>
            <a:r>
              <a:rPr lang="es-CO">
                <a:hlinkClick r:id="rId3"/>
              </a:rPr>
              <a:t>=LNn4TahqYA8</a:t>
            </a:r>
            <a:endParaRPr lang="es-CO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12709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6D30B5-4043-7D67-CD02-6D1B55B0B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IC (Input Capture)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25F306-C09A-E5D3-C27E-8DD1CFCF1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ES" dirty="0"/>
              <a:t>En el modo de captura de entrada, los registros de captura/comparación (</a:t>
            </a:r>
            <a:r>
              <a:rPr lang="es-ES" dirty="0" err="1"/>
              <a:t>TIMx_CCRx</a:t>
            </a:r>
            <a:r>
              <a:rPr lang="es-ES" dirty="0"/>
              <a:t>) se utilizan para bloquear el valor del contador después de una transición detectada por la señal </a:t>
            </a:r>
            <a:r>
              <a:rPr lang="es-ES" dirty="0" err="1"/>
              <a:t>ICx</a:t>
            </a:r>
            <a:r>
              <a:rPr lang="es-ES" dirty="0"/>
              <a:t> correspondiente. Cuando se produce una captura, se establece el indicador CCXIF correspondiente (registro </a:t>
            </a:r>
            <a:r>
              <a:rPr lang="es-ES" dirty="0" err="1"/>
              <a:t>TIMx_SR</a:t>
            </a:r>
            <a:r>
              <a:rPr lang="es-ES" dirty="0"/>
              <a:t>) y se puede enviar una interrupción o una solicitud DMA si están habilitados.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0421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4EA6C3-517A-68BE-BBFF-0BF2CA967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/>
              <a:t>PROCEDIMIENTO IC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B90AF9-05BD-9A08-9382-DBEFC92E8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/>
              <a:t>1. Seleccione la entrada activa: TIMx_CCR1 debe estar vinculado a la entrada TI1, así que escriba el CC1S bits a 01 en el registro TIMx_CCMR1. Tan pronto como CC1S sea diferente de 00, el canal se configura en entrada y el registro TIMx_CCR1 pasa a ser de solo lectura.</a:t>
            </a:r>
          </a:p>
          <a:p>
            <a:r>
              <a:rPr lang="es-ES" dirty="0"/>
              <a:t>2. Programa la duración del filtro de entrada que se necesite con respecto a la señal que se conecta al temporizador (cuando la entrada es uno de los </a:t>
            </a:r>
            <a:r>
              <a:rPr lang="es-ES" dirty="0" err="1"/>
              <a:t>TIx</a:t>
            </a:r>
            <a:r>
              <a:rPr lang="es-ES" dirty="0"/>
              <a:t> (bits </a:t>
            </a:r>
            <a:r>
              <a:rPr lang="es-ES" dirty="0" err="1"/>
              <a:t>ICxF</a:t>
            </a:r>
            <a:r>
              <a:rPr lang="es-ES" dirty="0"/>
              <a:t> en el registro </a:t>
            </a:r>
            <a:r>
              <a:rPr lang="es-ES" dirty="0" err="1"/>
              <a:t>TIMx_CCMRx</a:t>
            </a:r>
            <a:r>
              <a:rPr lang="es-ES" dirty="0"/>
              <a:t>). </a:t>
            </a:r>
          </a:p>
          <a:p>
            <a:r>
              <a:rPr lang="es-ES" dirty="0"/>
              <a:t>3. Seleccione el flanco de la transición activa en el canal TI1 escribiendo CC1P y CC1NP bits a 0 en el registro </a:t>
            </a:r>
            <a:r>
              <a:rPr lang="es-ES" dirty="0" err="1"/>
              <a:t>TIMx_CCER</a:t>
            </a:r>
            <a:r>
              <a:rPr lang="es-ES" dirty="0"/>
              <a:t> (flanco ascendente en este caso).</a:t>
            </a:r>
          </a:p>
          <a:p>
            <a:r>
              <a:rPr lang="es-ES" dirty="0"/>
              <a:t>4. Programe el </a:t>
            </a:r>
            <a:r>
              <a:rPr lang="es-ES" dirty="0" err="1"/>
              <a:t>preescalador</a:t>
            </a:r>
            <a:r>
              <a:rPr lang="es-ES" dirty="0"/>
              <a:t> de entrada. En nuestro ejemplo, deseamos que la captura se realice en cada transición válida, por lo que el </a:t>
            </a:r>
            <a:r>
              <a:rPr lang="es-ES" dirty="0" err="1"/>
              <a:t>preescalador</a:t>
            </a:r>
            <a:r>
              <a:rPr lang="es-ES" dirty="0"/>
              <a:t> está deshabilitado (escriba los bits IC1PSC en '00' en el registro TIMx_CCMR1).</a:t>
            </a:r>
          </a:p>
          <a:p>
            <a:r>
              <a:rPr lang="es-ES" dirty="0"/>
              <a:t>5. Habilite la captura desde el contador al registro de captura configurando el bit CC1E en el Registro </a:t>
            </a:r>
            <a:r>
              <a:rPr lang="es-ES" dirty="0" err="1"/>
              <a:t>TIMx_CCER</a:t>
            </a:r>
            <a:r>
              <a:rPr lang="es-ES" dirty="0"/>
              <a:t>.</a:t>
            </a:r>
          </a:p>
          <a:p>
            <a:r>
              <a:rPr lang="es-ES" dirty="0"/>
              <a:t>6. Si es necesario, habilite la solicitud de interrupción relacionada configurando el bit CC1IE en el registro </a:t>
            </a:r>
            <a:r>
              <a:rPr lang="es-ES" dirty="0" err="1"/>
              <a:t>TIMx_DIER</a:t>
            </a:r>
            <a:r>
              <a:rPr lang="es-ES" dirty="0"/>
              <a:t> y/o la solicitud DMA configurando el bit CC1DE en el Registro </a:t>
            </a:r>
            <a:r>
              <a:rPr lang="es-ES" dirty="0" err="1"/>
              <a:t>TIMx_DIER</a:t>
            </a:r>
            <a:r>
              <a:rPr lang="es-ES" dirty="0"/>
              <a:t>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95456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8A4EFB-9D89-8842-B336-5224FD030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71064E-1AD7-BAB0-9B82-D29429CD1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AE4A6EE-7353-752C-886A-BD554D2730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63"/>
          <a:stretch/>
        </p:blipFill>
        <p:spPr>
          <a:xfrm>
            <a:off x="1592580" y="365125"/>
            <a:ext cx="9006840" cy="486836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33031F9-21D0-7A96-AB6D-D963A8B93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843" y="5302391"/>
            <a:ext cx="6096313" cy="127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475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1BDA30-DFC4-1F11-4EEC-08D35CF62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1E0836-D5E2-857D-FC27-36B4EB1F4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AD6AA75-FB32-D969-E274-241C00CE7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986" y="833436"/>
            <a:ext cx="9559041" cy="476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408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8D122C-1B07-9739-A9B5-F50ADBCDC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A3B4633-1BB7-B6D0-999D-FBD54B7106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2826" y="461645"/>
            <a:ext cx="9627626" cy="2967355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DEBB552-A3A7-4255-06FB-537C69D36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5664491" cy="321961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C9361D6-F2E6-1A84-C430-D556CE9CDD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3039" y="3525520"/>
            <a:ext cx="5734345" cy="19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754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2BC7A9-7A42-982B-703D-B8DE2E4E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425E90-3617-6C21-B728-4953ADA28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CCA46AC-9FA9-AEEA-C683-C3FADABEA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888" y="365125"/>
            <a:ext cx="8612032" cy="473055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5BA9ADA-C3E6-0C65-0078-D3CA52AEA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9410" y="5095678"/>
            <a:ext cx="6026460" cy="110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236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B5AEC9-AB5A-4F26-4E92-ABBA8DEF1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186E4D-F4DE-4505-E368-1BA6B7B11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67EF9C6-7B35-475D-368E-D604D3789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198" y="365124"/>
            <a:ext cx="9591842" cy="299686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C2CA335-4302-2001-19C8-F955E2C2D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9131" y="3903305"/>
            <a:ext cx="5607338" cy="153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748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63E40A-A8C0-4BE4-5557-A658F34E1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BA23F9-2326-9B40-A0F6-74A23BF8E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78A4059-21E6-A637-DD9E-00642335A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97" y="681037"/>
            <a:ext cx="10792805" cy="271903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E1680A9-85B3-9C29-A68E-CA3625734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2051" y="4342503"/>
            <a:ext cx="2876698" cy="60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9094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</TotalTime>
  <Words>722</Words>
  <Application>Microsoft Office PowerPoint</Application>
  <PresentationFormat>Panorámica</PresentationFormat>
  <Paragraphs>30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Tema de Office</vt:lpstr>
      <vt:lpstr>TIMERS IC/OC</vt:lpstr>
      <vt:lpstr>IC (Input Capture)</vt:lpstr>
      <vt:lpstr>PROCEDIMIENTO IC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OC (Output compare mode)</vt:lpstr>
      <vt:lpstr>PROCEDIMIENTO OC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CUBE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TIMERS IC/OC</dc:title>
  <dc:creator>Adriana Riveros Guevara</dc:creator>
  <cp:lastModifiedBy>Adriana Riveros Guevara</cp:lastModifiedBy>
  <cp:revision>1</cp:revision>
  <dcterms:created xsi:type="dcterms:W3CDTF">2023-10-29T23:24:22Z</dcterms:created>
  <dcterms:modified xsi:type="dcterms:W3CDTF">2023-10-30T01:28:20Z</dcterms:modified>
</cp:coreProperties>
</file>