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9" r:id="rId3"/>
    <p:sldId id="260" r:id="rId4"/>
    <p:sldId id="278" r:id="rId5"/>
    <p:sldId id="264" r:id="rId6"/>
    <p:sldId id="261" r:id="rId7"/>
    <p:sldId id="279" r:id="rId8"/>
    <p:sldId id="280" r:id="rId9"/>
    <p:sldId id="270" r:id="rId10"/>
    <p:sldId id="283" r:id="rId11"/>
    <p:sldId id="281" r:id="rId12"/>
    <p:sldId id="282" r:id="rId13"/>
    <p:sldId id="263" r:id="rId14"/>
    <p:sldId id="285" r:id="rId15"/>
    <p:sldId id="274" r:id="rId16"/>
  </p:sldIdLst>
  <p:sldSz cx="12192000" cy="6858000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Medium" panose="020B0604020202020204" charset="0"/>
      <p:regular r:id="rId22"/>
      <p:bold r:id="rId23"/>
      <p:italic r:id="rId24"/>
      <p:boldItalic r:id="rId25"/>
    </p:embeddedFont>
    <p:embeddedFont>
      <p:font typeface="Abril Fatface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15" y="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3698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57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87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2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073618e6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073618e6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39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394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35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8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40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93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6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18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59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073618e6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073618e6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36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725621" y="648933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682300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82300" y="3976125"/>
            <a:ext cx="7153800" cy="524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07908" y="513145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282575" y="102058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-2064314">
            <a:off x="1793165" y="18178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 rot="8833535">
            <a:off x="6551678" y="4600242"/>
            <a:ext cx="2273755" cy="966829"/>
            <a:chOff x="4590347" y="1490179"/>
            <a:chExt cx="1314037" cy="558745"/>
          </a:xfrm>
        </p:grpSpPr>
        <p:sp>
          <p:nvSpPr>
            <p:cNvPr id="23" name="Google Shape;23;p2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1954317" y="5779764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606070" y="4461084"/>
            <a:ext cx="687238" cy="651187"/>
            <a:chOff x="1759452" y="6189595"/>
            <a:chExt cx="687238" cy="651187"/>
          </a:xfrm>
        </p:grpSpPr>
        <p:sp>
          <p:nvSpPr>
            <p:cNvPr id="28" name="Google Shape;28;p2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400088" y="1068016"/>
            <a:ext cx="537539" cy="527370"/>
            <a:chOff x="3769213" y="6330241"/>
            <a:chExt cx="537539" cy="527370"/>
          </a:xfrm>
        </p:grpSpPr>
        <p:sp>
          <p:nvSpPr>
            <p:cNvPr id="35" name="Google Shape;35;p2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 rot="9520326">
            <a:off x="7479928" y="1218698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 rot="-2474745">
            <a:off x="4462572" y="4406490"/>
            <a:ext cx="449403" cy="1428141"/>
            <a:chOff x="2748074" y="4303871"/>
            <a:chExt cx="449396" cy="1428120"/>
          </a:xfrm>
        </p:grpSpPr>
        <p:sp>
          <p:nvSpPr>
            <p:cNvPr id="47" name="Google Shape;47;p2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438875" y="28136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2" name="Google Shape;52;p2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9333494" y="5206218"/>
            <a:ext cx="718538" cy="497904"/>
            <a:chOff x="9711053" y="4291818"/>
            <a:chExt cx="718538" cy="497904"/>
          </a:xfrm>
        </p:grpSpPr>
        <p:sp>
          <p:nvSpPr>
            <p:cNvPr id="68" name="Google Shape;68;p2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74" name="Google Shape;74;p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82" name="Google Shape;82;p2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742108">
            <a:off x="3384135" y="987825"/>
            <a:ext cx="741052" cy="743051"/>
            <a:chOff x="7970244" y="-543333"/>
            <a:chExt cx="741045" cy="743044"/>
          </a:xfrm>
        </p:grpSpPr>
        <p:sp>
          <p:nvSpPr>
            <p:cNvPr id="87" name="Google Shape;87;p2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 rot="-459229">
            <a:off x="5457546" y="52824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 rot="-1479810">
            <a:off x="5604310" y="5220668"/>
            <a:ext cx="735272" cy="651165"/>
            <a:chOff x="3116097" y="-1477902"/>
            <a:chExt cx="735251" cy="651147"/>
          </a:xfrm>
        </p:grpSpPr>
        <p:sp>
          <p:nvSpPr>
            <p:cNvPr id="93" name="Google Shape;93;p2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24514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body" idx="1"/>
          </p:nvPr>
        </p:nvSpPr>
        <p:spPr>
          <a:xfrm>
            <a:off x="2451438" y="40965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6134513" y="2439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0143496" y="5301879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0492238" y="100503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 rot="-2064314">
            <a:off x="1150852" y="735842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 rot="9627747">
            <a:off x="7191034" y="5535176"/>
            <a:ext cx="2295466" cy="966819"/>
            <a:chOff x="4590347" y="1490179"/>
            <a:chExt cx="1314037" cy="558745"/>
          </a:xfrm>
        </p:grpSpPr>
        <p:sp>
          <p:nvSpPr>
            <p:cNvPr id="192" name="Google Shape;192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6"/>
          <p:cNvSpPr/>
          <p:nvPr/>
        </p:nvSpPr>
        <p:spPr>
          <a:xfrm rot="2085787">
            <a:off x="1783165" y="5387897"/>
            <a:ext cx="513724" cy="677202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792107" y="4395297"/>
            <a:ext cx="687238" cy="651187"/>
            <a:chOff x="1759452" y="6189595"/>
            <a:chExt cx="687238" cy="651187"/>
          </a:xfrm>
        </p:grpSpPr>
        <p:sp>
          <p:nvSpPr>
            <p:cNvPr id="196" name="Google Shape;196;p6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10609751" y="1052466"/>
            <a:ext cx="537539" cy="527370"/>
            <a:chOff x="3769213" y="6330241"/>
            <a:chExt cx="537539" cy="527370"/>
          </a:xfrm>
        </p:grpSpPr>
        <p:sp>
          <p:nvSpPr>
            <p:cNvPr id="203" name="Google Shape;203;p6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 rot="9520326">
            <a:off x="7924615" y="4081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6"/>
          <p:cNvGrpSpPr/>
          <p:nvPr/>
        </p:nvGrpSpPr>
        <p:grpSpPr>
          <a:xfrm rot="-4452001">
            <a:off x="3795180" y="5250259"/>
            <a:ext cx="372275" cy="1536667"/>
            <a:chOff x="2748074" y="4303871"/>
            <a:chExt cx="377938" cy="1362206"/>
          </a:xfrm>
        </p:grpSpPr>
        <p:sp>
          <p:nvSpPr>
            <p:cNvPr id="215" name="Google Shape;215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6204737" y="208512"/>
            <a:ext cx="714761" cy="797669"/>
            <a:chOff x="5932213" y="4153080"/>
            <a:chExt cx="714761" cy="797669"/>
          </a:xfrm>
        </p:grpSpPr>
        <p:sp>
          <p:nvSpPr>
            <p:cNvPr id="218" name="Google Shape;218;p6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10269082" y="5376643"/>
            <a:ext cx="718538" cy="497904"/>
            <a:chOff x="9711053" y="4291818"/>
            <a:chExt cx="718538" cy="497904"/>
          </a:xfrm>
        </p:grpSpPr>
        <p:sp>
          <p:nvSpPr>
            <p:cNvPr id="234" name="Google Shape;234;p6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9320367" y="634202"/>
            <a:ext cx="679947" cy="652506"/>
            <a:chOff x="3896486" y="3679569"/>
            <a:chExt cx="792294" cy="760319"/>
          </a:xfrm>
        </p:grpSpPr>
        <p:sp>
          <p:nvSpPr>
            <p:cNvPr id="240" name="Google Shape;240;p6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6"/>
          <p:cNvSpPr/>
          <p:nvPr/>
        </p:nvSpPr>
        <p:spPr>
          <a:xfrm rot="-9375345">
            <a:off x="10849480" y="4062267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 rot="742108">
            <a:off x="2515098" y="469450"/>
            <a:ext cx="741052" cy="743051"/>
            <a:chOff x="7970244" y="-543333"/>
            <a:chExt cx="741045" cy="743044"/>
          </a:xfrm>
        </p:grpSpPr>
        <p:sp>
          <p:nvSpPr>
            <p:cNvPr id="246" name="Google Shape;246;p6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6"/>
          <p:cNvSpPr/>
          <p:nvPr/>
        </p:nvSpPr>
        <p:spPr>
          <a:xfrm rot="-459229">
            <a:off x="5457646" y="5822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6"/>
          <p:cNvGrpSpPr/>
          <p:nvPr/>
        </p:nvGrpSpPr>
        <p:grpSpPr>
          <a:xfrm rot="-1479810">
            <a:off x="5604410" y="5760243"/>
            <a:ext cx="735272" cy="651165"/>
            <a:chOff x="3116097" y="-1477902"/>
            <a:chExt cx="735251" cy="651147"/>
          </a:xfrm>
        </p:grpSpPr>
        <p:sp>
          <p:nvSpPr>
            <p:cNvPr id="252" name="Google Shape;252;p6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6"/>
          <p:cNvGrpSpPr/>
          <p:nvPr/>
        </p:nvGrpSpPr>
        <p:grpSpPr>
          <a:xfrm rot="5029432">
            <a:off x="4334584" y="-214391"/>
            <a:ext cx="361479" cy="1726500"/>
            <a:chOff x="2748074" y="4303871"/>
            <a:chExt cx="377938" cy="1362206"/>
          </a:xfrm>
        </p:grpSpPr>
        <p:sp>
          <p:nvSpPr>
            <p:cNvPr id="261" name="Google Shape;261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6"/>
          <p:cNvGrpSpPr/>
          <p:nvPr/>
        </p:nvGrpSpPr>
        <p:grpSpPr>
          <a:xfrm rot="10252777">
            <a:off x="11194058" y="2151723"/>
            <a:ext cx="377916" cy="1362127"/>
            <a:chOff x="2748074" y="4303871"/>
            <a:chExt cx="377938" cy="1362206"/>
          </a:xfrm>
        </p:grpSpPr>
        <p:sp>
          <p:nvSpPr>
            <p:cNvPr id="264" name="Google Shape;264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6"/>
          <p:cNvGrpSpPr/>
          <p:nvPr/>
        </p:nvGrpSpPr>
        <p:grpSpPr>
          <a:xfrm rot="-4227851" flipH="1">
            <a:off x="-46310" y="2627722"/>
            <a:ext cx="1905455" cy="802537"/>
            <a:chOff x="4590347" y="1490179"/>
            <a:chExt cx="1314037" cy="558745"/>
          </a:xfrm>
        </p:grpSpPr>
        <p:sp>
          <p:nvSpPr>
            <p:cNvPr id="267" name="Google Shape;267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273" name="Google Shape;273;p7"/>
          <p:cNvSpPr txBox="1">
            <a:spLocks noGrp="1"/>
          </p:cNvSpPr>
          <p:nvPr>
            <p:ph type="subTitle" idx="1"/>
          </p:nvPr>
        </p:nvSpPr>
        <p:spPr>
          <a:xfrm>
            <a:off x="873350" y="1813775"/>
            <a:ext cx="49611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4" name="Google Shape;274;p7"/>
          <p:cNvSpPr txBox="1">
            <a:spLocks noGrp="1"/>
          </p:cNvSpPr>
          <p:nvPr>
            <p:ph type="subTitle" idx="2"/>
          </p:nvPr>
        </p:nvSpPr>
        <p:spPr>
          <a:xfrm>
            <a:off x="6464148" y="1813775"/>
            <a:ext cx="49608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5" name="Google Shape;275;p7"/>
          <p:cNvSpPr txBox="1">
            <a:spLocks noGrp="1"/>
          </p:cNvSpPr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6" name="Google Shape;276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pic>
        <p:nvPicPr>
          <p:cNvPr id="278" name="Google Shape;27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grpSp>
        <p:nvGrpSpPr>
          <p:cNvPr id="279" name="Google Shape;279;p7"/>
          <p:cNvGrpSpPr/>
          <p:nvPr/>
        </p:nvGrpSpPr>
        <p:grpSpPr>
          <a:xfrm rot="-5192582">
            <a:off x="10617286" y="5243584"/>
            <a:ext cx="449405" cy="1428148"/>
            <a:chOff x="2748074" y="4303871"/>
            <a:chExt cx="449396" cy="1428120"/>
          </a:xfrm>
        </p:grpSpPr>
        <p:sp>
          <p:nvSpPr>
            <p:cNvPr id="280" name="Google Shape;280;p7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7"/>
          <p:cNvGrpSpPr/>
          <p:nvPr/>
        </p:nvGrpSpPr>
        <p:grpSpPr>
          <a:xfrm rot="742108">
            <a:off x="872285" y="5386300"/>
            <a:ext cx="741052" cy="743051"/>
            <a:chOff x="7970244" y="-543333"/>
            <a:chExt cx="741045" cy="743044"/>
          </a:xfrm>
        </p:grpSpPr>
        <p:sp>
          <p:nvSpPr>
            <p:cNvPr id="284" name="Google Shape;284;p7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7"/>
          <p:cNvSpPr/>
          <p:nvPr/>
        </p:nvSpPr>
        <p:spPr>
          <a:xfrm>
            <a:off x="9061002" y="5568900"/>
            <a:ext cx="7185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9186594" y="5643668"/>
            <a:ext cx="718538" cy="497904"/>
            <a:chOff x="9711053" y="4291818"/>
            <a:chExt cx="718538" cy="497904"/>
          </a:xfrm>
        </p:grpSpPr>
        <p:sp>
          <p:nvSpPr>
            <p:cNvPr id="290" name="Google Shape;290;p7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00" name="Google Shape;300;p8"/>
          <p:cNvSpPr txBox="1">
            <a:spLocks noGrp="1"/>
          </p:cNvSpPr>
          <p:nvPr>
            <p:ph type="subTitle" idx="1"/>
          </p:nvPr>
        </p:nvSpPr>
        <p:spPr>
          <a:xfrm>
            <a:off x="2199000" y="2247825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1" name="Google Shape;301;p8"/>
          <p:cNvSpPr txBox="1">
            <a:spLocks noGrp="1"/>
          </p:cNvSpPr>
          <p:nvPr>
            <p:ph type="title"/>
          </p:nvPr>
        </p:nvSpPr>
        <p:spPr>
          <a:xfrm>
            <a:off x="2199000" y="11980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2" name="Google Shape;302;p8"/>
          <p:cNvSpPr txBox="1">
            <a:spLocks noGrp="1"/>
          </p:cNvSpPr>
          <p:nvPr>
            <p:ph type="body" idx="2"/>
          </p:nvPr>
        </p:nvSpPr>
        <p:spPr>
          <a:xfrm>
            <a:off x="2199000" y="2908000"/>
            <a:ext cx="7794000" cy="21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304" name="Google Shape;304;p8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8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8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313" name="Google Shape;313;p8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 rot="9627747">
            <a:off x="841321" y="5255051"/>
            <a:ext cx="2295466" cy="966819"/>
            <a:chOff x="4590347" y="1490179"/>
            <a:chExt cx="1314037" cy="558745"/>
          </a:xfrm>
        </p:grpSpPr>
        <p:sp>
          <p:nvSpPr>
            <p:cNvPr id="318" name="Google Shape;318;p8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8"/>
          <p:cNvSpPr/>
          <p:nvPr/>
        </p:nvSpPr>
        <p:spPr>
          <a:xfrm rot="1751628">
            <a:off x="735175" y="598534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 rot="3827317">
            <a:off x="538555" y="3018412"/>
            <a:ext cx="1008217" cy="628304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45" name="Google Shape;345;p10"/>
          <p:cNvSpPr txBox="1">
            <a:spLocks noGrp="1"/>
          </p:cNvSpPr>
          <p:nvPr>
            <p:ph type="title"/>
          </p:nvPr>
        </p:nvSpPr>
        <p:spPr>
          <a:xfrm>
            <a:off x="1567050" y="1231650"/>
            <a:ext cx="9057900" cy="444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46" name="Google Shape;346;p10"/>
          <p:cNvSpPr/>
          <p:nvPr/>
        </p:nvSpPr>
        <p:spPr>
          <a:xfrm flipH="1">
            <a:off x="10252350" y="220507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347;p10"/>
          <p:cNvGrpSpPr/>
          <p:nvPr/>
        </p:nvGrpSpPr>
        <p:grpSpPr>
          <a:xfrm>
            <a:off x="840270" y="4004284"/>
            <a:ext cx="687238" cy="651187"/>
            <a:chOff x="1759452" y="6189595"/>
            <a:chExt cx="687238" cy="651187"/>
          </a:xfrm>
        </p:grpSpPr>
        <p:sp>
          <p:nvSpPr>
            <p:cNvPr id="348" name="Google Shape;348;p10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10"/>
          <p:cNvSpPr/>
          <p:nvPr/>
        </p:nvSpPr>
        <p:spPr>
          <a:xfrm rot="-459229">
            <a:off x="871446" y="1096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0"/>
          <p:cNvGrpSpPr/>
          <p:nvPr/>
        </p:nvGrpSpPr>
        <p:grpSpPr>
          <a:xfrm rot="-1479810">
            <a:off x="1018210" y="1034243"/>
            <a:ext cx="735272" cy="651165"/>
            <a:chOff x="3116097" y="-1477902"/>
            <a:chExt cx="735251" cy="651147"/>
          </a:xfrm>
        </p:grpSpPr>
        <p:sp>
          <p:nvSpPr>
            <p:cNvPr id="356" name="Google Shape;356;p10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1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365" name="Google Shape;365;p1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10"/>
          <p:cNvSpPr/>
          <p:nvPr/>
        </p:nvSpPr>
        <p:spPr>
          <a:xfrm rot="-5657992">
            <a:off x="1640545" y="5341179"/>
            <a:ext cx="715367" cy="713032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1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372" name="Google Shape;372;p1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10"/>
          <p:cNvSpPr/>
          <p:nvPr/>
        </p:nvSpPr>
        <p:spPr>
          <a:xfrm rot="10114145" flipH="1">
            <a:off x="4295394" y="5483630"/>
            <a:ext cx="5455075" cy="429327"/>
          </a:xfrm>
          <a:custGeom>
            <a:avLst/>
            <a:gdLst/>
            <a:ahLst/>
            <a:cxnLst/>
            <a:rect l="l" t="t" r="r" b="b"/>
            <a:pathLst>
              <a:path w="367104" h="25643" extrusionOk="0">
                <a:moveTo>
                  <a:pt x="0" y="25643"/>
                </a:moveTo>
                <a:cubicBezTo>
                  <a:pt x="7545" y="24000"/>
                  <a:pt x="25624" y="16529"/>
                  <a:pt x="45271" y="15782"/>
                </a:cubicBezTo>
                <a:cubicBezTo>
                  <a:pt x="64919" y="15035"/>
                  <a:pt x="95548" y="22654"/>
                  <a:pt x="117885" y="21160"/>
                </a:cubicBezTo>
                <a:cubicBezTo>
                  <a:pt x="140222" y="19666"/>
                  <a:pt x="158750" y="6966"/>
                  <a:pt x="179294" y="6817"/>
                </a:cubicBezTo>
                <a:cubicBezTo>
                  <a:pt x="199838" y="6668"/>
                  <a:pt x="218066" y="21385"/>
                  <a:pt x="241150" y="20264"/>
                </a:cubicBezTo>
                <a:cubicBezTo>
                  <a:pt x="264234" y="19143"/>
                  <a:pt x="296806" y="840"/>
                  <a:pt x="317798" y="93"/>
                </a:cubicBezTo>
                <a:cubicBezTo>
                  <a:pt x="338790" y="-654"/>
                  <a:pt x="358886" y="13167"/>
                  <a:pt x="367104" y="1578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88" name="Google Shape;388;p10"/>
          <p:cNvGrpSpPr/>
          <p:nvPr/>
        </p:nvGrpSpPr>
        <p:grpSpPr>
          <a:xfrm rot="742108">
            <a:off x="9674261" y="4568293"/>
            <a:ext cx="685711" cy="709428"/>
            <a:chOff x="8025585" y="-543333"/>
            <a:chExt cx="685704" cy="709421"/>
          </a:xfrm>
        </p:grpSpPr>
        <p:sp>
          <p:nvSpPr>
            <p:cNvPr id="389" name="Google Shape;389;p1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91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95" name="Google Shape;395;p11"/>
          <p:cNvSpPr txBox="1">
            <a:spLocks noGrp="1"/>
          </p:cNvSpPr>
          <p:nvPr>
            <p:ph type="subTitle" idx="1"/>
          </p:nvPr>
        </p:nvSpPr>
        <p:spPr>
          <a:xfrm>
            <a:off x="1217550" y="18989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6" name="Google Shape;396;p11"/>
          <p:cNvSpPr txBox="1">
            <a:spLocks noGrp="1"/>
          </p:cNvSpPr>
          <p:nvPr>
            <p:ph type="subTitle" idx="2"/>
          </p:nvPr>
        </p:nvSpPr>
        <p:spPr>
          <a:xfrm>
            <a:off x="1217550" y="3250751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7" name="Google Shape;397;p11"/>
          <p:cNvSpPr txBox="1">
            <a:spLocks noGrp="1"/>
          </p:cNvSpPr>
          <p:nvPr>
            <p:ph type="subTitle" idx="3"/>
          </p:nvPr>
        </p:nvSpPr>
        <p:spPr>
          <a:xfrm>
            <a:off x="1217550" y="45264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8" name="Google Shape;398;p11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9" name="Google Shape;399;p11"/>
          <p:cNvSpPr txBox="1">
            <a:spLocks noGrp="1"/>
          </p:cNvSpPr>
          <p:nvPr>
            <p:ph type="body" idx="4"/>
          </p:nvPr>
        </p:nvSpPr>
        <p:spPr>
          <a:xfrm>
            <a:off x="1217550" y="2309394"/>
            <a:ext cx="9755100" cy="86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0" name="Google Shape;400;p11"/>
          <p:cNvSpPr txBox="1">
            <a:spLocks noGrp="1"/>
          </p:cNvSpPr>
          <p:nvPr>
            <p:ph type="body" idx="5"/>
          </p:nvPr>
        </p:nvSpPr>
        <p:spPr>
          <a:xfrm>
            <a:off x="1217550" y="3650530"/>
            <a:ext cx="97551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1" name="Google Shape;401;p11"/>
          <p:cNvSpPr txBox="1">
            <a:spLocks noGrp="1"/>
          </p:cNvSpPr>
          <p:nvPr>
            <p:ph type="body" idx="6"/>
          </p:nvPr>
        </p:nvSpPr>
        <p:spPr>
          <a:xfrm>
            <a:off x="1217550" y="4913779"/>
            <a:ext cx="97569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402" name="Google Shape;402;p11"/>
          <p:cNvGrpSpPr/>
          <p:nvPr/>
        </p:nvGrpSpPr>
        <p:grpSpPr>
          <a:xfrm rot="-5192582">
            <a:off x="10617963" y="5310219"/>
            <a:ext cx="377945" cy="1362233"/>
            <a:chOff x="2748074" y="4303871"/>
            <a:chExt cx="377938" cy="1362206"/>
          </a:xfrm>
        </p:grpSpPr>
        <p:sp>
          <p:nvSpPr>
            <p:cNvPr id="403" name="Google Shape;403;p11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1"/>
          <p:cNvGrpSpPr/>
          <p:nvPr/>
        </p:nvGrpSpPr>
        <p:grpSpPr>
          <a:xfrm rot="-10057892">
            <a:off x="10756260" y="700450"/>
            <a:ext cx="741052" cy="743051"/>
            <a:chOff x="7970244" y="-543333"/>
            <a:chExt cx="741045" cy="743044"/>
          </a:xfrm>
        </p:grpSpPr>
        <p:sp>
          <p:nvSpPr>
            <p:cNvPr id="406" name="Google Shape;406;p11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1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11" name="Google Shape;5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12" name="Google Shape;512;p16"/>
          <p:cNvSpPr txBox="1">
            <a:spLocks noGrp="1"/>
          </p:cNvSpPr>
          <p:nvPr>
            <p:ph type="subTitle" idx="1"/>
          </p:nvPr>
        </p:nvSpPr>
        <p:spPr>
          <a:xfrm>
            <a:off x="8378500" y="2110975"/>
            <a:ext cx="2873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3" name="Google Shape;513;p16"/>
          <p:cNvSpPr txBox="1">
            <a:spLocks noGrp="1"/>
          </p:cNvSpPr>
          <p:nvPr>
            <p:ph type="subTitle" idx="2"/>
          </p:nvPr>
        </p:nvSpPr>
        <p:spPr>
          <a:xfrm>
            <a:off x="8378500" y="3797957"/>
            <a:ext cx="2873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4" name="Google Shape;514;p16"/>
          <p:cNvSpPr txBox="1">
            <a:spLocks noGrp="1"/>
          </p:cNvSpPr>
          <p:nvPr>
            <p:ph type="title"/>
          </p:nvPr>
        </p:nvSpPr>
        <p:spPr>
          <a:xfrm>
            <a:off x="1221450" y="821975"/>
            <a:ext cx="9749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5" name="Google Shape;515;p16"/>
          <p:cNvSpPr txBox="1">
            <a:spLocks noGrp="1"/>
          </p:cNvSpPr>
          <p:nvPr>
            <p:ph type="body" idx="3"/>
          </p:nvPr>
        </p:nvSpPr>
        <p:spPr>
          <a:xfrm>
            <a:off x="8378500" y="2546975"/>
            <a:ext cx="2873400" cy="111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body" idx="4"/>
          </p:nvPr>
        </p:nvSpPr>
        <p:spPr>
          <a:xfrm>
            <a:off x="8378500" y="4201900"/>
            <a:ext cx="2873400" cy="111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517" name="Google Shape;517;p16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518" name="Google Shape;518;p16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76" name="Google Shape;57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3305250" y="3120925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  <a:highlight>
                  <a:schemeClr val="accent2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3159300" y="188327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3305250" y="35285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7974033" y="558680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0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0"/>
          <p:cNvSpPr/>
          <p:nvPr/>
        </p:nvSpPr>
        <p:spPr>
          <a:xfrm rot="10800000" flipH="1">
            <a:off x="2585942" y="59706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2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86" name="Google Shape;586;p2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20"/>
          <p:cNvGrpSpPr/>
          <p:nvPr/>
        </p:nvGrpSpPr>
        <p:grpSpPr>
          <a:xfrm>
            <a:off x="8099619" y="5661568"/>
            <a:ext cx="718538" cy="497904"/>
            <a:chOff x="9711053" y="4291818"/>
            <a:chExt cx="718538" cy="497904"/>
          </a:xfrm>
        </p:grpSpPr>
        <p:sp>
          <p:nvSpPr>
            <p:cNvPr id="602" name="Google Shape;602;p20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608" name="Google Shape;608;p20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2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616" name="Google Shape;616;p2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20"/>
          <p:cNvGrpSpPr/>
          <p:nvPr/>
        </p:nvGrpSpPr>
        <p:grpSpPr>
          <a:xfrm rot="742108">
            <a:off x="1083385" y="1069488"/>
            <a:ext cx="741052" cy="743051"/>
            <a:chOff x="7970244" y="-543333"/>
            <a:chExt cx="741045" cy="743044"/>
          </a:xfrm>
        </p:grpSpPr>
        <p:sp>
          <p:nvSpPr>
            <p:cNvPr id="621" name="Google Shape;621;p2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62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>
            <a:spLocks noGrp="1"/>
          </p:cNvSpPr>
          <p:nvPr>
            <p:ph type="title"/>
          </p:nvPr>
        </p:nvSpPr>
        <p:spPr>
          <a:xfrm>
            <a:off x="2678238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 smtClean="0"/>
              <a:t>Edge Detection</a:t>
            </a:r>
            <a:endParaRPr dirty="0"/>
          </a:p>
        </p:txBody>
      </p:sp>
      <p:sp>
        <p:nvSpPr>
          <p:cNvPr id="641" name="Google Shape;641;p22"/>
          <p:cNvSpPr txBox="1">
            <a:spLocks noGrp="1"/>
          </p:cNvSpPr>
          <p:nvPr>
            <p:ph type="subTitle" idx="1"/>
          </p:nvPr>
        </p:nvSpPr>
        <p:spPr>
          <a:xfrm>
            <a:off x="2678238" y="3459269"/>
            <a:ext cx="5367300" cy="180237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Muhammad </a:t>
            </a:r>
            <a:r>
              <a:rPr lang="en-US" dirty="0" err="1" smtClean="0"/>
              <a:t>Attalah</a:t>
            </a:r>
            <a:r>
              <a:rPr lang="en-US" dirty="0" smtClean="0"/>
              <a:t> </a:t>
            </a:r>
            <a:r>
              <a:rPr lang="en-US" dirty="0" err="1" smtClean="0"/>
              <a:t>Hanafi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Ginanjar</a:t>
            </a:r>
            <a:r>
              <a:rPr lang="en-US" dirty="0" smtClean="0"/>
              <a:t> </a:t>
            </a:r>
            <a:r>
              <a:rPr lang="en-US" dirty="0" err="1" smtClean="0"/>
              <a:t>Riski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Nandi </a:t>
            </a:r>
            <a:r>
              <a:rPr lang="en-US" dirty="0" err="1" smtClean="0"/>
              <a:t>Sapta</a:t>
            </a:r>
            <a:r>
              <a:rPr lang="en-US" dirty="0" smtClean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Marcellinus</a:t>
            </a:r>
            <a:endParaRPr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724484" y="1785816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Edge Image Canny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32850" y="1888742"/>
            <a:ext cx="1754250" cy="305818"/>
          </a:xfrm>
        </p:spPr>
        <p:txBody>
          <a:bodyPr/>
          <a:lstStyle/>
          <a:p>
            <a:pPr algn="ctr"/>
            <a:r>
              <a:rPr lang="en-US" dirty="0" err="1" smtClean="0"/>
              <a:t>Sebelum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50" y="2425028"/>
            <a:ext cx="4163006" cy="2838846"/>
          </a:xfrm>
          <a:prstGeom prst="rect">
            <a:avLst/>
          </a:prstGeom>
        </p:spPr>
      </p:pic>
      <p:sp>
        <p:nvSpPr>
          <p:cNvPr id="16" name="Subtitle 1"/>
          <p:cNvSpPr>
            <a:spLocks noGrp="1"/>
          </p:cNvSpPr>
          <p:nvPr>
            <p:ph type="subTitle" idx="1"/>
          </p:nvPr>
        </p:nvSpPr>
        <p:spPr>
          <a:xfrm>
            <a:off x="7756410" y="1888742"/>
            <a:ext cx="1754250" cy="305818"/>
          </a:xfrm>
        </p:spPr>
        <p:txBody>
          <a:bodyPr/>
          <a:lstStyle/>
          <a:p>
            <a:pPr algn="ctr"/>
            <a:r>
              <a:rPr lang="en-US" dirty="0" err="1" smtClean="0"/>
              <a:t>Sesudah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544" y="2425029"/>
            <a:ext cx="416300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6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Edge Image Sobel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32850" y="1888742"/>
            <a:ext cx="1754250" cy="305818"/>
          </a:xfrm>
        </p:spPr>
        <p:txBody>
          <a:bodyPr/>
          <a:lstStyle/>
          <a:p>
            <a:pPr algn="ctr"/>
            <a:r>
              <a:rPr lang="en-US" dirty="0" err="1" smtClean="0"/>
              <a:t>Sebelum</a:t>
            </a:r>
            <a:endParaRPr lang="en-US" dirty="0"/>
          </a:p>
        </p:txBody>
      </p:sp>
      <p:sp>
        <p:nvSpPr>
          <p:cNvPr id="16" name="Subtitle 1"/>
          <p:cNvSpPr>
            <a:spLocks noGrp="1"/>
          </p:cNvSpPr>
          <p:nvPr>
            <p:ph type="subTitle" idx="1"/>
          </p:nvPr>
        </p:nvSpPr>
        <p:spPr>
          <a:xfrm>
            <a:off x="7756410" y="1888742"/>
            <a:ext cx="1754250" cy="305818"/>
          </a:xfrm>
        </p:spPr>
        <p:txBody>
          <a:bodyPr/>
          <a:lstStyle/>
          <a:p>
            <a:pPr algn="ctr"/>
            <a:r>
              <a:rPr lang="en-US" dirty="0" err="1" smtClean="0"/>
              <a:t>Sesudah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50" y="2425028"/>
            <a:ext cx="4067743" cy="2972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76" y="2425028"/>
            <a:ext cx="411537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6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6"/>
          <p:cNvSpPr txBox="1">
            <a:spLocks noGrp="1"/>
          </p:cNvSpPr>
          <p:nvPr>
            <p:ph type="title"/>
          </p:nvPr>
        </p:nvSpPr>
        <p:spPr>
          <a:xfrm>
            <a:off x="1221450" y="821975"/>
            <a:ext cx="9749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Source Code</a:t>
            </a:r>
            <a:endParaRPr dirty="0">
              <a:highlight>
                <a:schemeClr val="accent2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8" y="1585475"/>
            <a:ext cx="5449692" cy="45867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339" y="1585475"/>
            <a:ext cx="5188541" cy="45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Canny vs Original Result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196" y="1834354"/>
            <a:ext cx="5767608" cy="42168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Sobel</a:t>
            </a:r>
            <a:r>
              <a:rPr lang="en" dirty="0" smtClean="0"/>
              <a:t> vs Original Result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55" y="1844831"/>
            <a:ext cx="5724890" cy="42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0"/>
          <p:cNvSpPr txBox="1">
            <a:spLocks noGrp="1"/>
          </p:cNvSpPr>
          <p:nvPr>
            <p:ph type="title"/>
          </p:nvPr>
        </p:nvSpPr>
        <p:spPr>
          <a:xfrm>
            <a:off x="3130883" y="2689483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178" name="Google Shape;1178;p40"/>
          <p:cNvSpPr txBox="1">
            <a:spLocks noGrp="1"/>
          </p:cNvSpPr>
          <p:nvPr>
            <p:ph type="subTitle" idx="1"/>
          </p:nvPr>
        </p:nvSpPr>
        <p:spPr>
          <a:xfrm>
            <a:off x="3276833" y="3927133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1186" name="Google Shape;1186;p40"/>
          <p:cNvGrpSpPr/>
          <p:nvPr/>
        </p:nvGrpSpPr>
        <p:grpSpPr>
          <a:xfrm>
            <a:off x="9537055" y="2115538"/>
            <a:ext cx="788140" cy="2965544"/>
            <a:chOff x="8686327" y="1939200"/>
            <a:chExt cx="788140" cy="2965544"/>
          </a:xfrm>
        </p:grpSpPr>
        <p:sp>
          <p:nvSpPr>
            <p:cNvPr id="1187" name="Google Shape;1187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0"/>
          <p:cNvGrpSpPr/>
          <p:nvPr/>
        </p:nvGrpSpPr>
        <p:grpSpPr>
          <a:xfrm flipH="1">
            <a:off x="1866805" y="2115538"/>
            <a:ext cx="788140" cy="2965544"/>
            <a:chOff x="8686327" y="1939200"/>
            <a:chExt cx="788140" cy="2965544"/>
          </a:xfrm>
        </p:grpSpPr>
        <p:sp>
          <p:nvSpPr>
            <p:cNvPr id="1193" name="Google Shape;1193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2680038" y="40965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000" dirty="0" smtClean="0"/>
              <a:t>Sobel &amp; Canny</a:t>
            </a:r>
            <a:endParaRPr sz="3000" dirty="0"/>
          </a:p>
        </p:txBody>
      </p:sp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 smtClean="0">
                <a:highlight>
                  <a:schemeClr val="accent2"/>
                </a:highlight>
              </a:rPr>
              <a:t>Pengertian.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>
            <a:spLocks noGrp="1"/>
          </p:cNvSpPr>
          <p:nvPr>
            <p:ph type="title"/>
          </p:nvPr>
        </p:nvSpPr>
        <p:spPr>
          <a:xfrm>
            <a:off x="2199000" y="14532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KNOW?</a:t>
            </a:r>
            <a:endParaRPr dirty="0"/>
          </a:p>
        </p:txBody>
      </p:sp>
      <p:sp>
        <p:nvSpPr>
          <p:cNvPr id="688" name="Google Shape;688;p26"/>
          <p:cNvSpPr txBox="1">
            <a:spLocks noGrp="1"/>
          </p:cNvSpPr>
          <p:nvPr>
            <p:ph type="subTitle" idx="1"/>
          </p:nvPr>
        </p:nvSpPr>
        <p:spPr>
          <a:xfrm>
            <a:off x="2199000" y="2426825"/>
            <a:ext cx="7794000" cy="543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Method SOBEL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body" idx="2"/>
          </p:nvPr>
        </p:nvSpPr>
        <p:spPr>
          <a:xfrm>
            <a:off x="2199000" y="3239400"/>
            <a:ext cx="7794000" cy="21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buNone/>
            </a:pPr>
            <a:r>
              <a:rPr lang="en-US" b="1" dirty="0" smtClean="0"/>
              <a:t>Filter </a:t>
            </a:r>
            <a:r>
              <a:rPr lang="en-US" b="1" dirty="0" err="1" smtClean="0"/>
              <a:t>Sobel</a:t>
            </a:r>
            <a:r>
              <a:rPr lang="en-US" b="1" dirty="0" smtClean="0"/>
              <a:t>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deteksi</a:t>
            </a:r>
            <a:r>
              <a:rPr lang="en-US" b="1" dirty="0" smtClean="0"/>
              <a:t> </a:t>
            </a:r>
            <a:r>
              <a:rPr lang="en-US" b="1" dirty="0" err="1" smtClean="0"/>
              <a:t>tepi</a:t>
            </a:r>
            <a:r>
              <a:rPr lang="en-US" b="1" dirty="0" smtClean="0"/>
              <a:t>. </a:t>
            </a:r>
            <a:r>
              <a:rPr lang="en-US" b="1" dirty="0" err="1" smtClean="0"/>
              <a:t>Ia</a:t>
            </a:r>
            <a:r>
              <a:rPr lang="en-US" b="1" dirty="0" smtClean="0"/>
              <a:t> </a:t>
            </a:r>
            <a:r>
              <a:rPr lang="en-US" b="1" dirty="0" err="1" smtClean="0"/>
              <a:t>bekerja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menghitung</a:t>
            </a:r>
            <a:r>
              <a:rPr lang="en-US" b="1" dirty="0" smtClean="0"/>
              <a:t> </a:t>
            </a:r>
            <a:r>
              <a:rPr lang="en-US" b="1" dirty="0" err="1" smtClean="0"/>
              <a:t>gradien</a:t>
            </a:r>
            <a:r>
              <a:rPr lang="en-US" b="1" dirty="0" smtClean="0"/>
              <a:t> </a:t>
            </a:r>
            <a:r>
              <a:rPr lang="en-US" b="1" dirty="0" err="1" smtClean="0"/>
              <a:t>intensitas</a:t>
            </a:r>
            <a:r>
              <a:rPr lang="en-US" b="1" dirty="0" smtClean="0"/>
              <a:t> </a:t>
            </a:r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piksel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gambar</a:t>
            </a:r>
            <a:r>
              <a:rPr lang="en-US" b="1" dirty="0" smtClean="0"/>
              <a:t>. </a:t>
            </a:r>
            <a:r>
              <a:rPr lang="en-US" b="1" dirty="0" err="1" smtClean="0"/>
              <a:t>Ia</a:t>
            </a:r>
            <a:r>
              <a:rPr lang="en-US" b="1" dirty="0" smtClean="0"/>
              <a:t> </a:t>
            </a:r>
            <a:r>
              <a:rPr lang="en-US" b="1" dirty="0" err="1" smtClean="0"/>
              <a:t>menemukan</a:t>
            </a:r>
            <a:r>
              <a:rPr lang="en-US" b="1" dirty="0" smtClean="0"/>
              <a:t> </a:t>
            </a:r>
            <a:r>
              <a:rPr lang="en-US" b="1" dirty="0" err="1" smtClean="0"/>
              <a:t>arah</a:t>
            </a:r>
            <a:r>
              <a:rPr lang="en-US" b="1" dirty="0" smtClean="0"/>
              <a:t> </a:t>
            </a:r>
            <a:r>
              <a:rPr lang="en-US" b="1" dirty="0" err="1" smtClean="0"/>
              <a:t>peningkatan</a:t>
            </a:r>
            <a:r>
              <a:rPr lang="en-US" b="1" dirty="0" smtClean="0"/>
              <a:t> </a:t>
            </a:r>
            <a:r>
              <a:rPr lang="en-US" b="1" dirty="0" err="1" smtClean="0"/>
              <a:t>terbesar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terang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gelap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laju</a:t>
            </a:r>
            <a:r>
              <a:rPr lang="en-US" b="1" dirty="0" smtClean="0"/>
              <a:t> </a:t>
            </a:r>
            <a:r>
              <a:rPr lang="en-US" b="1" dirty="0" err="1" smtClean="0"/>
              <a:t>perubahan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arah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.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>
            <a:spLocks noGrp="1"/>
          </p:cNvSpPr>
          <p:nvPr>
            <p:ph type="title"/>
          </p:nvPr>
        </p:nvSpPr>
        <p:spPr>
          <a:xfrm>
            <a:off x="2199000" y="14532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KNOW?</a:t>
            </a:r>
            <a:endParaRPr dirty="0"/>
          </a:p>
        </p:txBody>
      </p:sp>
      <p:sp>
        <p:nvSpPr>
          <p:cNvPr id="688" name="Google Shape;688;p26"/>
          <p:cNvSpPr txBox="1">
            <a:spLocks noGrp="1"/>
          </p:cNvSpPr>
          <p:nvPr>
            <p:ph type="subTitle" idx="1"/>
          </p:nvPr>
        </p:nvSpPr>
        <p:spPr>
          <a:xfrm>
            <a:off x="2199000" y="2426825"/>
            <a:ext cx="7794000" cy="543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Method Canny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body" idx="2"/>
          </p:nvPr>
        </p:nvSpPr>
        <p:spPr>
          <a:xfrm>
            <a:off x="2199000" y="3239400"/>
            <a:ext cx="7794000" cy="21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buNone/>
            </a:pPr>
            <a:r>
              <a:rPr lang="en-US" b="1" dirty="0" err="1"/>
              <a:t>Deteksi</a:t>
            </a:r>
            <a:r>
              <a:rPr lang="en-US" b="1" dirty="0"/>
              <a:t> </a:t>
            </a:r>
            <a:r>
              <a:rPr lang="en-US" b="1" dirty="0" err="1"/>
              <a:t>tepi</a:t>
            </a:r>
            <a:r>
              <a:rPr lang="en-US" b="1" dirty="0"/>
              <a:t> canny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mengekstrak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struktural</a:t>
            </a:r>
            <a:r>
              <a:rPr lang="en-US" b="1" dirty="0"/>
              <a:t> yang </a:t>
            </a:r>
            <a:r>
              <a:rPr lang="en-US" b="1" dirty="0" err="1"/>
              <a:t>berguna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r>
              <a:rPr lang="en-US" b="1" dirty="0"/>
              <a:t> </a:t>
            </a:r>
            <a:r>
              <a:rPr lang="en-US" b="1" dirty="0" err="1"/>
              <a:t>penglihatan</a:t>
            </a:r>
            <a:r>
              <a:rPr lang="en-US" b="1" dirty="0"/>
              <a:t> yang </a:t>
            </a:r>
            <a:r>
              <a:rPr lang="en-US" b="1" dirty="0" err="1"/>
              <a:t>berbeda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dramatis </a:t>
            </a:r>
            <a:r>
              <a:rPr lang="en-US" b="1" dirty="0" err="1"/>
              <a:t>mengurangi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data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diproses</a:t>
            </a:r>
            <a:r>
              <a:rPr lang="en-US" b="1" dirty="0"/>
              <a:t>.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diterapkan</a:t>
            </a:r>
            <a:r>
              <a:rPr lang="en-US" b="1" dirty="0"/>
              <a:t> di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visi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5891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>
            <a:spLocks noGrp="1"/>
          </p:cNvSpPr>
          <p:nvPr>
            <p:ph type="title"/>
          </p:nvPr>
        </p:nvSpPr>
        <p:spPr>
          <a:xfrm>
            <a:off x="1855800" y="1994975"/>
            <a:ext cx="8480400" cy="30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r>
              <a:rPr lang="en" dirty="0" smtClean="0">
                <a:highlight>
                  <a:schemeClr val="accent2"/>
                </a:highlight>
              </a:rPr>
              <a:t>Kelebihan &amp; Kekurangan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723" name="Google Shape;723;p30"/>
          <p:cNvSpPr txBox="1">
            <a:spLocks noGrp="1"/>
          </p:cNvSpPr>
          <p:nvPr>
            <p:ph type="body" idx="4294967295"/>
          </p:nvPr>
        </p:nvSpPr>
        <p:spPr>
          <a:xfrm>
            <a:off x="548250" y="6477000"/>
            <a:ext cx="11095500" cy="2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200"/>
              <a:t>This is where you section ends. Duplicate this set of slides as many times you need to go over all your sections.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7"/>
          <p:cNvSpPr txBox="1">
            <a:spLocks noGrp="1"/>
          </p:cNvSpPr>
          <p:nvPr>
            <p:ph type="title"/>
          </p:nvPr>
        </p:nvSpPr>
        <p:spPr>
          <a:xfrm>
            <a:off x="558200" y="1009613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KELEBIHAN</a:t>
            </a:r>
            <a:endParaRPr dirty="0"/>
          </a:p>
        </p:txBody>
      </p:sp>
      <p:sp>
        <p:nvSpPr>
          <p:cNvPr id="695" name="Google Shape;695;p27"/>
          <p:cNvSpPr txBox="1">
            <a:spLocks noGrp="1"/>
          </p:cNvSpPr>
          <p:nvPr>
            <p:ph type="body" idx="4"/>
          </p:nvPr>
        </p:nvSpPr>
        <p:spPr>
          <a:xfrm>
            <a:off x="6149000" y="2524720"/>
            <a:ext cx="49611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keunggulan</a:t>
            </a:r>
            <a:r>
              <a:rPr lang="en-US" dirty="0"/>
              <a:t> Canny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tipis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.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penekanan</a:t>
            </a:r>
            <a:r>
              <a:rPr lang="en-US" dirty="0"/>
              <a:t> non-</a:t>
            </a:r>
            <a:r>
              <a:rPr lang="en-US" dirty="0" err="1"/>
              <a:t>maksimal</a:t>
            </a:r>
            <a:r>
              <a:rPr lang="en-US" dirty="0"/>
              <a:t> (NMS)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NMS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gradien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3x3.</a:t>
            </a:r>
            <a:endParaRPr dirty="0"/>
          </a:p>
        </p:txBody>
      </p:sp>
      <p:sp>
        <p:nvSpPr>
          <p:cNvPr id="696" name="Google Shape;696;p27"/>
          <p:cNvSpPr txBox="1">
            <a:spLocks noGrp="1"/>
          </p:cNvSpPr>
          <p:nvPr>
            <p:ph type="body" idx="3"/>
          </p:nvPr>
        </p:nvSpPr>
        <p:spPr>
          <a:xfrm>
            <a:off x="873350" y="2524720"/>
            <a:ext cx="4960800" cy="28753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000" dirty="0" err="1"/>
              <a:t>Keuntungan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operator </a:t>
            </a:r>
            <a:r>
              <a:rPr lang="en-US" sz="2000" dirty="0" err="1"/>
              <a:t>Sobel</a:t>
            </a:r>
            <a:r>
              <a:rPr lang="en-US" sz="2000" dirty="0"/>
              <a:t> </a:t>
            </a:r>
            <a:r>
              <a:rPr lang="en-US" sz="2000" dirty="0" err="1"/>
              <a:t>terletak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kesederhanaannya</a:t>
            </a:r>
            <a:r>
              <a:rPr lang="en-US" sz="2000" dirty="0"/>
              <a:t>.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Sobel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perkiraan</a:t>
            </a:r>
            <a:r>
              <a:rPr lang="en-US" sz="2000" dirty="0"/>
              <a:t> </a:t>
            </a:r>
            <a:r>
              <a:rPr lang="en-US" sz="2000" dirty="0" err="1"/>
              <a:t>besaran</a:t>
            </a:r>
            <a:r>
              <a:rPr lang="en-US" sz="2000" dirty="0"/>
              <a:t> </a:t>
            </a:r>
            <a:r>
              <a:rPr lang="en-US" sz="2000" dirty="0" err="1"/>
              <a:t>gradien</a:t>
            </a:r>
            <a:r>
              <a:rPr lang="en-US" sz="2000" dirty="0"/>
              <a:t>. </a:t>
            </a:r>
            <a:r>
              <a:rPr lang="en-US" sz="2000" dirty="0" err="1"/>
              <a:t>Keuntungan</a:t>
            </a:r>
            <a:r>
              <a:rPr lang="en-US" sz="2000" dirty="0"/>
              <a:t> lain </a:t>
            </a:r>
            <a:r>
              <a:rPr lang="en-US" sz="2000" dirty="0" err="1"/>
              <a:t>dari</a:t>
            </a:r>
            <a:r>
              <a:rPr lang="en-US" sz="2000" dirty="0"/>
              <a:t> operator </a:t>
            </a:r>
            <a:r>
              <a:rPr lang="en-US" sz="2000" dirty="0" err="1"/>
              <a:t>Sobel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mendeteksi</a:t>
            </a:r>
            <a:r>
              <a:rPr lang="en-US" sz="2000" dirty="0"/>
              <a:t> </a:t>
            </a:r>
            <a:r>
              <a:rPr lang="en-US" sz="2000" dirty="0" err="1"/>
              <a:t>tepi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orientasinya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697" name="Google Shape;697;p27"/>
          <p:cNvSpPr/>
          <p:nvPr/>
        </p:nvSpPr>
        <p:spPr>
          <a:xfrm>
            <a:off x="3176800" y="66297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873350" y="1912468"/>
            <a:ext cx="4960800" cy="47289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Sobel</a:t>
            </a:r>
            <a:endParaRPr dirty="0"/>
          </a:p>
        </p:txBody>
      </p:sp>
      <p:sp>
        <p:nvSpPr>
          <p:cNvPr id="7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6149000" y="1912467"/>
            <a:ext cx="4960800" cy="47289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Canny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7"/>
          <p:cNvSpPr txBox="1">
            <a:spLocks noGrp="1"/>
          </p:cNvSpPr>
          <p:nvPr>
            <p:ph type="title"/>
          </p:nvPr>
        </p:nvSpPr>
        <p:spPr>
          <a:xfrm>
            <a:off x="558200" y="1009613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KEKURANGAN</a:t>
            </a:r>
            <a:endParaRPr dirty="0"/>
          </a:p>
        </p:txBody>
      </p:sp>
      <p:sp>
        <p:nvSpPr>
          <p:cNvPr id="695" name="Google Shape;695;p27"/>
          <p:cNvSpPr txBox="1">
            <a:spLocks noGrp="1"/>
          </p:cNvSpPr>
          <p:nvPr>
            <p:ph type="body" idx="4"/>
          </p:nvPr>
        </p:nvSpPr>
        <p:spPr>
          <a:xfrm>
            <a:off x="6149000" y="2524720"/>
            <a:ext cx="49611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detektor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Canny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perhitungannya</a:t>
            </a:r>
            <a:r>
              <a:rPr lang="en-US" dirty="0"/>
              <a:t> yang </a:t>
            </a:r>
            <a:r>
              <a:rPr lang="en-US" dirty="0" err="1"/>
              <a:t>rumit</a:t>
            </a:r>
            <a:r>
              <a:rPr lang="en-US" dirty="0"/>
              <a:t>. </a:t>
            </a:r>
            <a:r>
              <a:rPr lang="en-US" dirty="0" err="1"/>
              <a:t>kebisingan</a:t>
            </a:r>
            <a:r>
              <a:rPr lang="en-US" dirty="0"/>
              <a:t>. </a:t>
            </a:r>
            <a:r>
              <a:rPr lang="en-US" dirty="0" err="1"/>
              <a:t>Lokalisasi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noise.</a:t>
            </a:r>
            <a:endParaRPr dirty="0"/>
          </a:p>
        </p:txBody>
      </p:sp>
      <p:sp>
        <p:nvSpPr>
          <p:cNvPr id="696" name="Google Shape;696;p27"/>
          <p:cNvSpPr txBox="1">
            <a:spLocks noGrp="1"/>
          </p:cNvSpPr>
          <p:nvPr>
            <p:ph type="body" idx="3"/>
          </p:nvPr>
        </p:nvSpPr>
        <p:spPr>
          <a:xfrm>
            <a:off x="873350" y="2524720"/>
            <a:ext cx="4960800" cy="28753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000" dirty="0" err="1"/>
              <a:t>Kerugian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operator </a:t>
            </a:r>
            <a:r>
              <a:rPr lang="en-US" sz="2000" dirty="0" err="1"/>
              <a:t>Sobel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rasio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noise.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kebisingan</a:t>
            </a:r>
            <a:r>
              <a:rPr lang="en-US" sz="2000" dirty="0"/>
              <a:t>, </a:t>
            </a:r>
            <a:r>
              <a:rPr lang="en-US" sz="2000" dirty="0" err="1"/>
              <a:t>besarnya</a:t>
            </a:r>
            <a:r>
              <a:rPr lang="en-US" sz="2000" dirty="0"/>
              <a:t> </a:t>
            </a:r>
            <a:r>
              <a:rPr lang="en-US" sz="2000" dirty="0" err="1"/>
              <a:t>gradien</a:t>
            </a:r>
            <a:r>
              <a:rPr lang="en-US" sz="2000" dirty="0"/>
              <a:t> </a:t>
            </a:r>
            <a:r>
              <a:rPr lang="en-US" sz="2000" dirty="0" err="1"/>
              <a:t>tepi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/>
              <a:t> yang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akurat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697" name="Google Shape;697;p27"/>
          <p:cNvSpPr/>
          <p:nvPr/>
        </p:nvSpPr>
        <p:spPr>
          <a:xfrm>
            <a:off x="3176800" y="66297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873350" y="1912468"/>
            <a:ext cx="4960800" cy="47289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Sobel</a:t>
            </a:r>
            <a:endParaRPr dirty="0"/>
          </a:p>
        </p:txBody>
      </p:sp>
      <p:sp>
        <p:nvSpPr>
          <p:cNvPr id="7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6149000" y="1912467"/>
            <a:ext cx="4960800" cy="47289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Canny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9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2680038" y="40965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000" dirty="0" smtClean="0"/>
              <a:t>Source Code &amp; Hasil Program</a:t>
            </a:r>
            <a:endParaRPr sz="3000" dirty="0"/>
          </a:p>
        </p:txBody>
      </p:sp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 smtClean="0">
                <a:highlight>
                  <a:schemeClr val="accent2"/>
                </a:highlight>
              </a:rPr>
              <a:t>Analisis.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93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6"/>
          <p:cNvSpPr txBox="1">
            <a:spLocks noGrp="1"/>
          </p:cNvSpPr>
          <p:nvPr>
            <p:ph type="title"/>
          </p:nvPr>
        </p:nvSpPr>
        <p:spPr>
          <a:xfrm>
            <a:off x="1221450" y="821975"/>
            <a:ext cx="9749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Source Code</a:t>
            </a:r>
            <a:endParaRPr dirty="0">
              <a:highlight>
                <a:schemeClr val="accent2"/>
              </a:highligh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1729047"/>
            <a:ext cx="9459883" cy="40898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D7DDDD"/>
      </a:lt1>
      <a:dk2>
        <a:srgbClr val="434343"/>
      </a:dk2>
      <a:lt2>
        <a:srgbClr val="FEDA60"/>
      </a:lt2>
      <a:accent1>
        <a:srgbClr val="353535"/>
      </a:accent1>
      <a:accent2>
        <a:srgbClr val="FEDA60"/>
      </a:accent2>
      <a:accent3>
        <a:srgbClr val="000000"/>
      </a:accent3>
      <a:accent4>
        <a:srgbClr val="FFFFFF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304</Words>
  <Application>Microsoft Office PowerPoint</Application>
  <PresentationFormat>Widescreen</PresentationFormat>
  <Paragraphs>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Roboto</vt:lpstr>
      <vt:lpstr>Roboto Medium</vt:lpstr>
      <vt:lpstr>Aldrich</vt:lpstr>
      <vt:lpstr>Arial</vt:lpstr>
      <vt:lpstr>Abril Fatface</vt:lpstr>
      <vt:lpstr>Calibri</vt:lpstr>
      <vt:lpstr>SlidesMania</vt:lpstr>
      <vt:lpstr>Edge Detection</vt:lpstr>
      <vt:lpstr>1.  Pengertian.</vt:lpstr>
      <vt:lpstr>DID YOU KNOW?</vt:lpstr>
      <vt:lpstr>DID YOU KNOW?</vt:lpstr>
      <vt:lpstr>2.Kelebihan &amp; Kekurangan</vt:lpstr>
      <vt:lpstr>KELEBIHAN</vt:lpstr>
      <vt:lpstr>KEKURANGAN</vt:lpstr>
      <vt:lpstr>3.  Analisis.</vt:lpstr>
      <vt:lpstr>Source Code</vt:lpstr>
      <vt:lpstr>Edge Image Canny</vt:lpstr>
      <vt:lpstr>Edge Image Sobel</vt:lpstr>
      <vt:lpstr>Source Code</vt:lpstr>
      <vt:lpstr>Canny vs Original Result</vt:lpstr>
      <vt:lpstr>Sobel vs Original Result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cp:lastModifiedBy>ASUS</cp:lastModifiedBy>
  <cp:revision>4</cp:revision>
  <dcterms:modified xsi:type="dcterms:W3CDTF">2022-06-23T17:25:03Z</dcterms:modified>
</cp:coreProperties>
</file>