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808080"/>
    <a:srgbClr val="A9A9A9"/>
    <a:srgbClr val="DCDCDC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BE9A9-1E12-ADD6-7063-422D2D189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501FE5-51F7-9CF5-B001-43AF86D57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B46BFE-B640-C9FD-8F5C-D5603589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847A-4093-4777-9E21-6982BC38C8CB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B8F76E-6FDC-1836-D251-F822DEA7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0B5C0F-7B23-394D-C375-42EB6A21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F147-5083-42BB-A3B8-5ADF87250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53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0C59E-55EC-E5C1-A5D1-9D90A084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5F35F15-26CE-12D4-7AC4-AEBDC38A1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BEB59D-C1F0-D79C-74F1-D2CF6069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847A-4093-4777-9E21-6982BC38C8CB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09BFA4-0E33-F9E0-146C-168C9B83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56DDBB-EEC3-9D99-70DD-8A9DC970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F147-5083-42BB-A3B8-5ADF87250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63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A25273-DDA6-63EB-EA6D-4F849DD0E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AF20AA-598C-55A9-7554-FCBF5AAF5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F171A1-2E6D-0F18-9616-D2AAAECA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847A-4093-4777-9E21-6982BC38C8CB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0D24FF-1F97-C472-6702-B18C78438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BBA001-5C72-3E8C-290A-C1E3CC7E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F147-5083-42BB-A3B8-5ADF87250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23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93EF2-A03E-0F0F-C90C-96E871CF8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19A8EF-3390-8EED-8348-662BFB07B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C6E3B1-D01B-367D-F7CC-3D9620B2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847A-4093-4777-9E21-6982BC38C8CB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64F0A6-D1A4-927D-E0EE-A30D1DE7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6D2362-90C9-1307-6682-051275BE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F147-5083-42BB-A3B8-5ADF87250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88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04B6E-5B71-48A0-4771-F6D922ED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06C4D9-C193-0D05-5A7D-96B7F448F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394A61-C5B2-2ACC-EB24-F7A20420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847A-4093-4777-9E21-6982BC38C8CB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CB69B8-8D01-6024-7912-E53546531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6EB548-30B0-74BC-1CF3-1AD95AFB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F147-5083-42BB-A3B8-5ADF87250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00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3E2E6-7A21-4B69-8554-A988F268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324EC5-618E-CB4A-90DF-50137F6DB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193829-0F0A-1374-B898-897575F15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E7F130-6CD5-5E2B-2DB1-88876BC0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847A-4093-4777-9E21-6982BC38C8CB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E8670D-F54F-BE9E-B5F3-1F9C3526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A4D53B-6130-D534-2A25-4FA6CDCD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F147-5083-42BB-A3B8-5ADF87250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67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DD865-E8FA-EBEA-2707-0A27627F8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C9F257-747E-F810-4950-1B6FD9F58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3FCE24-6862-4674-1204-82A512A6F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7D03BB-2A08-B41D-1A44-4276D5130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CB1E438-E5F0-8684-94AD-A5B64083D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7198EC0-793A-6B95-0248-2EDACC1B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847A-4093-4777-9E21-6982BC38C8CB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C7B4889-7244-9C44-7D40-993377E9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8A12742-8EF2-9778-C5ED-DC57EDA51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F147-5083-42BB-A3B8-5ADF87250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05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B4EF5-6040-D6B5-3C11-3B506928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CDDAF22-DDC0-D908-1630-C977874C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847A-4093-4777-9E21-6982BC38C8CB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EAB6CB-98AC-898E-15C1-611BABAD5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685EE62-3846-1F3B-595B-AA0166A6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F147-5083-42BB-A3B8-5ADF87250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78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39B7E3-5E69-CCE3-3D53-8F88FD903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847A-4093-4777-9E21-6982BC38C8CB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DB8F835-C89C-BA40-C455-6B1CBD086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A63D5E-03F6-5A5C-B0AB-516258F1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F147-5083-42BB-A3B8-5ADF87250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08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6D329-1FCC-CE14-DD30-630CCAEEC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8545BE-2283-5321-5E0E-B4264F5FA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E61632-0F52-1E1C-79D9-6B59C417D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AAAA3A-3EE0-962D-53D9-824C9E16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847A-4093-4777-9E21-6982BC38C8CB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8919D8-4BAC-B8CF-52D3-4CA8A1CB3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A92F59-6EA2-7733-83F5-30EF3A2C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F147-5083-42BB-A3B8-5ADF87250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83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BB371-9ED8-6423-9640-31FC73CB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AFE71B-DFEB-ACC3-0DBE-30FD33745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67F03A-524F-27B0-7238-2532E2A92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5FDAB0-AFF8-62BC-5D0E-8C253A66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847A-4093-4777-9E21-6982BC38C8CB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01ABAF-D5F3-812E-9306-26E83C1A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9DB5F0-100D-5C0D-58AD-48BD6F2E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F147-5083-42BB-A3B8-5ADF87250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55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7F529E3-26FF-008C-DEEB-1AB5AF330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F96550-7574-9E15-A663-3DE3D7AB7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8177D9-0838-1229-982D-BDCC9474E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7847A-4093-4777-9E21-6982BC38C8CB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5D6C2D-CF78-1CA2-BF1B-E6773D35A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6D6A04-2008-8465-A325-DBA555FE3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8F147-5083-42BB-A3B8-5ADF87250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79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6BA865E7-CF58-AB06-62BA-3D158A7BBEFC}"/>
              </a:ext>
            </a:extLst>
          </p:cNvPr>
          <p:cNvSpPr/>
          <p:nvPr/>
        </p:nvSpPr>
        <p:spPr>
          <a:xfrm>
            <a:off x="301700" y="5509440"/>
            <a:ext cx="2254102" cy="1031359"/>
          </a:xfrm>
          <a:prstGeom prst="rect">
            <a:avLst/>
          </a:prstGeom>
          <a:solidFill>
            <a:srgbClr val="C0C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37E97A8-2FF7-5514-99DC-BDCA304341AF}"/>
              </a:ext>
            </a:extLst>
          </p:cNvPr>
          <p:cNvSpPr/>
          <p:nvPr/>
        </p:nvSpPr>
        <p:spPr>
          <a:xfrm>
            <a:off x="248096" y="2697129"/>
            <a:ext cx="2254102" cy="1031359"/>
          </a:xfrm>
          <a:prstGeom prst="rect">
            <a:avLst/>
          </a:prstGeom>
          <a:solidFill>
            <a:srgbClr val="DCDCD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C6CE39B-539F-E067-5A61-85495B6C277B}"/>
              </a:ext>
            </a:extLst>
          </p:cNvPr>
          <p:cNvSpPr/>
          <p:nvPr/>
        </p:nvSpPr>
        <p:spPr>
          <a:xfrm>
            <a:off x="184298" y="2629788"/>
            <a:ext cx="2254102" cy="1031359"/>
          </a:xfrm>
          <a:prstGeom prst="rect">
            <a:avLst/>
          </a:prstGeom>
          <a:solidFill>
            <a:srgbClr val="D3D3D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Enredo</a:t>
            </a:r>
            <a:endParaRPr lang="pt-BR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B202E75-9BCB-EBDA-D2E2-C3B870B25CBB}"/>
              </a:ext>
            </a:extLst>
          </p:cNvPr>
          <p:cNvGrpSpPr/>
          <p:nvPr/>
        </p:nvGrpSpPr>
        <p:grpSpPr>
          <a:xfrm>
            <a:off x="237902" y="251643"/>
            <a:ext cx="2385238" cy="1155405"/>
            <a:chOff x="4072270" y="1531088"/>
            <a:chExt cx="2385238" cy="1155405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9C45225F-D069-F69C-29DC-6B5545A7F389}"/>
                </a:ext>
              </a:extLst>
            </p:cNvPr>
            <p:cNvSpPr/>
            <p:nvPr/>
          </p:nvSpPr>
          <p:spPr>
            <a:xfrm>
              <a:off x="4203406" y="1655134"/>
              <a:ext cx="2254102" cy="1031359"/>
            </a:xfrm>
            <a:prstGeom prst="rect">
              <a:avLst/>
            </a:prstGeom>
            <a:solidFill>
              <a:srgbClr val="DCDCDC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06DCCC31-116B-71C2-EDB2-C41DBDB79240}"/>
                </a:ext>
              </a:extLst>
            </p:cNvPr>
            <p:cNvSpPr/>
            <p:nvPr/>
          </p:nvSpPr>
          <p:spPr>
            <a:xfrm>
              <a:off x="4136068" y="1598429"/>
              <a:ext cx="2254102" cy="1031359"/>
            </a:xfrm>
            <a:prstGeom prst="rect">
              <a:avLst/>
            </a:prstGeom>
            <a:solidFill>
              <a:srgbClr val="DCDCDC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1359410D-7CF6-2BE3-EF9D-1988F695E52B}"/>
                </a:ext>
              </a:extLst>
            </p:cNvPr>
            <p:cNvSpPr/>
            <p:nvPr/>
          </p:nvSpPr>
          <p:spPr>
            <a:xfrm>
              <a:off x="4072270" y="1531088"/>
              <a:ext cx="2254102" cy="1031359"/>
            </a:xfrm>
            <a:prstGeom prst="rect">
              <a:avLst/>
            </a:prstGeom>
            <a:solidFill>
              <a:srgbClr val="D3D3D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Desenvolvimento</a:t>
              </a:r>
              <a:endParaRPr lang="pt-BR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3670C4-7FC7-AE09-3C7C-646D9603E44A}"/>
              </a:ext>
            </a:extLst>
          </p:cNvPr>
          <p:cNvGrpSpPr>
            <a:grpSpLocks/>
          </p:cNvGrpSpPr>
          <p:nvPr/>
        </p:nvGrpSpPr>
        <p:grpSpPr>
          <a:xfrm>
            <a:off x="5390704" y="281766"/>
            <a:ext cx="2385238" cy="1155405"/>
            <a:chOff x="7703291" y="4926420"/>
            <a:chExt cx="2385238" cy="1155405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6848CD00-46B9-552D-6B51-CBE9CF9DFD4E}"/>
                </a:ext>
              </a:extLst>
            </p:cNvPr>
            <p:cNvSpPr/>
            <p:nvPr/>
          </p:nvSpPr>
          <p:spPr>
            <a:xfrm>
              <a:off x="7834427" y="5050466"/>
              <a:ext cx="2254102" cy="1031359"/>
            </a:xfrm>
            <a:prstGeom prst="rect">
              <a:avLst/>
            </a:prstGeom>
            <a:solidFill>
              <a:srgbClr val="DCDCDC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590BB1E-FDC7-8F92-0806-AC2DC037C8B2}"/>
                </a:ext>
              </a:extLst>
            </p:cNvPr>
            <p:cNvSpPr/>
            <p:nvPr/>
          </p:nvSpPr>
          <p:spPr>
            <a:xfrm>
              <a:off x="7767089" y="4993761"/>
              <a:ext cx="2254102" cy="1031359"/>
            </a:xfrm>
            <a:prstGeom prst="rect">
              <a:avLst/>
            </a:prstGeom>
            <a:solidFill>
              <a:srgbClr val="DCDCDC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560C01E-09FB-0A1B-0F4E-30E41CD8883D}"/>
                </a:ext>
              </a:extLst>
            </p:cNvPr>
            <p:cNvSpPr/>
            <p:nvPr/>
          </p:nvSpPr>
          <p:spPr>
            <a:xfrm>
              <a:off x="7703291" y="4926420"/>
              <a:ext cx="2254102" cy="1031359"/>
            </a:xfrm>
            <a:prstGeom prst="rect">
              <a:avLst/>
            </a:prstGeom>
            <a:solidFill>
              <a:srgbClr val="D3D3D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Bosses</a:t>
              </a:r>
            </a:p>
          </p:txBody>
        </p:sp>
      </p:grpSp>
      <p:sp>
        <p:nvSpPr>
          <p:cNvPr id="25" name="Retângulo 24">
            <a:extLst>
              <a:ext uri="{FF2B5EF4-FFF2-40B4-BE49-F238E27FC236}">
                <a16:creationId xmlns:a16="http://schemas.microsoft.com/office/drawing/2014/main" id="{064348EB-324F-B3BD-9477-C42332D59CF3}"/>
              </a:ext>
            </a:extLst>
          </p:cNvPr>
          <p:cNvSpPr/>
          <p:nvPr/>
        </p:nvSpPr>
        <p:spPr>
          <a:xfrm>
            <a:off x="8116194" y="3553046"/>
            <a:ext cx="2254102" cy="1031359"/>
          </a:xfrm>
          <a:prstGeom prst="rect">
            <a:avLst/>
          </a:prstGeom>
          <a:solidFill>
            <a:srgbClr val="DCDCD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41D4CE5-F5A0-CB49-DF8B-AC942031E580}"/>
              </a:ext>
            </a:extLst>
          </p:cNvPr>
          <p:cNvSpPr/>
          <p:nvPr/>
        </p:nvSpPr>
        <p:spPr>
          <a:xfrm>
            <a:off x="8048856" y="3496341"/>
            <a:ext cx="2254102" cy="1031359"/>
          </a:xfrm>
          <a:prstGeom prst="rect">
            <a:avLst/>
          </a:prstGeom>
          <a:solidFill>
            <a:srgbClr val="DCDCD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C352E41-35CF-77F6-0C20-8D058511079B}"/>
              </a:ext>
            </a:extLst>
          </p:cNvPr>
          <p:cNvSpPr/>
          <p:nvPr/>
        </p:nvSpPr>
        <p:spPr>
          <a:xfrm>
            <a:off x="7985058" y="3429000"/>
            <a:ext cx="2254102" cy="1031359"/>
          </a:xfrm>
          <a:prstGeom prst="rect">
            <a:avLst/>
          </a:prstGeom>
          <a:solidFill>
            <a:srgbClr val="D3D3D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Enredo</a:t>
            </a:r>
            <a:endParaRPr lang="pt-BR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9AE88D0-537F-40CB-D8FE-597A2C405353}"/>
              </a:ext>
            </a:extLst>
          </p:cNvPr>
          <p:cNvSpPr/>
          <p:nvPr/>
        </p:nvSpPr>
        <p:spPr>
          <a:xfrm>
            <a:off x="7836197" y="1931580"/>
            <a:ext cx="2254102" cy="1031359"/>
          </a:xfrm>
          <a:prstGeom prst="rect">
            <a:avLst/>
          </a:prstGeom>
          <a:solidFill>
            <a:srgbClr val="DCDCD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A1B0376-2728-F0B4-DCF0-40B5022F159D}"/>
              </a:ext>
            </a:extLst>
          </p:cNvPr>
          <p:cNvSpPr/>
          <p:nvPr/>
        </p:nvSpPr>
        <p:spPr>
          <a:xfrm>
            <a:off x="7768859" y="1874875"/>
            <a:ext cx="2254102" cy="1031359"/>
          </a:xfrm>
          <a:prstGeom prst="rect">
            <a:avLst/>
          </a:prstGeom>
          <a:solidFill>
            <a:srgbClr val="DCDCD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45BAA95-960C-67CE-F0DE-7A4E46C571C5}"/>
              </a:ext>
            </a:extLst>
          </p:cNvPr>
          <p:cNvSpPr/>
          <p:nvPr/>
        </p:nvSpPr>
        <p:spPr>
          <a:xfrm>
            <a:off x="7705061" y="1807534"/>
            <a:ext cx="2254102" cy="1031359"/>
          </a:xfrm>
          <a:prstGeom prst="rect">
            <a:avLst/>
          </a:prstGeom>
          <a:solidFill>
            <a:srgbClr val="D3D3D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Enredo</a:t>
            </a:r>
            <a:endParaRPr lang="pt-BR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8961E52C-4B3C-9E7E-C507-F463C3C59D59}"/>
              </a:ext>
            </a:extLst>
          </p:cNvPr>
          <p:cNvGrpSpPr/>
          <p:nvPr/>
        </p:nvGrpSpPr>
        <p:grpSpPr>
          <a:xfrm>
            <a:off x="9175907" y="5447416"/>
            <a:ext cx="2385238" cy="1155405"/>
            <a:chOff x="7839740" y="226828"/>
            <a:chExt cx="2385238" cy="1155405"/>
          </a:xfrm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1FAA4820-231B-35C9-42F5-500A9E6E57F7}"/>
                </a:ext>
              </a:extLst>
            </p:cNvPr>
            <p:cNvSpPr/>
            <p:nvPr/>
          </p:nvSpPr>
          <p:spPr>
            <a:xfrm>
              <a:off x="7970876" y="350874"/>
              <a:ext cx="2254102" cy="1031359"/>
            </a:xfrm>
            <a:prstGeom prst="rect">
              <a:avLst/>
            </a:prstGeom>
            <a:solidFill>
              <a:srgbClr val="DCDCDC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7836CDB7-1E32-E2E3-F3D4-C5B04850BB93}"/>
                </a:ext>
              </a:extLst>
            </p:cNvPr>
            <p:cNvSpPr/>
            <p:nvPr/>
          </p:nvSpPr>
          <p:spPr>
            <a:xfrm>
              <a:off x="7903538" y="294169"/>
              <a:ext cx="2254102" cy="1031359"/>
            </a:xfrm>
            <a:prstGeom prst="rect">
              <a:avLst/>
            </a:prstGeom>
            <a:solidFill>
              <a:srgbClr val="DCDCDC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1C860810-8514-C8D4-9FF6-80DE76062D39}"/>
                </a:ext>
              </a:extLst>
            </p:cNvPr>
            <p:cNvSpPr/>
            <p:nvPr/>
          </p:nvSpPr>
          <p:spPr>
            <a:xfrm>
              <a:off x="7839740" y="226828"/>
              <a:ext cx="2254102" cy="1031359"/>
            </a:xfrm>
            <a:prstGeom prst="rect">
              <a:avLst/>
            </a:prstGeom>
            <a:solidFill>
              <a:srgbClr val="D3D3D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Enredo</a:t>
              </a:r>
              <a:endParaRPr lang="pt-BR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93E23761-D0CE-80E7-3092-CB2C2BD5FBCD}"/>
              </a:ext>
            </a:extLst>
          </p:cNvPr>
          <p:cNvGrpSpPr/>
          <p:nvPr/>
        </p:nvGrpSpPr>
        <p:grpSpPr>
          <a:xfrm>
            <a:off x="2738108" y="184300"/>
            <a:ext cx="2491562" cy="1251095"/>
            <a:chOff x="3965946" y="1435398"/>
            <a:chExt cx="2491562" cy="1251095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8ACAA201-9F2F-9F5E-0340-DBB22A019C9B}"/>
                </a:ext>
              </a:extLst>
            </p:cNvPr>
            <p:cNvSpPr/>
            <p:nvPr/>
          </p:nvSpPr>
          <p:spPr>
            <a:xfrm>
              <a:off x="4203406" y="1655134"/>
              <a:ext cx="2254102" cy="1031359"/>
            </a:xfrm>
            <a:prstGeom prst="rect">
              <a:avLst/>
            </a:prstGeom>
            <a:solidFill>
              <a:srgbClr val="DCDCDC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EB7A6240-350E-7827-331D-7476A1430134}"/>
                </a:ext>
              </a:extLst>
            </p:cNvPr>
            <p:cNvSpPr/>
            <p:nvPr/>
          </p:nvSpPr>
          <p:spPr>
            <a:xfrm>
              <a:off x="4136068" y="1598429"/>
              <a:ext cx="2254102" cy="1031359"/>
            </a:xfrm>
            <a:prstGeom prst="rect">
              <a:avLst/>
            </a:prstGeom>
            <a:solidFill>
              <a:srgbClr val="DCDCDC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1133715-C513-040D-7149-36C0E9226E97}"/>
                </a:ext>
              </a:extLst>
            </p:cNvPr>
            <p:cNvSpPr/>
            <p:nvPr/>
          </p:nvSpPr>
          <p:spPr>
            <a:xfrm>
              <a:off x="4072270" y="1531088"/>
              <a:ext cx="2254102" cy="1031359"/>
            </a:xfrm>
            <a:prstGeom prst="rect">
              <a:avLst/>
            </a:prstGeom>
            <a:solidFill>
              <a:srgbClr val="D3D3D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Desenvolvimento</a:t>
              </a:r>
              <a:endParaRPr lang="pt-BR" sz="1200" dirty="0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0EE302ED-11DD-A593-FEE9-C440B60BC75C}"/>
                </a:ext>
              </a:extLst>
            </p:cNvPr>
            <p:cNvSpPr/>
            <p:nvPr/>
          </p:nvSpPr>
          <p:spPr>
            <a:xfrm>
              <a:off x="3965946" y="1435398"/>
              <a:ext cx="2254102" cy="103135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4BF67EF9-6C6F-C418-C76C-07C0D6A09B6E}"/>
              </a:ext>
            </a:extLst>
          </p:cNvPr>
          <p:cNvGrpSpPr/>
          <p:nvPr/>
        </p:nvGrpSpPr>
        <p:grpSpPr>
          <a:xfrm>
            <a:off x="7985058" y="310114"/>
            <a:ext cx="2385238" cy="1155405"/>
            <a:chOff x="7703291" y="4926420"/>
            <a:chExt cx="2385238" cy="1155405"/>
          </a:xfrm>
        </p:grpSpPr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D68AA412-A773-961A-3A8F-6804544B05B4}"/>
                </a:ext>
              </a:extLst>
            </p:cNvPr>
            <p:cNvSpPr/>
            <p:nvPr/>
          </p:nvSpPr>
          <p:spPr>
            <a:xfrm>
              <a:off x="7834427" y="5050466"/>
              <a:ext cx="2254102" cy="1031359"/>
            </a:xfrm>
            <a:prstGeom prst="rect">
              <a:avLst/>
            </a:prstGeom>
            <a:solidFill>
              <a:srgbClr val="DCDCDC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A909D785-5AA0-C55A-170C-D164365541AA}"/>
                </a:ext>
              </a:extLst>
            </p:cNvPr>
            <p:cNvSpPr/>
            <p:nvPr/>
          </p:nvSpPr>
          <p:spPr>
            <a:xfrm>
              <a:off x="7767089" y="4993761"/>
              <a:ext cx="2254102" cy="1031359"/>
            </a:xfrm>
            <a:prstGeom prst="rect">
              <a:avLst/>
            </a:prstGeom>
            <a:solidFill>
              <a:srgbClr val="DCDCDC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21C64B12-01CB-DCA1-D9E7-9CFCC625DFB0}"/>
                </a:ext>
              </a:extLst>
            </p:cNvPr>
            <p:cNvSpPr/>
            <p:nvPr/>
          </p:nvSpPr>
          <p:spPr>
            <a:xfrm>
              <a:off x="7703291" y="4926420"/>
              <a:ext cx="2254102" cy="1031359"/>
            </a:xfrm>
            <a:prstGeom prst="rect">
              <a:avLst/>
            </a:prstGeom>
            <a:solidFill>
              <a:srgbClr val="D3D3D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Contato</a:t>
              </a:r>
              <a:endParaRPr lang="pt-BR" sz="28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C10FAF16-EF6D-B951-7428-1BE59B6ADE6E}"/>
              </a:ext>
            </a:extLst>
          </p:cNvPr>
          <p:cNvGrpSpPr/>
          <p:nvPr/>
        </p:nvGrpSpPr>
        <p:grpSpPr>
          <a:xfrm>
            <a:off x="10448276" y="375689"/>
            <a:ext cx="2385238" cy="1155405"/>
            <a:chOff x="7703291" y="4926420"/>
            <a:chExt cx="2385238" cy="1155405"/>
          </a:xfrm>
        </p:grpSpPr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95748FD8-494B-DA4D-FBF2-A7C2365D3DB8}"/>
                </a:ext>
              </a:extLst>
            </p:cNvPr>
            <p:cNvSpPr/>
            <p:nvPr/>
          </p:nvSpPr>
          <p:spPr>
            <a:xfrm>
              <a:off x="7834427" y="5050466"/>
              <a:ext cx="2254102" cy="1031359"/>
            </a:xfrm>
            <a:prstGeom prst="rect">
              <a:avLst/>
            </a:prstGeom>
            <a:solidFill>
              <a:srgbClr val="DCDCDC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461B1C3E-9597-AD45-D1F9-681F00018E2D}"/>
                </a:ext>
              </a:extLst>
            </p:cNvPr>
            <p:cNvSpPr/>
            <p:nvPr/>
          </p:nvSpPr>
          <p:spPr>
            <a:xfrm>
              <a:off x="7767089" y="4993761"/>
              <a:ext cx="2254102" cy="1031359"/>
            </a:xfrm>
            <a:prstGeom prst="rect">
              <a:avLst/>
            </a:prstGeom>
            <a:solidFill>
              <a:srgbClr val="DCDCDC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2623238B-D80B-B3E5-C853-1A9E3CF06BF8}"/>
                </a:ext>
              </a:extLst>
            </p:cNvPr>
            <p:cNvSpPr/>
            <p:nvPr/>
          </p:nvSpPr>
          <p:spPr>
            <a:xfrm>
              <a:off x="7703291" y="4926420"/>
              <a:ext cx="2254102" cy="1031359"/>
            </a:xfrm>
            <a:prstGeom prst="rect">
              <a:avLst/>
            </a:prstGeom>
            <a:solidFill>
              <a:srgbClr val="D3D3D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Galeria de fotos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1268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Semibold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Gabriel</dc:creator>
  <cp:lastModifiedBy>Matheus Gabriel</cp:lastModifiedBy>
  <cp:revision>3</cp:revision>
  <dcterms:created xsi:type="dcterms:W3CDTF">2022-07-09T16:06:35Z</dcterms:created>
  <dcterms:modified xsi:type="dcterms:W3CDTF">2022-07-13T15:36:46Z</dcterms:modified>
</cp:coreProperties>
</file>