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72" r:id="rId4"/>
    <p:sldId id="271" r:id="rId5"/>
    <p:sldId id="258" r:id="rId6"/>
    <p:sldId id="259" r:id="rId7"/>
    <p:sldId id="275" r:id="rId8"/>
    <p:sldId id="269" r:id="rId9"/>
    <p:sldId id="279" r:id="rId10"/>
    <p:sldId id="280" r:id="rId11"/>
    <p:sldId id="281" r:id="rId12"/>
    <p:sldId id="276" r:id="rId13"/>
    <p:sldId id="266" r:id="rId14"/>
    <p:sldId id="261" r:id="rId15"/>
    <p:sldId id="278"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p:cViewPr varScale="1">
        <p:scale>
          <a:sx n="108" d="100"/>
          <a:sy n="108" d="100"/>
        </p:scale>
        <p:origin x="17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5BEDA-9114-49DA-969E-BB2C6E58B82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C49140D-6B55-44F4-B46F-20F1E3F6A315}">
      <dgm:prSet custT="1"/>
      <dgm:spPr/>
      <dgm:t>
        <a:bodyPr/>
        <a:lstStyle/>
        <a:p>
          <a:pPr>
            <a:defRPr cap="all"/>
          </a:pPr>
          <a:r>
            <a:rPr lang="en-US" sz="1800" dirty="0">
              <a:latin typeface="Times New Roman" panose="02020603050405020304" pitchFamily="18" charset="0"/>
              <a:cs typeface="Times New Roman" panose="02020603050405020304" pitchFamily="18" charset="0"/>
            </a:rPr>
            <a:t>C#</a:t>
          </a:r>
        </a:p>
      </dgm:t>
    </dgm:pt>
    <dgm:pt modelId="{8CFECF81-51A5-4A7A-B7A8-5AD48474A266}" type="parTrans" cxnId="{0E9ABCCB-BCE2-4AF4-82A7-B0F00177A5C5}">
      <dgm:prSet/>
      <dgm:spPr/>
      <dgm:t>
        <a:bodyPr/>
        <a:lstStyle/>
        <a:p>
          <a:endParaRPr lang="en-US"/>
        </a:p>
      </dgm:t>
    </dgm:pt>
    <dgm:pt modelId="{3FF54AE2-DA25-4446-AFA0-28BD6F75DBC7}" type="sibTrans" cxnId="{0E9ABCCB-BCE2-4AF4-82A7-B0F00177A5C5}">
      <dgm:prSet/>
      <dgm:spPr/>
      <dgm:t>
        <a:bodyPr/>
        <a:lstStyle/>
        <a:p>
          <a:endParaRPr lang="en-US"/>
        </a:p>
      </dgm:t>
    </dgm:pt>
    <dgm:pt modelId="{3CE0D28F-B0E8-4646-959F-E2B7CF3273BC}">
      <dgm:prSet custT="1"/>
      <dgm:spPr/>
      <dgm:t>
        <a:bodyPr/>
        <a:lstStyle/>
        <a:p>
          <a:pPr>
            <a:defRPr cap="all"/>
          </a:pPr>
          <a:r>
            <a:rPr lang="en-US" sz="1800" dirty="0">
              <a:latin typeface="Times New Roman" panose="02020603050405020304" pitchFamily="18" charset="0"/>
              <a:cs typeface="Times New Roman" panose="02020603050405020304" pitchFamily="18" charset="0"/>
            </a:rPr>
            <a:t>.NET 6</a:t>
          </a:r>
        </a:p>
      </dgm:t>
    </dgm:pt>
    <dgm:pt modelId="{ABA4EAC7-6B58-419C-808C-D4EC6BD665E8}" type="parTrans" cxnId="{59BACA83-45AF-4322-AD8D-F00DECB8CE69}">
      <dgm:prSet/>
      <dgm:spPr/>
      <dgm:t>
        <a:bodyPr/>
        <a:lstStyle/>
        <a:p>
          <a:endParaRPr lang="en-US"/>
        </a:p>
      </dgm:t>
    </dgm:pt>
    <dgm:pt modelId="{D2E4E301-B423-4009-ACBF-A001A8D26D70}" type="sibTrans" cxnId="{59BACA83-45AF-4322-AD8D-F00DECB8CE69}">
      <dgm:prSet/>
      <dgm:spPr/>
      <dgm:t>
        <a:bodyPr/>
        <a:lstStyle/>
        <a:p>
          <a:endParaRPr lang="en-US"/>
        </a:p>
      </dgm:t>
    </dgm:pt>
    <dgm:pt modelId="{2E9A4470-0952-4CBD-A101-5D9A5317FE34}">
      <dgm:prSet custT="1"/>
      <dgm:spPr/>
      <dgm:t>
        <a:bodyPr/>
        <a:lstStyle/>
        <a:p>
          <a:pPr>
            <a:defRPr cap="all"/>
          </a:pPr>
          <a:r>
            <a:rPr lang="en-US" sz="1800" dirty="0">
              <a:latin typeface="Times New Roman" panose="02020603050405020304" pitchFamily="18" charset="0"/>
              <a:cs typeface="Times New Roman" panose="02020603050405020304" pitchFamily="18" charset="0"/>
            </a:rPr>
            <a:t>PostgreSQL</a:t>
          </a:r>
        </a:p>
      </dgm:t>
    </dgm:pt>
    <dgm:pt modelId="{FE112428-8F09-4FB7-80E6-BA97D9417549}" type="parTrans" cxnId="{2CF105E5-8CEC-4EB7-BB21-1C1C7952A1E8}">
      <dgm:prSet/>
      <dgm:spPr/>
      <dgm:t>
        <a:bodyPr/>
        <a:lstStyle/>
        <a:p>
          <a:endParaRPr lang="en-US"/>
        </a:p>
      </dgm:t>
    </dgm:pt>
    <dgm:pt modelId="{1DF874E3-E204-4D34-BD70-872AE9558F31}" type="sibTrans" cxnId="{2CF105E5-8CEC-4EB7-BB21-1C1C7952A1E8}">
      <dgm:prSet/>
      <dgm:spPr/>
      <dgm:t>
        <a:bodyPr/>
        <a:lstStyle/>
        <a:p>
          <a:endParaRPr lang="en-US"/>
        </a:p>
      </dgm:t>
    </dgm:pt>
    <dgm:pt modelId="{38C526CD-046E-4A55-A810-4017A2778985}" type="pres">
      <dgm:prSet presAssocID="{6B05BEDA-9114-49DA-969E-BB2C6E58B82F}" presName="root" presStyleCnt="0">
        <dgm:presLayoutVars>
          <dgm:dir/>
          <dgm:resizeHandles val="exact"/>
        </dgm:presLayoutVars>
      </dgm:prSet>
      <dgm:spPr/>
    </dgm:pt>
    <dgm:pt modelId="{B51E5FAA-DE61-4E75-8037-AC091EB5262B}" type="pres">
      <dgm:prSet presAssocID="{EC49140D-6B55-44F4-B46F-20F1E3F6A315}" presName="compNode" presStyleCnt="0"/>
      <dgm:spPr/>
    </dgm:pt>
    <dgm:pt modelId="{D60980FA-E768-4696-BA80-4C3090D68BA4}" type="pres">
      <dgm:prSet presAssocID="{EC49140D-6B55-44F4-B46F-20F1E3F6A315}" presName="iconBgRect" presStyleLbl="bgShp" presStyleIdx="0" presStyleCnt="3"/>
      <dgm:spPr/>
    </dgm:pt>
    <dgm:pt modelId="{89F4274E-852D-4925-8330-E687A7A7D519}" type="pres">
      <dgm:prSet presAssocID="{EC49140D-6B55-44F4-B46F-20F1E3F6A3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2B6680A5-32D3-4BAB-87E8-5CCC18206FC6}" type="pres">
      <dgm:prSet presAssocID="{EC49140D-6B55-44F4-B46F-20F1E3F6A315}" presName="spaceRect" presStyleCnt="0"/>
      <dgm:spPr/>
    </dgm:pt>
    <dgm:pt modelId="{8741B1DB-D87F-4083-A128-6163EAD44679}" type="pres">
      <dgm:prSet presAssocID="{EC49140D-6B55-44F4-B46F-20F1E3F6A315}" presName="textRect" presStyleLbl="revTx" presStyleIdx="0" presStyleCnt="3">
        <dgm:presLayoutVars>
          <dgm:chMax val="1"/>
          <dgm:chPref val="1"/>
        </dgm:presLayoutVars>
      </dgm:prSet>
      <dgm:spPr/>
    </dgm:pt>
    <dgm:pt modelId="{DCD68C3F-C8DC-421B-A426-CC65182F5932}" type="pres">
      <dgm:prSet presAssocID="{3FF54AE2-DA25-4446-AFA0-28BD6F75DBC7}" presName="sibTrans" presStyleCnt="0"/>
      <dgm:spPr/>
    </dgm:pt>
    <dgm:pt modelId="{3AC4CD15-28BF-481C-B3BD-82E87D69C783}" type="pres">
      <dgm:prSet presAssocID="{3CE0D28F-B0E8-4646-959F-E2B7CF3273BC}" presName="compNode" presStyleCnt="0"/>
      <dgm:spPr/>
    </dgm:pt>
    <dgm:pt modelId="{7D8968CA-092B-4F1B-80CE-6C65C1EB3B43}" type="pres">
      <dgm:prSet presAssocID="{3CE0D28F-B0E8-4646-959F-E2B7CF3273BC}" presName="iconBgRect" presStyleLbl="bgShp" presStyleIdx="1" presStyleCnt="3"/>
      <dgm:spPr/>
    </dgm:pt>
    <dgm:pt modelId="{2C3DE0BF-33D5-41EA-8FE4-28533F10237B}" type="pres">
      <dgm:prSet presAssocID="{3CE0D28F-B0E8-4646-959F-E2B7CF3273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ternal XAML"/>
        </a:ext>
      </dgm:extLst>
    </dgm:pt>
    <dgm:pt modelId="{E7B7D4E3-B216-4AB7-B1F2-A850F5F5FBDD}" type="pres">
      <dgm:prSet presAssocID="{3CE0D28F-B0E8-4646-959F-E2B7CF3273BC}" presName="spaceRect" presStyleCnt="0"/>
      <dgm:spPr/>
    </dgm:pt>
    <dgm:pt modelId="{61CDA829-790E-482A-A015-645C76818A96}" type="pres">
      <dgm:prSet presAssocID="{3CE0D28F-B0E8-4646-959F-E2B7CF3273BC}" presName="textRect" presStyleLbl="revTx" presStyleIdx="1" presStyleCnt="3">
        <dgm:presLayoutVars>
          <dgm:chMax val="1"/>
          <dgm:chPref val="1"/>
        </dgm:presLayoutVars>
      </dgm:prSet>
      <dgm:spPr/>
    </dgm:pt>
    <dgm:pt modelId="{E5571CD7-E1F9-4CC3-8AA0-CAE58E2F1131}" type="pres">
      <dgm:prSet presAssocID="{D2E4E301-B423-4009-ACBF-A001A8D26D70}" presName="sibTrans" presStyleCnt="0"/>
      <dgm:spPr/>
    </dgm:pt>
    <dgm:pt modelId="{71F69A57-6279-4692-80B8-E27F57D20297}" type="pres">
      <dgm:prSet presAssocID="{2E9A4470-0952-4CBD-A101-5D9A5317FE34}" presName="compNode" presStyleCnt="0"/>
      <dgm:spPr/>
    </dgm:pt>
    <dgm:pt modelId="{A7CE22A2-EBAA-4951-A7A6-CE7ADBECD523}" type="pres">
      <dgm:prSet presAssocID="{2E9A4470-0952-4CBD-A101-5D9A5317FE34}" presName="iconBgRect" presStyleLbl="bgShp" presStyleIdx="2" presStyleCnt="3"/>
      <dgm:spPr/>
    </dgm:pt>
    <dgm:pt modelId="{014F387C-8A96-428E-9BB2-BA57AD96CBC8}" type="pres">
      <dgm:prSet presAssocID="{2E9A4470-0952-4CBD-A101-5D9A5317FE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5454211-855B-4C24-A302-7240429A0FB9}" type="pres">
      <dgm:prSet presAssocID="{2E9A4470-0952-4CBD-A101-5D9A5317FE34}" presName="spaceRect" presStyleCnt="0"/>
      <dgm:spPr/>
    </dgm:pt>
    <dgm:pt modelId="{5F7D6280-BD90-42C6-9A67-3D947CB85186}" type="pres">
      <dgm:prSet presAssocID="{2E9A4470-0952-4CBD-A101-5D9A5317FE34}" presName="textRect" presStyleLbl="revTx" presStyleIdx="2" presStyleCnt="3">
        <dgm:presLayoutVars>
          <dgm:chMax val="1"/>
          <dgm:chPref val="1"/>
        </dgm:presLayoutVars>
      </dgm:prSet>
      <dgm:spPr/>
    </dgm:pt>
  </dgm:ptLst>
  <dgm:cxnLst>
    <dgm:cxn modelId="{5805051F-D824-4CFD-87CB-49387F4759DE}" type="presOf" srcId="{EC49140D-6B55-44F4-B46F-20F1E3F6A315}" destId="{8741B1DB-D87F-4083-A128-6163EAD44679}" srcOrd="0" destOrd="0" presId="urn:microsoft.com/office/officeart/2018/5/layout/IconCircleLabelList"/>
    <dgm:cxn modelId="{53B08863-C574-4A20-A8F5-5E626AF9E9E3}" type="presOf" srcId="{2E9A4470-0952-4CBD-A101-5D9A5317FE34}" destId="{5F7D6280-BD90-42C6-9A67-3D947CB85186}" srcOrd="0" destOrd="0" presId="urn:microsoft.com/office/officeart/2018/5/layout/IconCircleLabelList"/>
    <dgm:cxn modelId="{D0E36467-2337-4478-AC47-F75CAFBCA76B}" type="presOf" srcId="{6B05BEDA-9114-49DA-969E-BB2C6E58B82F}" destId="{38C526CD-046E-4A55-A810-4017A2778985}" srcOrd="0" destOrd="0" presId="urn:microsoft.com/office/officeart/2018/5/layout/IconCircleLabelList"/>
    <dgm:cxn modelId="{59BACA83-45AF-4322-AD8D-F00DECB8CE69}" srcId="{6B05BEDA-9114-49DA-969E-BB2C6E58B82F}" destId="{3CE0D28F-B0E8-4646-959F-E2B7CF3273BC}" srcOrd="1" destOrd="0" parTransId="{ABA4EAC7-6B58-419C-808C-D4EC6BD665E8}" sibTransId="{D2E4E301-B423-4009-ACBF-A001A8D26D70}"/>
    <dgm:cxn modelId="{C02CC685-CD17-4034-8832-C2D144091A67}" type="presOf" srcId="{3CE0D28F-B0E8-4646-959F-E2B7CF3273BC}" destId="{61CDA829-790E-482A-A015-645C76818A96}" srcOrd="0" destOrd="0" presId="urn:microsoft.com/office/officeart/2018/5/layout/IconCircleLabelList"/>
    <dgm:cxn modelId="{0E9ABCCB-BCE2-4AF4-82A7-B0F00177A5C5}" srcId="{6B05BEDA-9114-49DA-969E-BB2C6E58B82F}" destId="{EC49140D-6B55-44F4-B46F-20F1E3F6A315}" srcOrd="0" destOrd="0" parTransId="{8CFECF81-51A5-4A7A-B7A8-5AD48474A266}" sibTransId="{3FF54AE2-DA25-4446-AFA0-28BD6F75DBC7}"/>
    <dgm:cxn modelId="{2CF105E5-8CEC-4EB7-BB21-1C1C7952A1E8}" srcId="{6B05BEDA-9114-49DA-969E-BB2C6E58B82F}" destId="{2E9A4470-0952-4CBD-A101-5D9A5317FE34}" srcOrd="2" destOrd="0" parTransId="{FE112428-8F09-4FB7-80E6-BA97D9417549}" sibTransId="{1DF874E3-E204-4D34-BD70-872AE9558F31}"/>
    <dgm:cxn modelId="{728CB2E2-E066-4153-A6CE-41D7802181DF}" type="presParOf" srcId="{38C526CD-046E-4A55-A810-4017A2778985}" destId="{B51E5FAA-DE61-4E75-8037-AC091EB5262B}" srcOrd="0" destOrd="0" presId="urn:microsoft.com/office/officeart/2018/5/layout/IconCircleLabelList"/>
    <dgm:cxn modelId="{461854C1-9A20-46E3-8FC5-FAAF008B8E35}" type="presParOf" srcId="{B51E5FAA-DE61-4E75-8037-AC091EB5262B}" destId="{D60980FA-E768-4696-BA80-4C3090D68BA4}" srcOrd="0" destOrd="0" presId="urn:microsoft.com/office/officeart/2018/5/layout/IconCircleLabelList"/>
    <dgm:cxn modelId="{D416E141-8E36-4643-8CA9-42B53F88C352}" type="presParOf" srcId="{B51E5FAA-DE61-4E75-8037-AC091EB5262B}" destId="{89F4274E-852D-4925-8330-E687A7A7D519}" srcOrd="1" destOrd="0" presId="urn:microsoft.com/office/officeart/2018/5/layout/IconCircleLabelList"/>
    <dgm:cxn modelId="{3EAA4F87-B335-4F05-A05F-7544FC71AA27}" type="presParOf" srcId="{B51E5FAA-DE61-4E75-8037-AC091EB5262B}" destId="{2B6680A5-32D3-4BAB-87E8-5CCC18206FC6}" srcOrd="2" destOrd="0" presId="urn:microsoft.com/office/officeart/2018/5/layout/IconCircleLabelList"/>
    <dgm:cxn modelId="{598B01FB-502B-46F7-B8D2-A7F41675C578}" type="presParOf" srcId="{B51E5FAA-DE61-4E75-8037-AC091EB5262B}" destId="{8741B1DB-D87F-4083-A128-6163EAD44679}" srcOrd="3" destOrd="0" presId="urn:microsoft.com/office/officeart/2018/5/layout/IconCircleLabelList"/>
    <dgm:cxn modelId="{6AA419F0-32D0-4CB0-81E9-095F90EB0807}" type="presParOf" srcId="{38C526CD-046E-4A55-A810-4017A2778985}" destId="{DCD68C3F-C8DC-421B-A426-CC65182F5932}" srcOrd="1" destOrd="0" presId="urn:microsoft.com/office/officeart/2018/5/layout/IconCircleLabelList"/>
    <dgm:cxn modelId="{338C6EFA-8FD0-4278-864E-6BB6E1802C14}" type="presParOf" srcId="{38C526CD-046E-4A55-A810-4017A2778985}" destId="{3AC4CD15-28BF-481C-B3BD-82E87D69C783}" srcOrd="2" destOrd="0" presId="urn:microsoft.com/office/officeart/2018/5/layout/IconCircleLabelList"/>
    <dgm:cxn modelId="{0EEBCE50-53E1-4A6D-86FC-C79AC9ED96F8}" type="presParOf" srcId="{3AC4CD15-28BF-481C-B3BD-82E87D69C783}" destId="{7D8968CA-092B-4F1B-80CE-6C65C1EB3B43}" srcOrd="0" destOrd="0" presId="urn:microsoft.com/office/officeart/2018/5/layout/IconCircleLabelList"/>
    <dgm:cxn modelId="{3218EF92-091C-41BE-81F3-1922058B6C66}" type="presParOf" srcId="{3AC4CD15-28BF-481C-B3BD-82E87D69C783}" destId="{2C3DE0BF-33D5-41EA-8FE4-28533F10237B}" srcOrd="1" destOrd="0" presId="urn:microsoft.com/office/officeart/2018/5/layout/IconCircleLabelList"/>
    <dgm:cxn modelId="{25F8F100-288A-450A-8816-6802F45E0B73}" type="presParOf" srcId="{3AC4CD15-28BF-481C-B3BD-82E87D69C783}" destId="{E7B7D4E3-B216-4AB7-B1F2-A850F5F5FBDD}" srcOrd="2" destOrd="0" presId="urn:microsoft.com/office/officeart/2018/5/layout/IconCircleLabelList"/>
    <dgm:cxn modelId="{3D3F5627-D25C-425C-9EAB-DAD41B224686}" type="presParOf" srcId="{3AC4CD15-28BF-481C-B3BD-82E87D69C783}" destId="{61CDA829-790E-482A-A015-645C76818A96}" srcOrd="3" destOrd="0" presId="urn:microsoft.com/office/officeart/2018/5/layout/IconCircleLabelList"/>
    <dgm:cxn modelId="{8D247F01-CF23-4F5A-B162-85F5ACCFDA43}" type="presParOf" srcId="{38C526CD-046E-4A55-A810-4017A2778985}" destId="{E5571CD7-E1F9-4CC3-8AA0-CAE58E2F1131}" srcOrd="3" destOrd="0" presId="urn:microsoft.com/office/officeart/2018/5/layout/IconCircleLabelList"/>
    <dgm:cxn modelId="{A93D5826-FCDD-43DF-9847-4BC88E0BE0DC}" type="presParOf" srcId="{38C526CD-046E-4A55-A810-4017A2778985}" destId="{71F69A57-6279-4692-80B8-E27F57D20297}" srcOrd="4" destOrd="0" presId="urn:microsoft.com/office/officeart/2018/5/layout/IconCircleLabelList"/>
    <dgm:cxn modelId="{94A87808-F0DA-446A-9537-25026D7C2ABA}" type="presParOf" srcId="{71F69A57-6279-4692-80B8-E27F57D20297}" destId="{A7CE22A2-EBAA-4951-A7A6-CE7ADBECD523}" srcOrd="0" destOrd="0" presId="urn:microsoft.com/office/officeart/2018/5/layout/IconCircleLabelList"/>
    <dgm:cxn modelId="{3B9F49BA-ABDB-4226-ABFC-DEF6DDBA692F}" type="presParOf" srcId="{71F69A57-6279-4692-80B8-E27F57D20297}" destId="{014F387C-8A96-428E-9BB2-BA57AD96CBC8}" srcOrd="1" destOrd="0" presId="urn:microsoft.com/office/officeart/2018/5/layout/IconCircleLabelList"/>
    <dgm:cxn modelId="{38B555A5-76F8-4D6B-8C37-C4D955D09253}" type="presParOf" srcId="{71F69A57-6279-4692-80B8-E27F57D20297}" destId="{25454211-855B-4C24-A302-7240429A0FB9}" srcOrd="2" destOrd="0" presId="urn:microsoft.com/office/officeart/2018/5/layout/IconCircleLabelList"/>
    <dgm:cxn modelId="{A6A9FED3-9E1F-4A33-89CD-9F4496E2004E}" type="presParOf" srcId="{71F69A57-6279-4692-80B8-E27F57D20297}" destId="{5F7D6280-BD90-42C6-9A67-3D947CB8518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4D3DEB-71BB-4FE1-AF85-0B88AA0E6E6E}" type="doc">
      <dgm:prSet loTypeId="urn:microsoft.com/office/officeart/2005/8/layout/hierarchy1" loCatId="hierarchy" qsTypeId="urn:microsoft.com/office/officeart/2005/8/quickstyle/simple5" qsCatId="simple" csTypeId="urn:microsoft.com/office/officeart/2005/8/colors/accent3_2" csCatId="accent3" phldr="1"/>
      <dgm:spPr/>
      <dgm:t>
        <a:bodyPr/>
        <a:lstStyle/>
        <a:p>
          <a:endParaRPr lang="en-US"/>
        </a:p>
      </dgm:t>
    </dgm:pt>
    <dgm:pt modelId="{F3202754-6CB9-4752-ADC1-AC6912582719}">
      <dgm:prSet/>
      <dgm:spPr/>
      <dgm:t>
        <a:bodyPr/>
        <a:lstStyle/>
        <a:p>
          <a:r>
            <a:rPr lang="en-US" dirty="0"/>
            <a:t>Serilog</a:t>
          </a:r>
        </a:p>
      </dgm:t>
    </dgm:pt>
    <dgm:pt modelId="{ECCF48BB-D72E-4AE7-83EF-9252BBBEDF96}" type="parTrans" cxnId="{D4CD55C8-97C5-403F-97F2-967971ACB324}">
      <dgm:prSet/>
      <dgm:spPr/>
      <dgm:t>
        <a:bodyPr/>
        <a:lstStyle/>
        <a:p>
          <a:endParaRPr lang="en-US"/>
        </a:p>
      </dgm:t>
    </dgm:pt>
    <dgm:pt modelId="{1FDD9956-F20E-4C82-9BD3-E01F5E8BBB73}" type="sibTrans" cxnId="{D4CD55C8-97C5-403F-97F2-967971ACB324}">
      <dgm:prSet/>
      <dgm:spPr/>
      <dgm:t>
        <a:bodyPr/>
        <a:lstStyle/>
        <a:p>
          <a:endParaRPr lang="en-US"/>
        </a:p>
      </dgm:t>
    </dgm:pt>
    <dgm:pt modelId="{028EDB5F-6C9F-4983-A205-7BDE1B347660}">
      <dgm:prSet/>
      <dgm:spPr/>
      <dgm:t>
        <a:bodyPr/>
        <a:lstStyle/>
        <a:p>
          <a:r>
            <a:rPr lang="en-US" dirty="0"/>
            <a:t>MiniProfile</a:t>
          </a:r>
        </a:p>
      </dgm:t>
    </dgm:pt>
    <dgm:pt modelId="{8B3BACFE-DE4C-44C5-A42A-FF0F444A80AB}" type="parTrans" cxnId="{EA251903-DEB4-41E1-87EF-4F5D5D13CB75}">
      <dgm:prSet/>
      <dgm:spPr/>
      <dgm:t>
        <a:bodyPr/>
        <a:lstStyle/>
        <a:p>
          <a:endParaRPr lang="en-US"/>
        </a:p>
      </dgm:t>
    </dgm:pt>
    <dgm:pt modelId="{BBEB1458-1003-4140-B716-1FE586B9D3EF}" type="sibTrans" cxnId="{EA251903-DEB4-41E1-87EF-4F5D5D13CB75}">
      <dgm:prSet/>
      <dgm:spPr/>
      <dgm:t>
        <a:bodyPr/>
        <a:lstStyle/>
        <a:p>
          <a:endParaRPr lang="en-US"/>
        </a:p>
      </dgm:t>
    </dgm:pt>
    <dgm:pt modelId="{FB075CDD-050A-45E0-BF32-5036042DB27C}">
      <dgm:prSet/>
      <dgm:spPr/>
      <dgm:t>
        <a:bodyPr/>
        <a:lstStyle/>
        <a:p>
          <a:r>
            <a:rPr lang="en-US" dirty="0"/>
            <a:t>SignalR</a:t>
          </a:r>
        </a:p>
      </dgm:t>
    </dgm:pt>
    <dgm:pt modelId="{68893AA6-0BA6-4B96-BC4C-5A216DE6BEB4}" type="parTrans" cxnId="{8DE24FBC-1A50-4B8E-A986-B0AE8D07377F}">
      <dgm:prSet/>
      <dgm:spPr/>
      <dgm:t>
        <a:bodyPr/>
        <a:lstStyle/>
        <a:p>
          <a:endParaRPr lang="en-US"/>
        </a:p>
      </dgm:t>
    </dgm:pt>
    <dgm:pt modelId="{AAAE4CE0-3A6B-4757-AAD3-21F64EBDFB31}" type="sibTrans" cxnId="{8DE24FBC-1A50-4B8E-A986-B0AE8D07377F}">
      <dgm:prSet/>
      <dgm:spPr/>
      <dgm:t>
        <a:bodyPr/>
        <a:lstStyle/>
        <a:p>
          <a:endParaRPr lang="en-US"/>
        </a:p>
      </dgm:t>
    </dgm:pt>
    <dgm:pt modelId="{C5E1DDCC-ED1A-4088-BC93-75F3EB7BC9C6}">
      <dgm:prSet/>
      <dgm:spPr/>
      <dgm:t>
        <a:bodyPr/>
        <a:lstStyle/>
        <a:p>
          <a:r>
            <a:rPr lang="en-US" dirty="0" err="1"/>
            <a:t>Mapster</a:t>
          </a:r>
          <a:endParaRPr lang="en-US" dirty="0"/>
        </a:p>
      </dgm:t>
    </dgm:pt>
    <dgm:pt modelId="{1CC50362-23E1-44E7-99D3-6173F7DCF279}" type="parTrans" cxnId="{BEE3E13E-803B-4B7A-9855-7E0155847D28}">
      <dgm:prSet/>
      <dgm:spPr/>
      <dgm:t>
        <a:bodyPr/>
        <a:lstStyle/>
        <a:p>
          <a:endParaRPr lang="en-US"/>
        </a:p>
      </dgm:t>
    </dgm:pt>
    <dgm:pt modelId="{0488E0A1-54C6-4307-9F39-66302C572C10}" type="sibTrans" cxnId="{BEE3E13E-803B-4B7A-9855-7E0155847D28}">
      <dgm:prSet/>
      <dgm:spPr/>
      <dgm:t>
        <a:bodyPr/>
        <a:lstStyle/>
        <a:p>
          <a:endParaRPr lang="en-US"/>
        </a:p>
      </dgm:t>
    </dgm:pt>
    <dgm:pt modelId="{BAB3D4D8-E478-4A25-8D9E-FBFEE6DD1A17}">
      <dgm:prSet/>
      <dgm:spPr/>
      <dgm:t>
        <a:bodyPr/>
        <a:lstStyle/>
        <a:p>
          <a:r>
            <a:rPr lang="en-US" dirty="0"/>
            <a:t>Dapper</a:t>
          </a:r>
        </a:p>
      </dgm:t>
    </dgm:pt>
    <dgm:pt modelId="{9D7EDC50-6A7D-4B2B-B340-DBAC582A37A1}" type="parTrans" cxnId="{56E2D87F-AF15-4365-8238-1DC05E06B9DF}">
      <dgm:prSet/>
      <dgm:spPr/>
      <dgm:t>
        <a:bodyPr/>
        <a:lstStyle/>
        <a:p>
          <a:endParaRPr lang="en-US"/>
        </a:p>
      </dgm:t>
    </dgm:pt>
    <dgm:pt modelId="{D2D9B53E-5152-4B6C-826C-96358D8A9326}" type="sibTrans" cxnId="{56E2D87F-AF15-4365-8238-1DC05E06B9DF}">
      <dgm:prSet/>
      <dgm:spPr/>
      <dgm:t>
        <a:bodyPr/>
        <a:lstStyle/>
        <a:p>
          <a:endParaRPr lang="en-US"/>
        </a:p>
      </dgm:t>
    </dgm:pt>
    <dgm:pt modelId="{E5CD6D5A-CAD8-4075-A027-36FCC65BD38E}">
      <dgm:prSet/>
      <dgm:spPr/>
      <dgm:t>
        <a:bodyPr/>
        <a:lstStyle/>
        <a:p>
          <a:r>
            <a:rPr lang="en-US" dirty="0"/>
            <a:t>Entity Framework</a:t>
          </a:r>
        </a:p>
      </dgm:t>
    </dgm:pt>
    <dgm:pt modelId="{7093CE9A-7A43-4E4D-9973-7A4121A0EBCB}" type="parTrans" cxnId="{46DE3DB4-9D94-4CF6-8938-2CD0A40E458B}">
      <dgm:prSet/>
      <dgm:spPr/>
      <dgm:t>
        <a:bodyPr/>
        <a:lstStyle/>
        <a:p>
          <a:endParaRPr lang="en-US"/>
        </a:p>
      </dgm:t>
    </dgm:pt>
    <dgm:pt modelId="{0D654C04-CF9B-4F01-9E91-7AC146C8C701}" type="sibTrans" cxnId="{46DE3DB4-9D94-4CF6-8938-2CD0A40E458B}">
      <dgm:prSet/>
      <dgm:spPr/>
      <dgm:t>
        <a:bodyPr/>
        <a:lstStyle/>
        <a:p>
          <a:endParaRPr lang="en-US"/>
        </a:p>
      </dgm:t>
    </dgm:pt>
    <dgm:pt modelId="{4071B87F-C909-4CE3-AEEA-5CD916DBB550}" type="pres">
      <dgm:prSet presAssocID="{EC4D3DEB-71BB-4FE1-AF85-0B88AA0E6E6E}" presName="hierChild1" presStyleCnt="0">
        <dgm:presLayoutVars>
          <dgm:chPref val="1"/>
          <dgm:dir/>
          <dgm:animOne val="branch"/>
          <dgm:animLvl val="lvl"/>
          <dgm:resizeHandles/>
        </dgm:presLayoutVars>
      </dgm:prSet>
      <dgm:spPr/>
    </dgm:pt>
    <dgm:pt modelId="{04689DFE-D396-48B7-8855-F20FA6924AAF}" type="pres">
      <dgm:prSet presAssocID="{F3202754-6CB9-4752-ADC1-AC6912582719}" presName="hierRoot1" presStyleCnt="0"/>
      <dgm:spPr/>
    </dgm:pt>
    <dgm:pt modelId="{FE35B01F-8E88-47FF-BE1C-8456B411FBAD}" type="pres">
      <dgm:prSet presAssocID="{F3202754-6CB9-4752-ADC1-AC6912582719}" presName="composite" presStyleCnt="0"/>
      <dgm:spPr/>
    </dgm:pt>
    <dgm:pt modelId="{A94548BF-113E-41CD-A06F-C2F6C646D40C}" type="pres">
      <dgm:prSet presAssocID="{F3202754-6CB9-4752-ADC1-AC6912582719}" presName="background" presStyleLbl="node0" presStyleIdx="0" presStyleCnt="6"/>
      <dgm:spPr/>
    </dgm:pt>
    <dgm:pt modelId="{06FED273-AD3C-4F61-A946-87DA93A7A4B7}" type="pres">
      <dgm:prSet presAssocID="{F3202754-6CB9-4752-ADC1-AC6912582719}" presName="text" presStyleLbl="fgAcc0" presStyleIdx="0" presStyleCnt="6" custLinFactY="-28954" custLinFactNeighborX="82138" custLinFactNeighborY="-100000">
        <dgm:presLayoutVars>
          <dgm:chPref val="3"/>
        </dgm:presLayoutVars>
      </dgm:prSet>
      <dgm:spPr/>
    </dgm:pt>
    <dgm:pt modelId="{71C69EB8-792F-495F-B3CB-9495548E34C3}" type="pres">
      <dgm:prSet presAssocID="{F3202754-6CB9-4752-ADC1-AC6912582719}" presName="hierChild2" presStyleCnt="0"/>
      <dgm:spPr/>
    </dgm:pt>
    <dgm:pt modelId="{4ABC4C0E-8AFB-4B4A-B2D1-42C45FD0C0F0}" type="pres">
      <dgm:prSet presAssocID="{028EDB5F-6C9F-4983-A205-7BDE1B347660}" presName="hierRoot1" presStyleCnt="0"/>
      <dgm:spPr/>
    </dgm:pt>
    <dgm:pt modelId="{55E5763A-BC5D-4963-A7CE-F57265F32F5B}" type="pres">
      <dgm:prSet presAssocID="{028EDB5F-6C9F-4983-A205-7BDE1B347660}" presName="composite" presStyleCnt="0"/>
      <dgm:spPr/>
    </dgm:pt>
    <dgm:pt modelId="{F2BFF37D-F226-42B0-B48E-ACB3DBF22F0D}" type="pres">
      <dgm:prSet presAssocID="{028EDB5F-6C9F-4983-A205-7BDE1B347660}" presName="background" presStyleLbl="node0" presStyleIdx="1" presStyleCnt="6"/>
      <dgm:spPr/>
    </dgm:pt>
    <dgm:pt modelId="{1DC4DB96-A65B-4B70-BB50-9F9B62AAAFC0}" type="pres">
      <dgm:prSet presAssocID="{028EDB5F-6C9F-4983-A205-7BDE1B347660}" presName="text" presStyleLbl="fgAcc0" presStyleIdx="1" presStyleCnt="6" custLinFactX="16570" custLinFactY="-28595" custLinFactNeighborX="100000" custLinFactNeighborY="-100000">
        <dgm:presLayoutVars>
          <dgm:chPref val="3"/>
        </dgm:presLayoutVars>
      </dgm:prSet>
      <dgm:spPr/>
    </dgm:pt>
    <dgm:pt modelId="{1902AC28-E960-40CD-8BC0-171498CDADB2}" type="pres">
      <dgm:prSet presAssocID="{028EDB5F-6C9F-4983-A205-7BDE1B347660}" presName="hierChild2" presStyleCnt="0"/>
      <dgm:spPr/>
    </dgm:pt>
    <dgm:pt modelId="{5E4C9E2F-B2F3-403B-A460-5EEE3BDBC5BE}" type="pres">
      <dgm:prSet presAssocID="{FB075CDD-050A-45E0-BF32-5036042DB27C}" presName="hierRoot1" presStyleCnt="0"/>
      <dgm:spPr/>
    </dgm:pt>
    <dgm:pt modelId="{453E3C19-22AA-4705-8C9D-CCA7AF51135C}" type="pres">
      <dgm:prSet presAssocID="{FB075CDD-050A-45E0-BF32-5036042DB27C}" presName="composite" presStyleCnt="0"/>
      <dgm:spPr/>
    </dgm:pt>
    <dgm:pt modelId="{4B95EFBC-3DD6-47EC-96FD-3775AEB4B85D}" type="pres">
      <dgm:prSet presAssocID="{FB075CDD-050A-45E0-BF32-5036042DB27C}" presName="background" presStyleLbl="node0" presStyleIdx="2" presStyleCnt="6"/>
      <dgm:spPr/>
    </dgm:pt>
    <dgm:pt modelId="{9A698938-B373-4F74-BFD9-26F3FC490FDF}" type="pres">
      <dgm:prSet presAssocID="{FB075CDD-050A-45E0-BF32-5036042DB27C}" presName="text" presStyleLbl="fgAcc0" presStyleIdx="2" presStyleCnt="6" custLinFactX="63169" custLinFactY="-28595" custLinFactNeighborX="100000" custLinFactNeighborY="-100000">
        <dgm:presLayoutVars>
          <dgm:chPref val="3"/>
        </dgm:presLayoutVars>
      </dgm:prSet>
      <dgm:spPr/>
    </dgm:pt>
    <dgm:pt modelId="{105A4307-57FB-47EC-93FC-669E37FE2114}" type="pres">
      <dgm:prSet presAssocID="{FB075CDD-050A-45E0-BF32-5036042DB27C}" presName="hierChild2" presStyleCnt="0"/>
      <dgm:spPr/>
    </dgm:pt>
    <dgm:pt modelId="{5F0ED5FF-E94E-43FE-90E1-9B6CCAAE1674}" type="pres">
      <dgm:prSet presAssocID="{C5E1DDCC-ED1A-4088-BC93-75F3EB7BC9C6}" presName="hierRoot1" presStyleCnt="0"/>
      <dgm:spPr/>
    </dgm:pt>
    <dgm:pt modelId="{1AC8E53D-E4AD-45C9-AC65-FA720C82CD8E}" type="pres">
      <dgm:prSet presAssocID="{C5E1DDCC-ED1A-4088-BC93-75F3EB7BC9C6}" presName="composite" presStyleCnt="0"/>
      <dgm:spPr/>
    </dgm:pt>
    <dgm:pt modelId="{08D44C48-C816-4CE5-A5A6-E766AA43FC96}" type="pres">
      <dgm:prSet presAssocID="{C5E1DDCC-ED1A-4088-BC93-75F3EB7BC9C6}" presName="background" presStyleLbl="node0" presStyleIdx="3" presStyleCnt="6"/>
      <dgm:spPr/>
    </dgm:pt>
    <dgm:pt modelId="{167EC05D-E05E-4311-A32B-3B25606B250F}" type="pres">
      <dgm:prSet presAssocID="{C5E1DDCC-ED1A-4088-BC93-75F3EB7BC9C6}" presName="text" presStyleLbl="fgAcc0" presStyleIdx="3" presStyleCnt="6" custLinFactX="100000" custLinFactY="-28595" custLinFactNeighborX="101098" custLinFactNeighborY="-100000">
        <dgm:presLayoutVars>
          <dgm:chPref val="3"/>
        </dgm:presLayoutVars>
      </dgm:prSet>
      <dgm:spPr/>
    </dgm:pt>
    <dgm:pt modelId="{C7017C07-6323-4817-A850-ABFEB49B9DD6}" type="pres">
      <dgm:prSet presAssocID="{C5E1DDCC-ED1A-4088-BC93-75F3EB7BC9C6}" presName="hierChild2" presStyleCnt="0"/>
      <dgm:spPr/>
    </dgm:pt>
    <dgm:pt modelId="{82528C68-A4B5-4262-8299-813C592EFE15}" type="pres">
      <dgm:prSet presAssocID="{BAB3D4D8-E478-4A25-8D9E-FBFEE6DD1A17}" presName="hierRoot1" presStyleCnt="0"/>
      <dgm:spPr/>
    </dgm:pt>
    <dgm:pt modelId="{718E2D25-C6E0-4DB3-B7DB-D58314ADC17A}" type="pres">
      <dgm:prSet presAssocID="{BAB3D4D8-E478-4A25-8D9E-FBFEE6DD1A17}" presName="composite" presStyleCnt="0"/>
      <dgm:spPr/>
    </dgm:pt>
    <dgm:pt modelId="{B49E8DD1-7E4C-4833-B2B6-490476A0012F}" type="pres">
      <dgm:prSet presAssocID="{BAB3D4D8-E478-4A25-8D9E-FBFEE6DD1A17}" presName="background" presStyleLbl="node0" presStyleIdx="4" presStyleCnt="6"/>
      <dgm:spPr/>
    </dgm:pt>
    <dgm:pt modelId="{37DF6E2C-BBDD-4BF6-9CB2-EBC3C59EF2F2}" type="pres">
      <dgm:prSet presAssocID="{BAB3D4D8-E478-4A25-8D9E-FBFEE6DD1A17}" presName="text" presStyleLbl="fgAcc0" presStyleIdx="4" presStyleCnt="6" custLinFactX="-100000" custLinFactNeighborX="-178327" custLinFactNeighborY="33080">
        <dgm:presLayoutVars>
          <dgm:chPref val="3"/>
        </dgm:presLayoutVars>
      </dgm:prSet>
      <dgm:spPr/>
    </dgm:pt>
    <dgm:pt modelId="{8AAA7525-F7AE-4C85-A59A-7D6377FB40DE}" type="pres">
      <dgm:prSet presAssocID="{BAB3D4D8-E478-4A25-8D9E-FBFEE6DD1A17}" presName="hierChild2" presStyleCnt="0"/>
      <dgm:spPr/>
    </dgm:pt>
    <dgm:pt modelId="{3C3C04B3-5C28-47EC-8DD4-D2DD9F4F2B6F}" type="pres">
      <dgm:prSet presAssocID="{E5CD6D5A-CAD8-4075-A027-36FCC65BD38E}" presName="hierRoot1" presStyleCnt="0"/>
      <dgm:spPr/>
    </dgm:pt>
    <dgm:pt modelId="{117D0CDF-649D-4F9F-B763-A2870242BAB5}" type="pres">
      <dgm:prSet presAssocID="{E5CD6D5A-CAD8-4075-A027-36FCC65BD38E}" presName="composite" presStyleCnt="0"/>
      <dgm:spPr/>
    </dgm:pt>
    <dgm:pt modelId="{792B104B-9337-49F0-A71E-7495265FAD86}" type="pres">
      <dgm:prSet presAssocID="{E5CD6D5A-CAD8-4075-A027-36FCC65BD38E}" presName="background" presStyleLbl="node0" presStyleIdx="5" presStyleCnt="6"/>
      <dgm:spPr/>
    </dgm:pt>
    <dgm:pt modelId="{DCB6AD39-8912-4FF3-8A53-E886E40E0E37}" type="pres">
      <dgm:prSet presAssocID="{E5CD6D5A-CAD8-4075-A027-36FCC65BD38E}" presName="text" presStyleLbl="fgAcc0" presStyleIdx="5" presStyleCnt="6" custLinFactX="-100000" custLinFactNeighborX="-136063" custLinFactNeighborY="33080">
        <dgm:presLayoutVars>
          <dgm:chPref val="3"/>
        </dgm:presLayoutVars>
      </dgm:prSet>
      <dgm:spPr/>
    </dgm:pt>
    <dgm:pt modelId="{57735060-4515-4BBB-A75B-C631D738BFC0}" type="pres">
      <dgm:prSet presAssocID="{E5CD6D5A-CAD8-4075-A027-36FCC65BD38E}" presName="hierChild2" presStyleCnt="0"/>
      <dgm:spPr/>
    </dgm:pt>
  </dgm:ptLst>
  <dgm:cxnLst>
    <dgm:cxn modelId="{EA251903-DEB4-41E1-87EF-4F5D5D13CB75}" srcId="{EC4D3DEB-71BB-4FE1-AF85-0B88AA0E6E6E}" destId="{028EDB5F-6C9F-4983-A205-7BDE1B347660}" srcOrd="1" destOrd="0" parTransId="{8B3BACFE-DE4C-44C5-A42A-FF0F444A80AB}" sibTransId="{BBEB1458-1003-4140-B716-1FE586B9D3EF}"/>
    <dgm:cxn modelId="{67725129-D9D3-4F2F-8196-DD45EC7AEFA5}" type="presOf" srcId="{028EDB5F-6C9F-4983-A205-7BDE1B347660}" destId="{1DC4DB96-A65B-4B70-BB50-9F9B62AAAFC0}" srcOrd="0" destOrd="0" presId="urn:microsoft.com/office/officeart/2005/8/layout/hierarchy1"/>
    <dgm:cxn modelId="{1A81BF3B-2B39-400B-92A9-3F22731AD427}" type="presOf" srcId="{F3202754-6CB9-4752-ADC1-AC6912582719}" destId="{06FED273-AD3C-4F61-A946-87DA93A7A4B7}" srcOrd="0" destOrd="0" presId="urn:microsoft.com/office/officeart/2005/8/layout/hierarchy1"/>
    <dgm:cxn modelId="{BEE3E13E-803B-4B7A-9855-7E0155847D28}" srcId="{EC4D3DEB-71BB-4FE1-AF85-0B88AA0E6E6E}" destId="{C5E1DDCC-ED1A-4088-BC93-75F3EB7BC9C6}" srcOrd="3" destOrd="0" parTransId="{1CC50362-23E1-44E7-99D3-6173F7DCF279}" sibTransId="{0488E0A1-54C6-4307-9F39-66302C572C10}"/>
    <dgm:cxn modelId="{775F6C41-2EB9-4D66-9D15-6438DFF43EAB}" type="presOf" srcId="{EC4D3DEB-71BB-4FE1-AF85-0B88AA0E6E6E}" destId="{4071B87F-C909-4CE3-AEEA-5CD916DBB550}" srcOrd="0" destOrd="0" presId="urn:microsoft.com/office/officeart/2005/8/layout/hierarchy1"/>
    <dgm:cxn modelId="{93FEBF6C-EAA0-49CB-8C4C-F8F7687524C6}" type="presOf" srcId="{FB075CDD-050A-45E0-BF32-5036042DB27C}" destId="{9A698938-B373-4F74-BFD9-26F3FC490FDF}" srcOrd="0" destOrd="0" presId="urn:microsoft.com/office/officeart/2005/8/layout/hierarchy1"/>
    <dgm:cxn modelId="{56E2D87F-AF15-4365-8238-1DC05E06B9DF}" srcId="{EC4D3DEB-71BB-4FE1-AF85-0B88AA0E6E6E}" destId="{BAB3D4D8-E478-4A25-8D9E-FBFEE6DD1A17}" srcOrd="4" destOrd="0" parTransId="{9D7EDC50-6A7D-4B2B-B340-DBAC582A37A1}" sibTransId="{D2D9B53E-5152-4B6C-826C-96358D8A9326}"/>
    <dgm:cxn modelId="{456FCCB0-AE18-47F6-B217-9D6610A24743}" type="presOf" srcId="{E5CD6D5A-CAD8-4075-A027-36FCC65BD38E}" destId="{DCB6AD39-8912-4FF3-8A53-E886E40E0E37}" srcOrd="0" destOrd="0" presId="urn:microsoft.com/office/officeart/2005/8/layout/hierarchy1"/>
    <dgm:cxn modelId="{46DE3DB4-9D94-4CF6-8938-2CD0A40E458B}" srcId="{EC4D3DEB-71BB-4FE1-AF85-0B88AA0E6E6E}" destId="{E5CD6D5A-CAD8-4075-A027-36FCC65BD38E}" srcOrd="5" destOrd="0" parTransId="{7093CE9A-7A43-4E4D-9973-7A4121A0EBCB}" sibTransId="{0D654C04-CF9B-4F01-9E91-7AC146C8C701}"/>
    <dgm:cxn modelId="{280F4FB4-4A0B-45CB-9B02-1BBCDB177794}" type="presOf" srcId="{C5E1DDCC-ED1A-4088-BC93-75F3EB7BC9C6}" destId="{167EC05D-E05E-4311-A32B-3B25606B250F}" srcOrd="0" destOrd="0" presId="urn:microsoft.com/office/officeart/2005/8/layout/hierarchy1"/>
    <dgm:cxn modelId="{8DE24FBC-1A50-4B8E-A986-B0AE8D07377F}" srcId="{EC4D3DEB-71BB-4FE1-AF85-0B88AA0E6E6E}" destId="{FB075CDD-050A-45E0-BF32-5036042DB27C}" srcOrd="2" destOrd="0" parTransId="{68893AA6-0BA6-4B96-BC4C-5A216DE6BEB4}" sibTransId="{AAAE4CE0-3A6B-4757-AAD3-21F64EBDFB31}"/>
    <dgm:cxn modelId="{D4CD55C8-97C5-403F-97F2-967971ACB324}" srcId="{EC4D3DEB-71BB-4FE1-AF85-0B88AA0E6E6E}" destId="{F3202754-6CB9-4752-ADC1-AC6912582719}" srcOrd="0" destOrd="0" parTransId="{ECCF48BB-D72E-4AE7-83EF-9252BBBEDF96}" sibTransId="{1FDD9956-F20E-4C82-9BD3-E01F5E8BBB73}"/>
    <dgm:cxn modelId="{A5BAF6F2-E4C0-4261-8D03-5F4D4DC8697F}" type="presOf" srcId="{BAB3D4D8-E478-4A25-8D9E-FBFEE6DD1A17}" destId="{37DF6E2C-BBDD-4BF6-9CB2-EBC3C59EF2F2}" srcOrd="0" destOrd="0" presId="urn:microsoft.com/office/officeart/2005/8/layout/hierarchy1"/>
    <dgm:cxn modelId="{E181C6BA-A4A4-41FD-921C-00254D262AFD}" type="presParOf" srcId="{4071B87F-C909-4CE3-AEEA-5CD916DBB550}" destId="{04689DFE-D396-48B7-8855-F20FA6924AAF}" srcOrd="0" destOrd="0" presId="urn:microsoft.com/office/officeart/2005/8/layout/hierarchy1"/>
    <dgm:cxn modelId="{484CCD8A-A385-4C67-91A7-89BF5BA456E1}" type="presParOf" srcId="{04689DFE-D396-48B7-8855-F20FA6924AAF}" destId="{FE35B01F-8E88-47FF-BE1C-8456B411FBAD}" srcOrd="0" destOrd="0" presId="urn:microsoft.com/office/officeart/2005/8/layout/hierarchy1"/>
    <dgm:cxn modelId="{6570F868-9F1D-4635-9959-97410459BF31}" type="presParOf" srcId="{FE35B01F-8E88-47FF-BE1C-8456B411FBAD}" destId="{A94548BF-113E-41CD-A06F-C2F6C646D40C}" srcOrd="0" destOrd="0" presId="urn:microsoft.com/office/officeart/2005/8/layout/hierarchy1"/>
    <dgm:cxn modelId="{2E88133C-EF21-4E87-A884-753FCBEBD387}" type="presParOf" srcId="{FE35B01F-8E88-47FF-BE1C-8456B411FBAD}" destId="{06FED273-AD3C-4F61-A946-87DA93A7A4B7}" srcOrd="1" destOrd="0" presId="urn:microsoft.com/office/officeart/2005/8/layout/hierarchy1"/>
    <dgm:cxn modelId="{C03C8CC7-023F-4D12-A78F-19AF0337E7B5}" type="presParOf" srcId="{04689DFE-D396-48B7-8855-F20FA6924AAF}" destId="{71C69EB8-792F-495F-B3CB-9495548E34C3}" srcOrd="1" destOrd="0" presId="urn:microsoft.com/office/officeart/2005/8/layout/hierarchy1"/>
    <dgm:cxn modelId="{F20F9449-FF9F-46F7-8C70-1FC276D60066}" type="presParOf" srcId="{4071B87F-C909-4CE3-AEEA-5CD916DBB550}" destId="{4ABC4C0E-8AFB-4B4A-B2D1-42C45FD0C0F0}" srcOrd="1" destOrd="0" presId="urn:microsoft.com/office/officeart/2005/8/layout/hierarchy1"/>
    <dgm:cxn modelId="{DD3619B9-CB6E-4E4C-B87C-B19D6117E661}" type="presParOf" srcId="{4ABC4C0E-8AFB-4B4A-B2D1-42C45FD0C0F0}" destId="{55E5763A-BC5D-4963-A7CE-F57265F32F5B}" srcOrd="0" destOrd="0" presId="urn:microsoft.com/office/officeart/2005/8/layout/hierarchy1"/>
    <dgm:cxn modelId="{69BD9DAB-A3F9-4384-9F64-829089CF8D6F}" type="presParOf" srcId="{55E5763A-BC5D-4963-A7CE-F57265F32F5B}" destId="{F2BFF37D-F226-42B0-B48E-ACB3DBF22F0D}" srcOrd="0" destOrd="0" presId="urn:microsoft.com/office/officeart/2005/8/layout/hierarchy1"/>
    <dgm:cxn modelId="{9669BB4D-B45C-41D4-BF4A-F81C4A28B441}" type="presParOf" srcId="{55E5763A-BC5D-4963-A7CE-F57265F32F5B}" destId="{1DC4DB96-A65B-4B70-BB50-9F9B62AAAFC0}" srcOrd="1" destOrd="0" presId="urn:microsoft.com/office/officeart/2005/8/layout/hierarchy1"/>
    <dgm:cxn modelId="{7B40D46D-D003-4A95-BEA9-EF85D9BC34E8}" type="presParOf" srcId="{4ABC4C0E-8AFB-4B4A-B2D1-42C45FD0C0F0}" destId="{1902AC28-E960-40CD-8BC0-171498CDADB2}" srcOrd="1" destOrd="0" presId="urn:microsoft.com/office/officeart/2005/8/layout/hierarchy1"/>
    <dgm:cxn modelId="{84E77288-F898-4C40-8752-8084BC47057C}" type="presParOf" srcId="{4071B87F-C909-4CE3-AEEA-5CD916DBB550}" destId="{5E4C9E2F-B2F3-403B-A460-5EEE3BDBC5BE}" srcOrd="2" destOrd="0" presId="urn:microsoft.com/office/officeart/2005/8/layout/hierarchy1"/>
    <dgm:cxn modelId="{210DC4B4-A31E-41D3-9F1C-8F92113446FA}" type="presParOf" srcId="{5E4C9E2F-B2F3-403B-A460-5EEE3BDBC5BE}" destId="{453E3C19-22AA-4705-8C9D-CCA7AF51135C}" srcOrd="0" destOrd="0" presId="urn:microsoft.com/office/officeart/2005/8/layout/hierarchy1"/>
    <dgm:cxn modelId="{0F2414CB-28A9-40FF-877D-87245FA26028}" type="presParOf" srcId="{453E3C19-22AA-4705-8C9D-CCA7AF51135C}" destId="{4B95EFBC-3DD6-47EC-96FD-3775AEB4B85D}" srcOrd="0" destOrd="0" presId="urn:microsoft.com/office/officeart/2005/8/layout/hierarchy1"/>
    <dgm:cxn modelId="{6248104F-D33E-4963-BD61-5A41CF6417C0}" type="presParOf" srcId="{453E3C19-22AA-4705-8C9D-CCA7AF51135C}" destId="{9A698938-B373-4F74-BFD9-26F3FC490FDF}" srcOrd="1" destOrd="0" presId="urn:microsoft.com/office/officeart/2005/8/layout/hierarchy1"/>
    <dgm:cxn modelId="{8B82D41B-40BA-428F-9135-0A54A1A1F5F9}" type="presParOf" srcId="{5E4C9E2F-B2F3-403B-A460-5EEE3BDBC5BE}" destId="{105A4307-57FB-47EC-93FC-669E37FE2114}" srcOrd="1" destOrd="0" presId="urn:microsoft.com/office/officeart/2005/8/layout/hierarchy1"/>
    <dgm:cxn modelId="{F30C0A09-D0E8-42EC-A433-DFA0A1CE3F3A}" type="presParOf" srcId="{4071B87F-C909-4CE3-AEEA-5CD916DBB550}" destId="{5F0ED5FF-E94E-43FE-90E1-9B6CCAAE1674}" srcOrd="3" destOrd="0" presId="urn:microsoft.com/office/officeart/2005/8/layout/hierarchy1"/>
    <dgm:cxn modelId="{C602061C-E69C-4757-AD9A-A607E5FF8538}" type="presParOf" srcId="{5F0ED5FF-E94E-43FE-90E1-9B6CCAAE1674}" destId="{1AC8E53D-E4AD-45C9-AC65-FA720C82CD8E}" srcOrd="0" destOrd="0" presId="urn:microsoft.com/office/officeart/2005/8/layout/hierarchy1"/>
    <dgm:cxn modelId="{FE1D1FC4-C22B-4134-B90C-0B08DC7D8E19}" type="presParOf" srcId="{1AC8E53D-E4AD-45C9-AC65-FA720C82CD8E}" destId="{08D44C48-C816-4CE5-A5A6-E766AA43FC96}" srcOrd="0" destOrd="0" presId="urn:microsoft.com/office/officeart/2005/8/layout/hierarchy1"/>
    <dgm:cxn modelId="{05575551-B585-4F0C-94F7-FD8E6FD6394B}" type="presParOf" srcId="{1AC8E53D-E4AD-45C9-AC65-FA720C82CD8E}" destId="{167EC05D-E05E-4311-A32B-3B25606B250F}" srcOrd="1" destOrd="0" presId="urn:microsoft.com/office/officeart/2005/8/layout/hierarchy1"/>
    <dgm:cxn modelId="{A2815F68-8F73-497D-BCB5-A9CED13CCCD6}" type="presParOf" srcId="{5F0ED5FF-E94E-43FE-90E1-9B6CCAAE1674}" destId="{C7017C07-6323-4817-A850-ABFEB49B9DD6}" srcOrd="1" destOrd="0" presId="urn:microsoft.com/office/officeart/2005/8/layout/hierarchy1"/>
    <dgm:cxn modelId="{4FA06567-2E55-4E94-BEDE-C6AA80E302AB}" type="presParOf" srcId="{4071B87F-C909-4CE3-AEEA-5CD916DBB550}" destId="{82528C68-A4B5-4262-8299-813C592EFE15}" srcOrd="4" destOrd="0" presId="urn:microsoft.com/office/officeart/2005/8/layout/hierarchy1"/>
    <dgm:cxn modelId="{CB62F0DE-821D-47AF-9AB4-515C4344811C}" type="presParOf" srcId="{82528C68-A4B5-4262-8299-813C592EFE15}" destId="{718E2D25-C6E0-4DB3-B7DB-D58314ADC17A}" srcOrd="0" destOrd="0" presId="urn:microsoft.com/office/officeart/2005/8/layout/hierarchy1"/>
    <dgm:cxn modelId="{3A765677-1064-4F21-982E-69D5E921E951}" type="presParOf" srcId="{718E2D25-C6E0-4DB3-B7DB-D58314ADC17A}" destId="{B49E8DD1-7E4C-4833-B2B6-490476A0012F}" srcOrd="0" destOrd="0" presId="urn:microsoft.com/office/officeart/2005/8/layout/hierarchy1"/>
    <dgm:cxn modelId="{24E663F3-2BA6-43E2-96D8-3FE2DEB56E77}" type="presParOf" srcId="{718E2D25-C6E0-4DB3-B7DB-D58314ADC17A}" destId="{37DF6E2C-BBDD-4BF6-9CB2-EBC3C59EF2F2}" srcOrd="1" destOrd="0" presId="urn:microsoft.com/office/officeart/2005/8/layout/hierarchy1"/>
    <dgm:cxn modelId="{27A8D176-C3A8-4CAE-8CF9-3212AB6CD95C}" type="presParOf" srcId="{82528C68-A4B5-4262-8299-813C592EFE15}" destId="{8AAA7525-F7AE-4C85-A59A-7D6377FB40DE}" srcOrd="1" destOrd="0" presId="urn:microsoft.com/office/officeart/2005/8/layout/hierarchy1"/>
    <dgm:cxn modelId="{4FF53391-96D1-4F26-8F52-4C84CB8CEC11}" type="presParOf" srcId="{4071B87F-C909-4CE3-AEEA-5CD916DBB550}" destId="{3C3C04B3-5C28-47EC-8DD4-D2DD9F4F2B6F}" srcOrd="5" destOrd="0" presId="urn:microsoft.com/office/officeart/2005/8/layout/hierarchy1"/>
    <dgm:cxn modelId="{CAC1D7B8-C6B0-48AD-B084-594B8A49CBF6}" type="presParOf" srcId="{3C3C04B3-5C28-47EC-8DD4-D2DD9F4F2B6F}" destId="{117D0CDF-649D-4F9F-B763-A2870242BAB5}" srcOrd="0" destOrd="0" presId="urn:microsoft.com/office/officeart/2005/8/layout/hierarchy1"/>
    <dgm:cxn modelId="{3E195C51-3C2D-4D20-9C7E-E4C6BD02B5F5}" type="presParOf" srcId="{117D0CDF-649D-4F9F-B763-A2870242BAB5}" destId="{792B104B-9337-49F0-A71E-7495265FAD86}" srcOrd="0" destOrd="0" presId="urn:microsoft.com/office/officeart/2005/8/layout/hierarchy1"/>
    <dgm:cxn modelId="{BDCCAAFA-BACA-42A4-8255-F9DBC4CA0B32}" type="presParOf" srcId="{117D0CDF-649D-4F9F-B763-A2870242BAB5}" destId="{DCB6AD39-8912-4FF3-8A53-E886E40E0E37}" srcOrd="1" destOrd="0" presId="urn:microsoft.com/office/officeart/2005/8/layout/hierarchy1"/>
    <dgm:cxn modelId="{3D099E2F-2CBC-48C4-BC2C-F71C120E7AC2}" type="presParOf" srcId="{3C3C04B3-5C28-47EC-8DD4-D2DD9F4F2B6F}" destId="{57735060-4515-4BBB-A75B-C631D738BFC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8E70B0-6C40-4418-AD7A-1F252105B7E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C5139A60-FE1A-4AFA-98E3-CADB849DA417}">
      <dgm:prSet/>
      <dgm:spPr/>
      <dgm:t>
        <a:bodyPr/>
        <a:lstStyle/>
        <a:p>
          <a:r>
            <a:rPr lang="en-US" dirty="0">
              <a:latin typeface="Times New Roman" panose="02020603050405020304" pitchFamily="18" charset="0"/>
              <a:cs typeface="Times New Roman" panose="02020603050405020304" pitchFamily="18" charset="0"/>
            </a:rPr>
            <a:t>Repository and Unit of Work</a:t>
          </a:r>
        </a:p>
      </dgm:t>
    </dgm:pt>
    <dgm:pt modelId="{2357CAE9-FADA-4BEE-9A46-F26AA184246F}" type="parTrans" cxnId="{971F1A81-3909-41AE-A589-D52C8DF01AB2}">
      <dgm:prSet/>
      <dgm:spPr/>
      <dgm:t>
        <a:bodyPr/>
        <a:lstStyle/>
        <a:p>
          <a:endParaRPr lang="en-US"/>
        </a:p>
      </dgm:t>
    </dgm:pt>
    <dgm:pt modelId="{1D28F0DD-3A7F-4405-A85B-EB726451A13F}" type="sibTrans" cxnId="{971F1A81-3909-41AE-A589-D52C8DF01AB2}">
      <dgm:prSet/>
      <dgm:spPr/>
      <dgm:t>
        <a:bodyPr/>
        <a:lstStyle/>
        <a:p>
          <a:endParaRPr lang="en-US"/>
        </a:p>
      </dgm:t>
    </dgm:pt>
    <dgm:pt modelId="{4691C521-CAAB-4919-A6A5-B81609216903}">
      <dgm:prSet/>
      <dgm:spPr/>
      <dgm:t>
        <a:bodyPr/>
        <a:lstStyle/>
        <a:p>
          <a:r>
            <a:rPr lang="en-US" dirty="0">
              <a:latin typeface="Times New Roman" panose="02020603050405020304" pitchFamily="18" charset="0"/>
              <a:cs typeface="Times New Roman" panose="02020603050405020304" pitchFamily="18" charset="0"/>
            </a:rPr>
            <a:t>Dependency Injection</a:t>
          </a:r>
        </a:p>
      </dgm:t>
    </dgm:pt>
    <dgm:pt modelId="{B340240A-B49A-4F66-BB96-ACFF86676DAA}" type="parTrans" cxnId="{B1699F1D-D87B-4CD0-BC20-B47118F332F0}">
      <dgm:prSet/>
      <dgm:spPr/>
      <dgm:t>
        <a:bodyPr/>
        <a:lstStyle/>
        <a:p>
          <a:endParaRPr lang="en-US"/>
        </a:p>
      </dgm:t>
    </dgm:pt>
    <dgm:pt modelId="{5FB57D57-27B9-4F01-A679-D8C35E0209D0}" type="sibTrans" cxnId="{B1699F1D-D87B-4CD0-BC20-B47118F332F0}">
      <dgm:prSet/>
      <dgm:spPr/>
      <dgm:t>
        <a:bodyPr/>
        <a:lstStyle/>
        <a:p>
          <a:endParaRPr lang="en-US"/>
        </a:p>
      </dgm:t>
    </dgm:pt>
    <dgm:pt modelId="{CF636F79-2120-436F-B4EB-A999F586117A}">
      <dgm:prSet/>
      <dgm:spPr/>
      <dgm:t>
        <a:bodyPr/>
        <a:lstStyle/>
        <a:p>
          <a:r>
            <a:rPr lang="en-US" dirty="0">
              <a:latin typeface="Times New Roman" panose="02020603050405020304" pitchFamily="18" charset="0"/>
              <a:cs typeface="Times New Roman" panose="02020603050405020304" pitchFamily="18" charset="0"/>
            </a:rPr>
            <a:t>Facade</a:t>
          </a:r>
        </a:p>
      </dgm:t>
    </dgm:pt>
    <dgm:pt modelId="{C4C34737-5B08-417D-82BB-6B1A9AD1CD4E}" type="parTrans" cxnId="{67C69177-6673-48D1-93F2-B7BE509EBF5B}">
      <dgm:prSet/>
      <dgm:spPr/>
      <dgm:t>
        <a:bodyPr/>
        <a:lstStyle/>
        <a:p>
          <a:endParaRPr lang="en-US"/>
        </a:p>
      </dgm:t>
    </dgm:pt>
    <dgm:pt modelId="{76E16326-E033-45D8-BB8A-587479500298}" type="sibTrans" cxnId="{67C69177-6673-48D1-93F2-B7BE509EBF5B}">
      <dgm:prSet/>
      <dgm:spPr/>
      <dgm:t>
        <a:bodyPr/>
        <a:lstStyle/>
        <a:p>
          <a:endParaRPr lang="en-US"/>
        </a:p>
      </dgm:t>
    </dgm:pt>
    <dgm:pt modelId="{A26622D6-AAB6-4010-824E-DCE6F953C354}">
      <dgm:prSet/>
      <dgm:spPr/>
      <dgm:t>
        <a:bodyPr/>
        <a:lstStyle/>
        <a:p>
          <a:r>
            <a:rPr lang="en-US" dirty="0">
              <a:latin typeface="Times New Roman" panose="02020603050405020304" pitchFamily="18" charset="0"/>
              <a:cs typeface="Times New Roman" panose="02020603050405020304" pitchFamily="18" charset="0"/>
            </a:rPr>
            <a:t>Observer</a:t>
          </a:r>
        </a:p>
      </dgm:t>
    </dgm:pt>
    <dgm:pt modelId="{E584D624-8EDF-43B9-9E99-96AD01B43759}" type="parTrans" cxnId="{74999F7B-88F8-42BE-BE87-3B4388FB028A}">
      <dgm:prSet/>
      <dgm:spPr/>
      <dgm:t>
        <a:bodyPr/>
        <a:lstStyle/>
        <a:p>
          <a:endParaRPr lang="en-US"/>
        </a:p>
      </dgm:t>
    </dgm:pt>
    <dgm:pt modelId="{40645710-1CC7-4C54-8D82-C84EA213E28B}" type="sibTrans" cxnId="{74999F7B-88F8-42BE-BE87-3B4388FB028A}">
      <dgm:prSet/>
      <dgm:spPr/>
      <dgm:t>
        <a:bodyPr/>
        <a:lstStyle/>
        <a:p>
          <a:endParaRPr lang="en-US"/>
        </a:p>
      </dgm:t>
    </dgm:pt>
    <dgm:pt modelId="{14E767A3-C23A-4A2F-83C5-DEDE7116D06F}">
      <dgm:prSet/>
      <dgm:spPr/>
      <dgm:t>
        <a:bodyPr/>
        <a:lstStyle/>
        <a:p>
          <a:r>
            <a:rPr lang="en-US" dirty="0">
              <a:latin typeface="Times New Roman" panose="02020603050405020304" pitchFamily="18" charset="0"/>
              <a:cs typeface="Times New Roman" panose="02020603050405020304" pitchFamily="18" charset="0"/>
            </a:rPr>
            <a:t>Strategy</a:t>
          </a:r>
        </a:p>
      </dgm:t>
    </dgm:pt>
    <dgm:pt modelId="{F8EE2625-A13D-4746-A064-B65AF4D1E5DE}" type="parTrans" cxnId="{A7DA5429-E36E-4795-ABA6-8517CFAD1669}">
      <dgm:prSet/>
      <dgm:spPr/>
      <dgm:t>
        <a:bodyPr/>
        <a:lstStyle/>
        <a:p>
          <a:endParaRPr lang="en-US"/>
        </a:p>
      </dgm:t>
    </dgm:pt>
    <dgm:pt modelId="{446EA3C1-D04E-4A5D-8274-B4DA5B118B1B}" type="sibTrans" cxnId="{A7DA5429-E36E-4795-ABA6-8517CFAD1669}">
      <dgm:prSet/>
      <dgm:spPr/>
      <dgm:t>
        <a:bodyPr/>
        <a:lstStyle/>
        <a:p>
          <a:endParaRPr lang="en-US"/>
        </a:p>
      </dgm:t>
    </dgm:pt>
    <dgm:pt modelId="{5450BFC1-0CD2-4361-86FB-FFCFF0C844C4}">
      <dgm:prSet/>
      <dgm:spPr/>
      <dgm:t>
        <a:bodyPr/>
        <a:lstStyle/>
        <a:p>
          <a:r>
            <a:rPr lang="en-US" dirty="0">
              <a:latin typeface="Times New Roman" panose="02020603050405020304" pitchFamily="18" charset="0"/>
              <a:cs typeface="Times New Roman" panose="02020603050405020304" pitchFamily="18" charset="0"/>
            </a:rPr>
            <a:t>Builder</a:t>
          </a:r>
        </a:p>
      </dgm:t>
    </dgm:pt>
    <dgm:pt modelId="{C322E6EA-A315-4B38-AA73-B85360B9C4EB}" type="parTrans" cxnId="{7E5EEC5E-AB71-4F0C-9C6F-72F363A1511D}">
      <dgm:prSet/>
      <dgm:spPr/>
      <dgm:t>
        <a:bodyPr/>
        <a:lstStyle/>
        <a:p>
          <a:endParaRPr lang="en-US"/>
        </a:p>
      </dgm:t>
    </dgm:pt>
    <dgm:pt modelId="{F5517B4A-4811-40C2-AA00-7886DD491533}" type="sibTrans" cxnId="{7E5EEC5E-AB71-4F0C-9C6F-72F363A1511D}">
      <dgm:prSet/>
      <dgm:spPr/>
      <dgm:t>
        <a:bodyPr/>
        <a:lstStyle/>
        <a:p>
          <a:endParaRPr lang="en-US"/>
        </a:p>
      </dgm:t>
    </dgm:pt>
    <dgm:pt modelId="{0CAFC92B-641D-40DE-AF13-B9570042EDC9}" type="pres">
      <dgm:prSet presAssocID="{938E70B0-6C40-4418-AD7A-1F252105B7EE}" presName="root" presStyleCnt="0">
        <dgm:presLayoutVars>
          <dgm:dir/>
          <dgm:resizeHandles val="exact"/>
        </dgm:presLayoutVars>
      </dgm:prSet>
      <dgm:spPr/>
    </dgm:pt>
    <dgm:pt modelId="{B368C4FE-A858-4E80-8DE7-2B70A79B0C97}" type="pres">
      <dgm:prSet presAssocID="{C5139A60-FE1A-4AFA-98E3-CADB849DA417}" presName="compNode" presStyleCnt="0"/>
      <dgm:spPr/>
    </dgm:pt>
    <dgm:pt modelId="{FB72C2BE-1981-4556-BAB1-A14700D066C9}" type="pres">
      <dgm:prSet presAssocID="{C5139A60-FE1A-4AFA-98E3-CADB849DA41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1A7937A5-E8C3-49B2-9B98-23C7473F38C9}" type="pres">
      <dgm:prSet presAssocID="{C5139A60-FE1A-4AFA-98E3-CADB849DA417}" presName="spaceRect" presStyleCnt="0"/>
      <dgm:spPr/>
    </dgm:pt>
    <dgm:pt modelId="{CFBC9E97-8C6F-41FD-AA98-62BBD0746DCA}" type="pres">
      <dgm:prSet presAssocID="{C5139A60-FE1A-4AFA-98E3-CADB849DA417}" presName="textRect" presStyleLbl="revTx" presStyleIdx="0" presStyleCnt="6">
        <dgm:presLayoutVars>
          <dgm:chMax val="1"/>
          <dgm:chPref val="1"/>
        </dgm:presLayoutVars>
      </dgm:prSet>
      <dgm:spPr/>
    </dgm:pt>
    <dgm:pt modelId="{458013CC-6524-4D56-92C3-A97DD2D0D8AD}" type="pres">
      <dgm:prSet presAssocID="{1D28F0DD-3A7F-4405-A85B-EB726451A13F}" presName="sibTrans" presStyleCnt="0"/>
      <dgm:spPr/>
    </dgm:pt>
    <dgm:pt modelId="{D361CD0F-E04A-4DF6-9F04-D0902E1B86C7}" type="pres">
      <dgm:prSet presAssocID="{4691C521-CAAB-4919-A6A5-B81609216903}" presName="compNode" presStyleCnt="0"/>
      <dgm:spPr/>
    </dgm:pt>
    <dgm:pt modelId="{AC053D78-7FC9-4120-8389-94C3AA67BADA}" type="pres">
      <dgm:prSet presAssocID="{4691C521-CAAB-4919-A6A5-B8160921690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8660A8F9-85C4-4AC7-B9E8-DC8BF89D3646}" type="pres">
      <dgm:prSet presAssocID="{4691C521-CAAB-4919-A6A5-B81609216903}" presName="spaceRect" presStyleCnt="0"/>
      <dgm:spPr/>
    </dgm:pt>
    <dgm:pt modelId="{43A548B2-B5E7-46F1-893A-6E1409C67736}" type="pres">
      <dgm:prSet presAssocID="{4691C521-CAAB-4919-A6A5-B81609216903}" presName="textRect" presStyleLbl="revTx" presStyleIdx="1" presStyleCnt="6">
        <dgm:presLayoutVars>
          <dgm:chMax val="1"/>
          <dgm:chPref val="1"/>
        </dgm:presLayoutVars>
      </dgm:prSet>
      <dgm:spPr/>
    </dgm:pt>
    <dgm:pt modelId="{72AE110C-0379-4D3B-92C3-6768AD702EB4}" type="pres">
      <dgm:prSet presAssocID="{5FB57D57-27B9-4F01-A679-D8C35E0209D0}" presName="sibTrans" presStyleCnt="0"/>
      <dgm:spPr/>
    </dgm:pt>
    <dgm:pt modelId="{A0F1F0D0-CCDD-451C-BE16-BDDB11237071}" type="pres">
      <dgm:prSet presAssocID="{CF636F79-2120-436F-B4EB-A999F586117A}" presName="compNode" presStyleCnt="0"/>
      <dgm:spPr/>
    </dgm:pt>
    <dgm:pt modelId="{9B180BD1-5757-4ED8-9C1F-58ABE1889266}" type="pres">
      <dgm:prSet presAssocID="{CF636F79-2120-436F-B4EB-A999F586117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urban scene"/>
        </a:ext>
      </dgm:extLst>
    </dgm:pt>
    <dgm:pt modelId="{BD737C1E-826B-471D-94ED-540AAC0A9134}" type="pres">
      <dgm:prSet presAssocID="{CF636F79-2120-436F-B4EB-A999F586117A}" presName="spaceRect" presStyleCnt="0"/>
      <dgm:spPr/>
    </dgm:pt>
    <dgm:pt modelId="{2BD23CD4-04D4-4925-9747-197953FBDF2E}" type="pres">
      <dgm:prSet presAssocID="{CF636F79-2120-436F-B4EB-A999F586117A}" presName="textRect" presStyleLbl="revTx" presStyleIdx="2" presStyleCnt="6">
        <dgm:presLayoutVars>
          <dgm:chMax val="1"/>
          <dgm:chPref val="1"/>
        </dgm:presLayoutVars>
      </dgm:prSet>
      <dgm:spPr/>
    </dgm:pt>
    <dgm:pt modelId="{EA65A4C3-DBA9-4468-ADF5-10C6199AAC64}" type="pres">
      <dgm:prSet presAssocID="{76E16326-E033-45D8-BB8A-587479500298}" presName="sibTrans" presStyleCnt="0"/>
      <dgm:spPr/>
    </dgm:pt>
    <dgm:pt modelId="{19E921B8-60C9-4ECD-87B6-F7FF0D37E1E2}" type="pres">
      <dgm:prSet presAssocID="{A26622D6-AAB6-4010-824E-DCE6F953C354}" presName="compNode" presStyleCnt="0"/>
      <dgm:spPr/>
    </dgm:pt>
    <dgm:pt modelId="{A5DD4A1D-3A3D-40B2-88B3-915AC6DD1CB2}" type="pres">
      <dgm:prSet presAssocID="{A26622D6-AAB6-4010-824E-DCE6F953C35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ye"/>
        </a:ext>
      </dgm:extLst>
    </dgm:pt>
    <dgm:pt modelId="{023E7B4A-3CBB-4663-AC83-4774D6AB1478}" type="pres">
      <dgm:prSet presAssocID="{A26622D6-AAB6-4010-824E-DCE6F953C354}" presName="spaceRect" presStyleCnt="0"/>
      <dgm:spPr/>
    </dgm:pt>
    <dgm:pt modelId="{68312F9A-DBD7-4E4F-8ADE-80BB206312A9}" type="pres">
      <dgm:prSet presAssocID="{A26622D6-AAB6-4010-824E-DCE6F953C354}" presName="textRect" presStyleLbl="revTx" presStyleIdx="3" presStyleCnt="6">
        <dgm:presLayoutVars>
          <dgm:chMax val="1"/>
          <dgm:chPref val="1"/>
        </dgm:presLayoutVars>
      </dgm:prSet>
      <dgm:spPr/>
    </dgm:pt>
    <dgm:pt modelId="{7AAF6052-A743-4B95-B63F-9CF410EE82AF}" type="pres">
      <dgm:prSet presAssocID="{40645710-1CC7-4C54-8D82-C84EA213E28B}" presName="sibTrans" presStyleCnt="0"/>
      <dgm:spPr/>
    </dgm:pt>
    <dgm:pt modelId="{F82B4381-F658-4230-B826-E0537513C0C8}" type="pres">
      <dgm:prSet presAssocID="{14E767A3-C23A-4A2F-83C5-DEDE7116D06F}" presName="compNode" presStyleCnt="0"/>
      <dgm:spPr/>
    </dgm:pt>
    <dgm:pt modelId="{48AB04E8-390C-49FE-AFCF-3FE2212AEB46}" type="pres">
      <dgm:prSet presAssocID="{14E767A3-C23A-4A2F-83C5-DEDE7116D06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uzzle"/>
        </a:ext>
      </dgm:extLst>
    </dgm:pt>
    <dgm:pt modelId="{0874EC4E-FEFC-439E-86AD-674218393FD4}" type="pres">
      <dgm:prSet presAssocID="{14E767A3-C23A-4A2F-83C5-DEDE7116D06F}" presName="spaceRect" presStyleCnt="0"/>
      <dgm:spPr/>
    </dgm:pt>
    <dgm:pt modelId="{12C7F75F-1F53-4721-9F69-28EE431C879B}" type="pres">
      <dgm:prSet presAssocID="{14E767A3-C23A-4A2F-83C5-DEDE7116D06F}" presName="textRect" presStyleLbl="revTx" presStyleIdx="4" presStyleCnt="6">
        <dgm:presLayoutVars>
          <dgm:chMax val="1"/>
          <dgm:chPref val="1"/>
        </dgm:presLayoutVars>
      </dgm:prSet>
      <dgm:spPr/>
    </dgm:pt>
    <dgm:pt modelId="{809B0E90-4E07-4A93-8F1E-C730E024AD39}" type="pres">
      <dgm:prSet presAssocID="{446EA3C1-D04E-4A5D-8274-B4DA5B118B1B}" presName="sibTrans" presStyleCnt="0"/>
      <dgm:spPr/>
    </dgm:pt>
    <dgm:pt modelId="{2F805505-3A27-4520-BF7C-0464B9F25F4E}" type="pres">
      <dgm:prSet presAssocID="{5450BFC1-0CD2-4361-86FB-FFCFF0C844C4}" presName="compNode" presStyleCnt="0"/>
      <dgm:spPr/>
    </dgm:pt>
    <dgm:pt modelId="{C8818EE4-78D8-4E98-9D89-39BE8CC3F068}" type="pres">
      <dgm:prSet presAssocID="{5450BFC1-0CD2-4361-86FB-FFCFF0C844C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nstruction Worker"/>
        </a:ext>
      </dgm:extLst>
    </dgm:pt>
    <dgm:pt modelId="{68E2EBC7-DADB-4125-B13E-044C1920A2E8}" type="pres">
      <dgm:prSet presAssocID="{5450BFC1-0CD2-4361-86FB-FFCFF0C844C4}" presName="spaceRect" presStyleCnt="0"/>
      <dgm:spPr/>
    </dgm:pt>
    <dgm:pt modelId="{AE8F52EE-5BC1-4292-8C2A-E051280615D0}" type="pres">
      <dgm:prSet presAssocID="{5450BFC1-0CD2-4361-86FB-FFCFF0C844C4}" presName="textRect" presStyleLbl="revTx" presStyleIdx="5" presStyleCnt="6">
        <dgm:presLayoutVars>
          <dgm:chMax val="1"/>
          <dgm:chPref val="1"/>
        </dgm:presLayoutVars>
      </dgm:prSet>
      <dgm:spPr/>
    </dgm:pt>
  </dgm:ptLst>
  <dgm:cxnLst>
    <dgm:cxn modelId="{B1699F1D-D87B-4CD0-BC20-B47118F332F0}" srcId="{938E70B0-6C40-4418-AD7A-1F252105B7EE}" destId="{4691C521-CAAB-4919-A6A5-B81609216903}" srcOrd="1" destOrd="0" parTransId="{B340240A-B49A-4F66-BB96-ACFF86676DAA}" sibTransId="{5FB57D57-27B9-4F01-A679-D8C35E0209D0}"/>
    <dgm:cxn modelId="{A7DA5429-E36E-4795-ABA6-8517CFAD1669}" srcId="{938E70B0-6C40-4418-AD7A-1F252105B7EE}" destId="{14E767A3-C23A-4A2F-83C5-DEDE7116D06F}" srcOrd="4" destOrd="0" parTransId="{F8EE2625-A13D-4746-A064-B65AF4D1E5DE}" sibTransId="{446EA3C1-D04E-4A5D-8274-B4DA5B118B1B}"/>
    <dgm:cxn modelId="{90262C32-E395-451C-B26B-0D41117566D3}" type="presOf" srcId="{5450BFC1-0CD2-4361-86FB-FFCFF0C844C4}" destId="{AE8F52EE-5BC1-4292-8C2A-E051280615D0}" srcOrd="0" destOrd="0" presId="urn:microsoft.com/office/officeart/2018/2/layout/IconLabelList"/>
    <dgm:cxn modelId="{7E5EEC5E-AB71-4F0C-9C6F-72F363A1511D}" srcId="{938E70B0-6C40-4418-AD7A-1F252105B7EE}" destId="{5450BFC1-0CD2-4361-86FB-FFCFF0C844C4}" srcOrd="5" destOrd="0" parTransId="{C322E6EA-A315-4B38-AA73-B85360B9C4EB}" sibTransId="{F5517B4A-4811-40C2-AA00-7886DD491533}"/>
    <dgm:cxn modelId="{70DB1E44-F6F0-4C80-98CE-35C22AA8014F}" type="presOf" srcId="{938E70B0-6C40-4418-AD7A-1F252105B7EE}" destId="{0CAFC92B-641D-40DE-AF13-B9570042EDC9}" srcOrd="0" destOrd="0" presId="urn:microsoft.com/office/officeart/2018/2/layout/IconLabelList"/>
    <dgm:cxn modelId="{24D3CA6E-D3E3-4B2D-866A-8F62DDD01C09}" type="presOf" srcId="{4691C521-CAAB-4919-A6A5-B81609216903}" destId="{43A548B2-B5E7-46F1-893A-6E1409C67736}" srcOrd="0" destOrd="0" presId="urn:microsoft.com/office/officeart/2018/2/layout/IconLabelList"/>
    <dgm:cxn modelId="{28C91E76-0EA2-4473-B127-1002D1D555FB}" type="presOf" srcId="{14E767A3-C23A-4A2F-83C5-DEDE7116D06F}" destId="{12C7F75F-1F53-4721-9F69-28EE431C879B}" srcOrd="0" destOrd="0" presId="urn:microsoft.com/office/officeart/2018/2/layout/IconLabelList"/>
    <dgm:cxn modelId="{67C69177-6673-48D1-93F2-B7BE509EBF5B}" srcId="{938E70B0-6C40-4418-AD7A-1F252105B7EE}" destId="{CF636F79-2120-436F-B4EB-A999F586117A}" srcOrd="2" destOrd="0" parTransId="{C4C34737-5B08-417D-82BB-6B1A9AD1CD4E}" sibTransId="{76E16326-E033-45D8-BB8A-587479500298}"/>
    <dgm:cxn modelId="{59267078-ADCB-4443-8942-CBF423C7E4BA}" type="presOf" srcId="{CF636F79-2120-436F-B4EB-A999F586117A}" destId="{2BD23CD4-04D4-4925-9747-197953FBDF2E}" srcOrd="0" destOrd="0" presId="urn:microsoft.com/office/officeart/2018/2/layout/IconLabelList"/>
    <dgm:cxn modelId="{74999F7B-88F8-42BE-BE87-3B4388FB028A}" srcId="{938E70B0-6C40-4418-AD7A-1F252105B7EE}" destId="{A26622D6-AAB6-4010-824E-DCE6F953C354}" srcOrd="3" destOrd="0" parTransId="{E584D624-8EDF-43B9-9E99-96AD01B43759}" sibTransId="{40645710-1CC7-4C54-8D82-C84EA213E28B}"/>
    <dgm:cxn modelId="{971F1A81-3909-41AE-A589-D52C8DF01AB2}" srcId="{938E70B0-6C40-4418-AD7A-1F252105B7EE}" destId="{C5139A60-FE1A-4AFA-98E3-CADB849DA417}" srcOrd="0" destOrd="0" parTransId="{2357CAE9-FADA-4BEE-9A46-F26AA184246F}" sibTransId="{1D28F0DD-3A7F-4405-A85B-EB726451A13F}"/>
    <dgm:cxn modelId="{94373281-CCF0-41D7-9861-14B1B3D88953}" type="presOf" srcId="{C5139A60-FE1A-4AFA-98E3-CADB849DA417}" destId="{CFBC9E97-8C6F-41FD-AA98-62BBD0746DCA}" srcOrd="0" destOrd="0" presId="urn:microsoft.com/office/officeart/2018/2/layout/IconLabelList"/>
    <dgm:cxn modelId="{28B0F1DD-DD53-4962-B21C-1385BF056B60}" type="presOf" srcId="{A26622D6-AAB6-4010-824E-DCE6F953C354}" destId="{68312F9A-DBD7-4E4F-8ADE-80BB206312A9}" srcOrd="0" destOrd="0" presId="urn:microsoft.com/office/officeart/2018/2/layout/IconLabelList"/>
    <dgm:cxn modelId="{2EC41733-5FFE-4055-91EF-964C20EEFBF7}" type="presParOf" srcId="{0CAFC92B-641D-40DE-AF13-B9570042EDC9}" destId="{B368C4FE-A858-4E80-8DE7-2B70A79B0C97}" srcOrd="0" destOrd="0" presId="urn:microsoft.com/office/officeart/2018/2/layout/IconLabelList"/>
    <dgm:cxn modelId="{08B5E1CD-F679-4DF4-8888-C28598687D97}" type="presParOf" srcId="{B368C4FE-A858-4E80-8DE7-2B70A79B0C97}" destId="{FB72C2BE-1981-4556-BAB1-A14700D066C9}" srcOrd="0" destOrd="0" presId="urn:microsoft.com/office/officeart/2018/2/layout/IconLabelList"/>
    <dgm:cxn modelId="{070AD9EC-7C5A-4DB9-AA32-51E45F14EF38}" type="presParOf" srcId="{B368C4FE-A858-4E80-8DE7-2B70A79B0C97}" destId="{1A7937A5-E8C3-49B2-9B98-23C7473F38C9}" srcOrd="1" destOrd="0" presId="urn:microsoft.com/office/officeart/2018/2/layout/IconLabelList"/>
    <dgm:cxn modelId="{A86B1573-E998-4143-9931-A3B9E5F34EAB}" type="presParOf" srcId="{B368C4FE-A858-4E80-8DE7-2B70A79B0C97}" destId="{CFBC9E97-8C6F-41FD-AA98-62BBD0746DCA}" srcOrd="2" destOrd="0" presId="urn:microsoft.com/office/officeart/2018/2/layout/IconLabelList"/>
    <dgm:cxn modelId="{9E9EB73C-059C-4154-91FE-B8C0E97B0DFA}" type="presParOf" srcId="{0CAFC92B-641D-40DE-AF13-B9570042EDC9}" destId="{458013CC-6524-4D56-92C3-A97DD2D0D8AD}" srcOrd="1" destOrd="0" presId="urn:microsoft.com/office/officeart/2018/2/layout/IconLabelList"/>
    <dgm:cxn modelId="{87C06111-5A66-40C1-A9C9-8134D43B00A3}" type="presParOf" srcId="{0CAFC92B-641D-40DE-AF13-B9570042EDC9}" destId="{D361CD0F-E04A-4DF6-9F04-D0902E1B86C7}" srcOrd="2" destOrd="0" presId="urn:microsoft.com/office/officeart/2018/2/layout/IconLabelList"/>
    <dgm:cxn modelId="{A6ACB008-2DC9-49A1-ADDE-9931D93DA43F}" type="presParOf" srcId="{D361CD0F-E04A-4DF6-9F04-D0902E1B86C7}" destId="{AC053D78-7FC9-4120-8389-94C3AA67BADA}" srcOrd="0" destOrd="0" presId="urn:microsoft.com/office/officeart/2018/2/layout/IconLabelList"/>
    <dgm:cxn modelId="{EAC3365C-E9C8-46A3-90CA-B3845B5948ED}" type="presParOf" srcId="{D361CD0F-E04A-4DF6-9F04-D0902E1B86C7}" destId="{8660A8F9-85C4-4AC7-B9E8-DC8BF89D3646}" srcOrd="1" destOrd="0" presId="urn:microsoft.com/office/officeart/2018/2/layout/IconLabelList"/>
    <dgm:cxn modelId="{C3C61D68-CCF3-45E3-ABB2-4B7331E1DBD2}" type="presParOf" srcId="{D361CD0F-E04A-4DF6-9F04-D0902E1B86C7}" destId="{43A548B2-B5E7-46F1-893A-6E1409C67736}" srcOrd="2" destOrd="0" presId="urn:microsoft.com/office/officeart/2018/2/layout/IconLabelList"/>
    <dgm:cxn modelId="{1ED35222-A431-4105-87BD-82D4E6FC8EC7}" type="presParOf" srcId="{0CAFC92B-641D-40DE-AF13-B9570042EDC9}" destId="{72AE110C-0379-4D3B-92C3-6768AD702EB4}" srcOrd="3" destOrd="0" presId="urn:microsoft.com/office/officeart/2018/2/layout/IconLabelList"/>
    <dgm:cxn modelId="{9D451EEC-0D72-46BA-95FA-6F06EAD9CE63}" type="presParOf" srcId="{0CAFC92B-641D-40DE-AF13-B9570042EDC9}" destId="{A0F1F0D0-CCDD-451C-BE16-BDDB11237071}" srcOrd="4" destOrd="0" presId="urn:microsoft.com/office/officeart/2018/2/layout/IconLabelList"/>
    <dgm:cxn modelId="{87EBBA67-3BAE-48ED-9A80-34DD79B6130C}" type="presParOf" srcId="{A0F1F0D0-CCDD-451C-BE16-BDDB11237071}" destId="{9B180BD1-5757-4ED8-9C1F-58ABE1889266}" srcOrd="0" destOrd="0" presId="urn:microsoft.com/office/officeart/2018/2/layout/IconLabelList"/>
    <dgm:cxn modelId="{D8299F93-1CA9-4B15-BC94-74934359D96F}" type="presParOf" srcId="{A0F1F0D0-CCDD-451C-BE16-BDDB11237071}" destId="{BD737C1E-826B-471D-94ED-540AAC0A9134}" srcOrd="1" destOrd="0" presId="urn:microsoft.com/office/officeart/2018/2/layout/IconLabelList"/>
    <dgm:cxn modelId="{057F44D9-12C4-41CC-B254-ECF6A4F442BB}" type="presParOf" srcId="{A0F1F0D0-CCDD-451C-BE16-BDDB11237071}" destId="{2BD23CD4-04D4-4925-9747-197953FBDF2E}" srcOrd="2" destOrd="0" presId="urn:microsoft.com/office/officeart/2018/2/layout/IconLabelList"/>
    <dgm:cxn modelId="{04B93EB0-F1FA-486F-87F6-DE7CC5EA4E7F}" type="presParOf" srcId="{0CAFC92B-641D-40DE-AF13-B9570042EDC9}" destId="{EA65A4C3-DBA9-4468-ADF5-10C6199AAC64}" srcOrd="5" destOrd="0" presId="urn:microsoft.com/office/officeart/2018/2/layout/IconLabelList"/>
    <dgm:cxn modelId="{A5677558-1BF2-4E0E-B478-53E43A6A958F}" type="presParOf" srcId="{0CAFC92B-641D-40DE-AF13-B9570042EDC9}" destId="{19E921B8-60C9-4ECD-87B6-F7FF0D37E1E2}" srcOrd="6" destOrd="0" presId="urn:microsoft.com/office/officeart/2018/2/layout/IconLabelList"/>
    <dgm:cxn modelId="{C80DC11A-2450-49BE-B40D-BF8B6930333A}" type="presParOf" srcId="{19E921B8-60C9-4ECD-87B6-F7FF0D37E1E2}" destId="{A5DD4A1D-3A3D-40B2-88B3-915AC6DD1CB2}" srcOrd="0" destOrd="0" presId="urn:microsoft.com/office/officeart/2018/2/layout/IconLabelList"/>
    <dgm:cxn modelId="{7700C2CA-DDB0-4090-8274-3A71DD29DFBA}" type="presParOf" srcId="{19E921B8-60C9-4ECD-87B6-F7FF0D37E1E2}" destId="{023E7B4A-3CBB-4663-AC83-4774D6AB1478}" srcOrd="1" destOrd="0" presId="urn:microsoft.com/office/officeart/2018/2/layout/IconLabelList"/>
    <dgm:cxn modelId="{AE328185-B191-487C-9A53-D6542F61BB4A}" type="presParOf" srcId="{19E921B8-60C9-4ECD-87B6-F7FF0D37E1E2}" destId="{68312F9A-DBD7-4E4F-8ADE-80BB206312A9}" srcOrd="2" destOrd="0" presId="urn:microsoft.com/office/officeart/2018/2/layout/IconLabelList"/>
    <dgm:cxn modelId="{1F5ECEA4-F0AF-4758-BC9E-355123D945CA}" type="presParOf" srcId="{0CAFC92B-641D-40DE-AF13-B9570042EDC9}" destId="{7AAF6052-A743-4B95-B63F-9CF410EE82AF}" srcOrd="7" destOrd="0" presId="urn:microsoft.com/office/officeart/2018/2/layout/IconLabelList"/>
    <dgm:cxn modelId="{2E929650-07B3-4E1B-ABD3-6431CF0350B8}" type="presParOf" srcId="{0CAFC92B-641D-40DE-AF13-B9570042EDC9}" destId="{F82B4381-F658-4230-B826-E0537513C0C8}" srcOrd="8" destOrd="0" presId="urn:microsoft.com/office/officeart/2018/2/layout/IconLabelList"/>
    <dgm:cxn modelId="{F6A1B992-BDBF-419E-8E27-F275992D30EE}" type="presParOf" srcId="{F82B4381-F658-4230-B826-E0537513C0C8}" destId="{48AB04E8-390C-49FE-AFCF-3FE2212AEB46}" srcOrd="0" destOrd="0" presId="urn:microsoft.com/office/officeart/2018/2/layout/IconLabelList"/>
    <dgm:cxn modelId="{FEDB3300-5DC7-4FC4-9088-EDE95ECD9575}" type="presParOf" srcId="{F82B4381-F658-4230-B826-E0537513C0C8}" destId="{0874EC4E-FEFC-439E-86AD-674218393FD4}" srcOrd="1" destOrd="0" presId="urn:microsoft.com/office/officeart/2018/2/layout/IconLabelList"/>
    <dgm:cxn modelId="{D7437618-8507-4354-AC91-E27C177C1956}" type="presParOf" srcId="{F82B4381-F658-4230-B826-E0537513C0C8}" destId="{12C7F75F-1F53-4721-9F69-28EE431C879B}" srcOrd="2" destOrd="0" presId="urn:microsoft.com/office/officeart/2018/2/layout/IconLabelList"/>
    <dgm:cxn modelId="{3C7FB99C-9B6E-4F8B-880F-F21D00AE6DB2}" type="presParOf" srcId="{0CAFC92B-641D-40DE-AF13-B9570042EDC9}" destId="{809B0E90-4E07-4A93-8F1E-C730E024AD39}" srcOrd="9" destOrd="0" presId="urn:microsoft.com/office/officeart/2018/2/layout/IconLabelList"/>
    <dgm:cxn modelId="{C71AEE3F-892D-4C3D-9961-EF1595B4F7F5}" type="presParOf" srcId="{0CAFC92B-641D-40DE-AF13-B9570042EDC9}" destId="{2F805505-3A27-4520-BF7C-0464B9F25F4E}" srcOrd="10" destOrd="0" presId="urn:microsoft.com/office/officeart/2018/2/layout/IconLabelList"/>
    <dgm:cxn modelId="{40429676-B029-45D0-B9D9-0F349EF11128}" type="presParOf" srcId="{2F805505-3A27-4520-BF7C-0464B9F25F4E}" destId="{C8818EE4-78D8-4E98-9D89-39BE8CC3F068}" srcOrd="0" destOrd="0" presId="urn:microsoft.com/office/officeart/2018/2/layout/IconLabelList"/>
    <dgm:cxn modelId="{5722066E-C35B-41DE-BCBD-DED6842A5F26}" type="presParOf" srcId="{2F805505-3A27-4520-BF7C-0464B9F25F4E}" destId="{68E2EBC7-DADB-4125-B13E-044C1920A2E8}" srcOrd="1" destOrd="0" presId="urn:microsoft.com/office/officeart/2018/2/layout/IconLabelList"/>
    <dgm:cxn modelId="{E7376CBF-6114-4211-BD55-D032441D1FA7}" type="presParOf" srcId="{2F805505-3A27-4520-BF7C-0464B9F25F4E}" destId="{AE8F52EE-5BC1-4292-8C2A-E051280615D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96E6CD-82F6-4576-A5A0-33025442E190}" type="doc">
      <dgm:prSet loTypeId="urn:microsoft.com/office/officeart/2005/8/layout/hierarchy1" loCatId="hierarchy" qsTypeId="urn:microsoft.com/office/officeart/2005/8/quickstyle/simple4" qsCatId="simple" csTypeId="urn:microsoft.com/office/officeart/2005/8/colors/accent3_2" csCatId="accent3" phldr="1"/>
      <dgm:spPr/>
      <dgm:t>
        <a:bodyPr/>
        <a:lstStyle/>
        <a:p>
          <a:endParaRPr lang="en-US"/>
        </a:p>
      </dgm:t>
    </dgm:pt>
    <dgm:pt modelId="{8958EDAB-7E04-4B1E-8490-1B4B7CEDC914}">
      <dgm:prSet custT="1"/>
      <dgm:spPr/>
      <dgm:t>
        <a:bodyPr/>
        <a:lstStyle/>
        <a:p>
          <a:r>
            <a:rPr lang="en-US" sz="1800" dirty="0"/>
            <a:t>Benchmarks</a:t>
          </a:r>
        </a:p>
      </dgm:t>
    </dgm:pt>
    <dgm:pt modelId="{4B6E6969-5C95-4656-9826-FF8A6ABA4680}" type="parTrans" cxnId="{04E6BD94-CE90-4DC9-A12F-0501E3EF2165}">
      <dgm:prSet/>
      <dgm:spPr/>
      <dgm:t>
        <a:bodyPr/>
        <a:lstStyle/>
        <a:p>
          <a:endParaRPr lang="en-US" sz="1800"/>
        </a:p>
      </dgm:t>
    </dgm:pt>
    <dgm:pt modelId="{D91D0AD6-2A56-4779-B9DF-AA527E904E3C}" type="sibTrans" cxnId="{04E6BD94-CE90-4DC9-A12F-0501E3EF2165}">
      <dgm:prSet/>
      <dgm:spPr/>
      <dgm:t>
        <a:bodyPr/>
        <a:lstStyle/>
        <a:p>
          <a:endParaRPr lang="en-US" sz="1800"/>
        </a:p>
      </dgm:t>
    </dgm:pt>
    <dgm:pt modelId="{4589F711-F1DF-419B-9156-2CC7A88CD02A}">
      <dgm:prSet custT="1"/>
      <dgm:spPr/>
      <dgm:t>
        <a:bodyPr/>
        <a:lstStyle/>
        <a:p>
          <a:r>
            <a:rPr lang="en-US" sz="1800"/>
            <a:t>Unit Tests</a:t>
          </a:r>
        </a:p>
      </dgm:t>
    </dgm:pt>
    <dgm:pt modelId="{DBFA06C3-65E5-4175-97C6-8F7570F519E9}" type="parTrans" cxnId="{8CCF6BA5-AC3B-4841-98B2-59EA79A232AB}">
      <dgm:prSet/>
      <dgm:spPr/>
      <dgm:t>
        <a:bodyPr/>
        <a:lstStyle/>
        <a:p>
          <a:endParaRPr lang="en-US" sz="1800"/>
        </a:p>
      </dgm:t>
    </dgm:pt>
    <dgm:pt modelId="{AE69E8DE-29AA-46B0-8F3C-91E07ED33547}" type="sibTrans" cxnId="{8CCF6BA5-AC3B-4841-98B2-59EA79A232AB}">
      <dgm:prSet/>
      <dgm:spPr/>
      <dgm:t>
        <a:bodyPr/>
        <a:lstStyle/>
        <a:p>
          <a:endParaRPr lang="en-US" sz="1800"/>
        </a:p>
      </dgm:t>
    </dgm:pt>
    <dgm:pt modelId="{890ED3F7-9B03-4969-BF4C-8626C832C0B2}">
      <dgm:prSet custT="1"/>
      <dgm:spPr/>
      <dgm:t>
        <a:bodyPr/>
        <a:lstStyle/>
        <a:p>
          <a:r>
            <a:rPr lang="en-US" sz="1800"/>
            <a:t>Functional Tests</a:t>
          </a:r>
        </a:p>
      </dgm:t>
    </dgm:pt>
    <dgm:pt modelId="{8829B39E-7051-40B3-BE78-9C36AE2CFC50}" type="parTrans" cxnId="{A580A729-B0FE-4C05-A97B-C29C3C9AC2DE}">
      <dgm:prSet/>
      <dgm:spPr/>
      <dgm:t>
        <a:bodyPr/>
        <a:lstStyle/>
        <a:p>
          <a:endParaRPr lang="en-US" sz="1800"/>
        </a:p>
      </dgm:t>
    </dgm:pt>
    <dgm:pt modelId="{0B9EE030-9FB6-41A3-8531-FE29A9589993}" type="sibTrans" cxnId="{A580A729-B0FE-4C05-A97B-C29C3C9AC2DE}">
      <dgm:prSet/>
      <dgm:spPr/>
      <dgm:t>
        <a:bodyPr/>
        <a:lstStyle/>
        <a:p>
          <a:endParaRPr lang="en-US" sz="1800"/>
        </a:p>
      </dgm:t>
    </dgm:pt>
    <dgm:pt modelId="{F25CAC07-3859-4A9E-A8A2-69E13B7DC9D8}" type="pres">
      <dgm:prSet presAssocID="{0696E6CD-82F6-4576-A5A0-33025442E190}" presName="hierChild1" presStyleCnt="0">
        <dgm:presLayoutVars>
          <dgm:chPref val="1"/>
          <dgm:dir/>
          <dgm:animOne val="branch"/>
          <dgm:animLvl val="lvl"/>
          <dgm:resizeHandles/>
        </dgm:presLayoutVars>
      </dgm:prSet>
      <dgm:spPr/>
    </dgm:pt>
    <dgm:pt modelId="{27BC5324-3592-4B17-BDD2-11DBAA9DCD34}" type="pres">
      <dgm:prSet presAssocID="{8958EDAB-7E04-4B1E-8490-1B4B7CEDC914}" presName="hierRoot1" presStyleCnt="0"/>
      <dgm:spPr/>
    </dgm:pt>
    <dgm:pt modelId="{C413E301-B903-4A0D-A1E9-E14E362CE3F1}" type="pres">
      <dgm:prSet presAssocID="{8958EDAB-7E04-4B1E-8490-1B4B7CEDC914}" presName="composite" presStyleCnt="0"/>
      <dgm:spPr/>
    </dgm:pt>
    <dgm:pt modelId="{75B0BBAD-E10C-47D3-B118-6C38A4720B10}" type="pres">
      <dgm:prSet presAssocID="{8958EDAB-7E04-4B1E-8490-1B4B7CEDC914}" presName="background" presStyleLbl="node0" presStyleIdx="0" presStyleCnt="3"/>
      <dgm:spPr/>
    </dgm:pt>
    <dgm:pt modelId="{2CE8939E-0DB8-4660-BD5E-E6BD484F6CF8}" type="pres">
      <dgm:prSet presAssocID="{8958EDAB-7E04-4B1E-8490-1B4B7CEDC914}" presName="text" presStyleLbl="fgAcc0" presStyleIdx="0" presStyleCnt="3" custScaleX="84025" custScaleY="74657">
        <dgm:presLayoutVars>
          <dgm:chPref val="3"/>
        </dgm:presLayoutVars>
      </dgm:prSet>
      <dgm:spPr/>
    </dgm:pt>
    <dgm:pt modelId="{D339006D-0FB5-4D6A-8677-C1D8AEAB2105}" type="pres">
      <dgm:prSet presAssocID="{8958EDAB-7E04-4B1E-8490-1B4B7CEDC914}" presName="hierChild2" presStyleCnt="0"/>
      <dgm:spPr/>
    </dgm:pt>
    <dgm:pt modelId="{79B6175E-6BC7-4A88-AE2E-2EF11B95BB57}" type="pres">
      <dgm:prSet presAssocID="{4589F711-F1DF-419B-9156-2CC7A88CD02A}" presName="hierRoot1" presStyleCnt="0"/>
      <dgm:spPr/>
    </dgm:pt>
    <dgm:pt modelId="{3A750986-FB7C-449C-836C-812E1507D815}" type="pres">
      <dgm:prSet presAssocID="{4589F711-F1DF-419B-9156-2CC7A88CD02A}" presName="composite" presStyleCnt="0"/>
      <dgm:spPr/>
    </dgm:pt>
    <dgm:pt modelId="{6A4DE488-327C-4110-91E6-77DA0464B8AE}" type="pres">
      <dgm:prSet presAssocID="{4589F711-F1DF-419B-9156-2CC7A88CD02A}" presName="background" presStyleLbl="node0" presStyleIdx="1" presStyleCnt="3"/>
      <dgm:spPr/>
    </dgm:pt>
    <dgm:pt modelId="{D35CDC50-E2B0-4026-9381-3E4D4F4AC891}" type="pres">
      <dgm:prSet presAssocID="{4589F711-F1DF-419B-9156-2CC7A88CD02A}" presName="text" presStyleLbl="fgAcc0" presStyleIdx="1" presStyleCnt="3" custScaleX="83920" custScaleY="74880">
        <dgm:presLayoutVars>
          <dgm:chPref val="3"/>
        </dgm:presLayoutVars>
      </dgm:prSet>
      <dgm:spPr/>
    </dgm:pt>
    <dgm:pt modelId="{7465280F-C458-4EFB-B85A-0C1E670DACD3}" type="pres">
      <dgm:prSet presAssocID="{4589F711-F1DF-419B-9156-2CC7A88CD02A}" presName="hierChild2" presStyleCnt="0"/>
      <dgm:spPr/>
    </dgm:pt>
    <dgm:pt modelId="{16070FF1-3171-437E-B2C4-1B27E079A5D2}" type="pres">
      <dgm:prSet presAssocID="{890ED3F7-9B03-4969-BF4C-8626C832C0B2}" presName="hierRoot1" presStyleCnt="0"/>
      <dgm:spPr/>
    </dgm:pt>
    <dgm:pt modelId="{BB422B3F-BDD1-412C-B810-38B6F0D48B39}" type="pres">
      <dgm:prSet presAssocID="{890ED3F7-9B03-4969-BF4C-8626C832C0B2}" presName="composite" presStyleCnt="0"/>
      <dgm:spPr/>
    </dgm:pt>
    <dgm:pt modelId="{945A5BF4-5BCF-45FA-8063-E507CC885E60}" type="pres">
      <dgm:prSet presAssocID="{890ED3F7-9B03-4969-BF4C-8626C832C0B2}" presName="background" presStyleLbl="node0" presStyleIdx="2" presStyleCnt="3"/>
      <dgm:spPr/>
    </dgm:pt>
    <dgm:pt modelId="{1BF1DE70-A1D5-4DDA-A70F-E818B7AC6EDD}" type="pres">
      <dgm:prSet presAssocID="{890ED3F7-9B03-4969-BF4C-8626C832C0B2}" presName="text" presStyleLbl="fgAcc0" presStyleIdx="2" presStyleCnt="3" custScaleX="83800" custScaleY="74792">
        <dgm:presLayoutVars>
          <dgm:chPref val="3"/>
        </dgm:presLayoutVars>
      </dgm:prSet>
      <dgm:spPr/>
    </dgm:pt>
    <dgm:pt modelId="{FA990D75-3064-428A-ACF1-414EB51B5441}" type="pres">
      <dgm:prSet presAssocID="{890ED3F7-9B03-4969-BF4C-8626C832C0B2}" presName="hierChild2" presStyleCnt="0"/>
      <dgm:spPr/>
    </dgm:pt>
  </dgm:ptLst>
  <dgm:cxnLst>
    <dgm:cxn modelId="{A580A729-B0FE-4C05-A97B-C29C3C9AC2DE}" srcId="{0696E6CD-82F6-4576-A5A0-33025442E190}" destId="{890ED3F7-9B03-4969-BF4C-8626C832C0B2}" srcOrd="2" destOrd="0" parTransId="{8829B39E-7051-40B3-BE78-9C36AE2CFC50}" sibTransId="{0B9EE030-9FB6-41A3-8531-FE29A9589993}"/>
    <dgm:cxn modelId="{52F3CE2C-173B-401D-94A6-1567099C6683}" type="presOf" srcId="{0696E6CD-82F6-4576-A5A0-33025442E190}" destId="{F25CAC07-3859-4A9E-A8A2-69E13B7DC9D8}" srcOrd="0" destOrd="0" presId="urn:microsoft.com/office/officeart/2005/8/layout/hierarchy1"/>
    <dgm:cxn modelId="{04E6BD94-CE90-4DC9-A12F-0501E3EF2165}" srcId="{0696E6CD-82F6-4576-A5A0-33025442E190}" destId="{8958EDAB-7E04-4B1E-8490-1B4B7CEDC914}" srcOrd="0" destOrd="0" parTransId="{4B6E6969-5C95-4656-9826-FF8A6ABA4680}" sibTransId="{D91D0AD6-2A56-4779-B9DF-AA527E904E3C}"/>
    <dgm:cxn modelId="{8CCF6BA5-AC3B-4841-98B2-59EA79A232AB}" srcId="{0696E6CD-82F6-4576-A5A0-33025442E190}" destId="{4589F711-F1DF-419B-9156-2CC7A88CD02A}" srcOrd="1" destOrd="0" parTransId="{DBFA06C3-65E5-4175-97C6-8F7570F519E9}" sibTransId="{AE69E8DE-29AA-46B0-8F3C-91E07ED33547}"/>
    <dgm:cxn modelId="{A5A420AF-0069-4AF5-89AF-3DB8087F4A9B}" type="presOf" srcId="{4589F711-F1DF-419B-9156-2CC7A88CD02A}" destId="{D35CDC50-E2B0-4026-9381-3E4D4F4AC891}" srcOrd="0" destOrd="0" presId="urn:microsoft.com/office/officeart/2005/8/layout/hierarchy1"/>
    <dgm:cxn modelId="{5763C6B0-FAF2-4B2E-95EB-571920551C7A}" type="presOf" srcId="{890ED3F7-9B03-4969-BF4C-8626C832C0B2}" destId="{1BF1DE70-A1D5-4DDA-A70F-E818B7AC6EDD}" srcOrd="0" destOrd="0" presId="urn:microsoft.com/office/officeart/2005/8/layout/hierarchy1"/>
    <dgm:cxn modelId="{2A49C6EF-BDF1-4770-80E7-5F58C7CFDE0C}" type="presOf" srcId="{8958EDAB-7E04-4B1E-8490-1B4B7CEDC914}" destId="{2CE8939E-0DB8-4660-BD5E-E6BD484F6CF8}" srcOrd="0" destOrd="0" presId="urn:microsoft.com/office/officeart/2005/8/layout/hierarchy1"/>
    <dgm:cxn modelId="{2FCFB904-FE23-4E9D-A842-40029262BE51}" type="presParOf" srcId="{F25CAC07-3859-4A9E-A8A2-69E13B7DC9D8}" destId="{27BC5324-3592-4B17-BDD2-11DBAA9DCD34}" srcOrd="0" destOrd="0" presId="urn:microsoft.com/office/officeart/2005/8/layout/hierarchy1"/>
    <dgm:cxn modelId="{6FA57008-5275-4FAA-95B1-CA2EFA477519}" type="presParOf" srcId="{27BC5324-3592-4B17-BDD2-11DBAA9DCD34}" destId="{C413E301-B903-4A0D-A1E9-E14E362CE3F1}" srcOrd="0" destOrd="0" presId="urn:microsoft.com/office/officeart/2005/8/layout/hierarchy1"/>
    <dgm:cxn modelId="{C5D2F43C-488C-4B4E-B4C3-8803A7C2CEA1}" type="presParOf" srcId="{C413E301-B903-4A0D-A1E9-E14E362CE3F1}" destId="{75B0BBAD-E10C-47D3-B118-6C38A4720B10}" srcOrd="0" destOrd="0" presId="urn:microsoft.com/office/officeart/2005/8/layout/hierarchy1"/>
    <dgm:cxn modelId="{E1A6AE2A-A665-40B0-8714-C86C72A40E39}" type="presParOf" srcId="{C413E301-B903-4A0D-A1E9-E14E362CE3F1}" destId="{2CE8939E-0DB8-4660-BD5E-E6BD484F6CF8}" srcOrd="1" destOrd="0" presId="urn:microsoft.com/office/officeart/2005/8/layout/hierarchy1"/>
    <dgm:cxn modelId="{55664FDE-7D83-4039-BF20-0D38D414364F}" type="presParOf" srcId="{27BC5324-3592-4B17-BDD2-11DBAA9DCD34}" destId="{D339006D-0FB5-4D6A-8677-C1D8AEAB2105}" srcOrd="1" destOrd="0" presId="urn:microsoft.com/office/officeart/2005/8/layout/hierarchy1"/>
    <dgm:cxn modelId="{AE32197F-AFC8-44F0-9D2A-0DB0D6B5EC08}" type="presParOf" srcId="{F25CAC07-3859-4A9E-A8A2-69E13B7DC9D8}" destId="{79B6175E-6BC7-4A88-AE2E-2EF11B95BB57}" srcOrd="1" destOrd="0" presId="urn:microsoft.com/office/officeart/2005/8/layout/hierarchy1"/>
    <dgm:cxn modelId="{E540DA10-B8FA-4AD1-ABE4-332F3CDA80DD}" type="presParOf" srcId="{79B6175E-6BC7-4A88-AE2E-2EF11B95BB57}" destId="{3A750986-FB7C-449C-836C-812E1507D815}" srcOrd="0" destOrd="0" presId="urn:microsoft.com/office/officeart/2005/8/layout/hierarchy1"/>
    <dgm:cxn modelId="{61EE2D76-7D18-4C09-B345-DB9AD2645111}" type="presParOf" srcId="{3A750986-FB7C-449C-836C-812E1507D815}" destId="{6A4DE488-327C-4110-91E6-77DA0464B8AE}" srcOrd="0" destOrd="0" presId="urn:microsoft.com/office/officeart/2005/8/layout/hierarchy1"/>
    <dgm:cxn modelId="{ADD0C1A5-C271-4C13-9241-280C8D5B455E}" type="presParOf" srcId="{3A750986-FB7C-449C-836C-812E1507D815}" destId="{D35CDC50-E2B0-4026-9381-3E4D4F4AC891}" srcOrd="1" destOrd="0" presId="urn:microsoft.com/office/officeart/2005/8/layout/hierarchy1"/>
    <dgm:cxn modelId="{90605ECF-107A-4FA8-A57E-5AC2A4EDF1EA}" type="presParOf" srcId="{79B6175E-6BC7-4A88-AE2E-2EF11B95BB57}" destId="{7465280F-C458-4EFB-B85A-0C1E670DACD3}" srcOrd="1" destOrd="0" presId="urn:microsoft.com/office/officeart/2005/8/layout/hierarchy1"/>
    <dgm:cxn modelId="{5D6B36C8-7B16-4D30-A61B-521EE6B7A5C2}" type="presParOf" srcId="{F25CAC07-3859-4A9E-A8A2-69E13B7DC9D8}" destId="{16070FF1-3171-437E-B2C4-1B27E079A5D2}" srcOrd="2" destOrd="0" presId="urn:microsoft.com/office/officeart/2005/8/layout/hierarchy1"/>
    <dgm:cxn modelId="{050500ED-EC9A-42C7-A403-D0EAAC88B6B0}" type="presParOf" srcId="{16070FF1-3171-437E-B2C4-1B27E079A5D2}" destId="{BB422B3F-BDD1-412C-B810-38B6F0D48B39}" srcOrd="0" destOrd="0" presId="urn:microsoft.com/office/officeart/2005/8/layout/hierarchy1"/>
    <dgm:cxn modelId="{820992FA-42C4-4796-800D-813558B98BC6}" type="presParOf" srcId="{BB422B3F-BDD1-412C-B810-38B6F0D48B39}" destId="{945A5BF4-5BCF-45FA-8063-E507CC885E60}" srcOrd="0" destOrd="0" presId="urn:microsoft.com/office/officeart/2005/8/layout/hierarchy1"/>
    <dgm:cxn modelId="{7B54991D-54C1-49EF-8F7C-B836329701BA}" type="presParOf" srcId="{BB422B3F-BDD1-412C-B810-38B6F0D48B39}" destId="{1BF1DE70-A1D5-4DDA-A70F-E818B7AC6EDD}" srcOrd="1" destOrd="0" presId="urn:microsoft.com/office/officeart/2005/8/layout/hierarchy1"/>
    <dgm:cxn modelId="{E32D46A7-F868-49A7-AE06-695D1D5B7998}" type="presParOf" srcId="{16070FF1-3171-437E-B2C4-1B27E079A5D2}" destId="{FA990D75-3064-428A-ACF1-414EB51B544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980FA-E768-4696-BA80-4C3090D68BA4}">
      <dsp:nvSpPr>
        <dsp:cNvPr id="0" name=""/>
        <dsp:cNvSpPr/>
      </dsp:nvSpPr>
      <dsp:spPr>
        <a:xfrm>
          <a:off x="333984" y="539052"/>
          <a:ext cx="1040097" cy="10400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4274E-852D-4925-8330-E687A7A7D519}">
      <dsp:nvSpPr>
        <dsp:cNvPr id="0" name=""/>
        <dsp:cNvSpPr/>
      </dsp:nvSpPr>
      <dsp:spPr>
        <a:xfrm>
          <a:off x="555644" y="760712"/>
          <a:ext cx="596777" cy="596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41B1DB-D87F-4083-A128-6163EAD44679}">
      <dsp:nvSpPr>
        <dsp:cNvPr id="0" name=""/>
        <dsp:cNvSpPr/>
      </dsp:nvSpPr>
      <dsp:spPr>
        <a:xfrm>
          <a:off x="1494" y="1903115"/>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C#</a:t>
          </a:r>
        </a:p>
      </dsp:txBody>
      <dsp:txXfrm>
        <a:off x="1494" y="1903115"/>
        <a:ext cx="1705078" cy="682031"/>
      </dsp:txXfrm>
    </dsp:sp>
    <dsp:sp modelId="{7D8968CA-092B-4F1B-80CE-6C65C1EB3B43}">
      <dsp:nvSpPr>
        <dsp:cNvPr id="0" name=""/>
        <dsp:cNvSpPr/>
      </dsp:nvSpPr>
      <dsp:spPr>
        <a:xfrm>
          <a:off x="2337451" y="539052"/>
          <a:ext cx="1040097" cy="10400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DE0BF-33D5-41EA-8FE4-28533F10237B}">
      <dsp:nvSpPr>
        <dsp:cNvPr id="0" name=""/>
        <dsp:cNvSpPr/>
      </dsp:nvSpPr>
      <dsp:spPr>
        <a:xfrm>
          <a:off x="2559111" y="760712"/>
          <a:ext cx="596777" cy="596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CDA829-790E-482A-A015-645C76818A96}">
      <dsp:nvSpPr>
        <dsp:cNvPr id="0" name=""/>
        <dsp:cNvSpPr/>
      </dsp:nvSpPr>
      <dsp:spPr>
        <a:xfrm>
          <a:off x="2004960" y="1903115"/>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.NET 6</a:t>
          </a:r>
        </a:p>
      </dsp:txBody>
      <dsp:txXfrm>
        <a:off x="2004960" y="1903115"/>
        <a:ext cx="1705078" cy="682031"/>
      </dsp:txXfrm>
    </dsp:sp>
    <dsp:sp modelId="{A7CE22A2-EBAA-4951-A7A6-CE7ADBECD523}">
      <dsp:nvSpPr>
        <dsp:cNvPr id="0" name=""/>
        <dsp:cNvSpPr/>
      </dsp:nvSpPr>
      <dsp:spPr>
        <a:xfrm>
          <a:off x="4340917" y="539052"/>
          <a:ext cx="1040097" cy="10400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4F387C-8A96-428E-9BB2-BA57AD96CBC8}">
      <dsp:nvSpPr>
        <dsp:cNvPr id="0" name=""/>
        <dsp:cNvSpPr/>
      </dsp:nvSpPr>
      <dsp:spPr>
        <a:xfrm>
          <a:off x="4562578" y="760712"/>
          <a:ext cx="596777" cy="596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7D6280-BD90-42C6-9A67-3D947CB85186}">
      <dsp:nvSpPr>
        <dsp:cNvPr id="0" name=""/>
        <dsp:cNvSpPr/>
      </dsp:nvSpPr>
      <dsp:spPr>
        <a:xfrm>
          <a:off x="4008427" y="1903115"/>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PostgreSQL</a:t>
          </a:r>
        </a:p>
      </dsp:txBody>
      <dsp:txXfrm>
        <a:off x="4008427" y="1903115"/>
        <a:ext cx="1705078" cy="682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548BF-113E-41CD-A06F-C2F6C646D40C}">
      <dsp:nvSpPr>
        <dsp:cNvPr id="0" name=""/>
        <dsp:cNvSpPr/>
      </dsp:nvSpPr>
      <dsp:spPr>
        <a:xfrm>
          <a:off x="821697" y="1059580"/>
          <a:ext cx="999313" cy="63456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6FED273-AD3C-4F61-A946-87DA93A7A4B7}">
      <dsp:nvSpPr>
        <dsp:cNvPr id="0" name=""/>
        <dsp:cNvSpPr/>
      </dsp:nvSpPr>
      <dsp:spPr>
        <a:xfrm>
          <a:off x="932731" y="1165063"/>
          <a:ext cx="999313" cy="63456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Serilog</a:t>
          </a:r>
        </a:p>
      </dsp:txBody>
      <dsp:txXfrm>
        <a:off x="951317" y="1183649"/>
        <a:ext cx="962141" cy="597391"/>
      </dsp:txXfrm>
    </dsp:sp>
    <dsp:sp modelId="{F2BFF37D-F226-42B0-B48E-ACB3DBF22F0D}">
      <dsp:nvSpPr>
        <dsp:cNvPr id="0" name=""/>
        <dsp:cNvSpPr/>
      </dsp:nvSpPr>
      <dsp:spPr>
        <a:xfrm>
          <a:off x="2387163" y="1061859"/>
          <a:ext cx="999313" cy="63456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DC4DB96-A65B-4B70-BB50-9F9B62AAAFC0}">
      <dsp:nvSpPr>
        <dsp:cNvPr id="0" name=""/>
        <dsp:cNvSpPr/>
      </dsp:nvSpPr>
      <dsp:spPr>
        <a:xfrm>
          <a:off x="2498198" y="1167342"/>
          <a:ext cx="999313" cy="63456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MiniProfile</a:t>
          </a:r>
        </a:p>
      </dsp:txBody>
      <dsp:txXfrm>
        <a:off x="2516784" y="1185928"/>
        <a:ext cx="962141" cy="597391"/>
      </dsp:txXfrm>
    </dsp:sp>
    <dsp:sp modelId="{4B95EFBC-3DD6-47EC-96FD-3775AEB4B85D}">
      <dsp:nvSpPr>
        <dsp:cNvPr id="0" name=""/>
        <dsp:cNvSpPr/>
      </dsp:nvSpPr>
      <dsp:spPr>
        <a:xfrm>
          <a:off x="4074216" y="1061859"/>
          <a:ext cx="999313" cy="63456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A698938-B373-4F74-BFD9-26F3FC490FDF}">
      <dsp:nvSpPr>
        <dsp:cNvPr id="0" name=""/>
        <dsp:cNvSpPr/>
      </dsp:nvSpPr>
      <dsp:spPr>
        <a:xfrm>
          <a:off x="4185251" y="1167342"/>
          <a:ext cx="999313" cy="63456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SignalR</a:t>
          </a:r>
        </a:p>
      </dsp:txBody>
      <dsp:txXfrm>
        <a:off x="4203837" y="1185928"/>
        <a:ext cx="962141" cy="597391"/>
      </dsp:txXfrm>
    </dsp:sp>
    <dsp:sp modelId="{08D44C48-C816-4CE5-A5A6-E766AA43FC96}">
      <dsp:nvSpPr>
        <dsp:cNvPr id="0" name=""/>
        <dsp:cNvSpPr/>
      </dsp:nvSpPr>
      <dsp:spPr>
        <a:xfrm>
          <a:off x="5674628" y="1061859"/>
          <a:ext cx="999313" cy="63456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67EC05D-E05E-4311-A32B-3B25606B250F}">
      <dsp:nvSpPr>
        <dsp:cNvPr id="0" name=""/>
        <dsp:cNvSpPr/>
      </dsp:nvSpPr>
      <dsp:spPr>
        <a:xfrm>
          <a:off x="5785663" y="1167342"/>
          <a:ext cx="999313" cy="63456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Mapster</a:t>
          </a:r>
          <a:endParaRPr lang="en-US" sz="1400" kern="1200" dirty="0"/>
        </a:p>
      </dsp:txBody>
      <dsp:txXfrm>
        <a:off x="5804249" y="1185928"/>
        <a:ext cx="962141" cy="597391"/>
      </dsp:txXfrm>
    </dsp:sp>
    <dsp:sp modelId="{B49E8DD1-7E4C-4833-B2B6-490476A0012F}">
      <dsp:nvSpPr>
        <dsp:cNvPr id="0" name=""/>
        <dsp:cNvSpPr/>
      </dsp:nvSpPr>
      <dsp:spPr>
        <a:xfrm>
          <a:off x="2105054" y="2087790"/>
          <a:ext cx="999313" cy="63456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7DF6E2C-BBDD-4BF6-9CB2-EBC3C59EF2F2}">
      <dsp:nvSpPr>
        <dsp:cNvPr id="0" name=""/>
        <dsp:cNvSpPr/>
      </dsp:nvSpPr>
      <dsp:spPr>
        <a:xfrm>
          <a:off x="2216088" y="2193273"/>
          <a:ext cx="999313" cy="63456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Dapper</a:t>
          </a:r>
        </a:p>
      </dsp:txBody>
      <dsp:txXfrm>
        <a:off x="2234674" y="2211859"/>
        <a:ext cx="962141" cy="597391"/>
      </dsp:txXfrm>
    </dsp:sp>
    <dsp:sp modelId="{792B104B-9337-49F0-A71E-7495265FAD86}">
      <dsp:nvSpPr>
        <dsp:cNvPr id="0" name=""/>
        <dsp:cNvSpPr/>
      </dsp:nvSpPr>
      <dsp:spPr>
        <a:xfrm>
          <a:off x="3748786" y="2087790"/>
          <a:ext cx="999313" cy="63456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CB6AD39-8912-4FF3-8A53-E886E40E0E37}">
      <dsp:nvSpPr>
        <dsp:cNvPr id="0" name=""/>
        <dsp:cNvSpPr/>
      </dsp:nvSpPr>
      <dsp:spPr>
        <a:xfrm>
          <a:off x="3859821" y="2193273"/>
          <a:ext cx="999313" cy="63456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Entity Framework</a:t>
          </a:r>
        </a:p>
      </dsp:txBody>
      <dsp:txXfrm>
        <a:off x="3878407" y="2211859"/>
        <a:ext cx="962141" cy="5973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2C2BE-1981-4556-BAB1-A14700D066C9}">
      <dsp:nvSpPr>
        <dsp:cNvPr id="0" name=""/>
        <dsp:cNvSpPr/>
      </dsp:nvSpPr>
      <dsp:spPr>
        <a:xfrm>
          <a:off x="925095" y="426662"/>
          <a:ext cx="722197" cy="722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BC9E97-8C6F-41FD-AA98-62BBD0746DCA}">
      <dsp:nvSpPr>
        <dsp:cNvPr id="0" name=""/>
        <dsp:cNvSpPr/>
      </dsp:nvSpPr>
      <dsp:spPr>
        <a:xfrm>
          <a:off x="483752" y="1420418"/>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Repository and Unit of Work</a:t>
          </a:r>
        </a:p>
      </dsp:txBody>
      <dsp:txXfrm>
        <a:off x="483752" y="1420418"/>
        <a:ext cx="1604882" cy="641953"/>
      </dsp:txXfrm>
    </dsp:sp>
    <dsp:sp modelId="{AC053D78-7FC9-4120-8389-94C3AA67BADA}">
      <dsp:nvSpPr>
        <dsp:cNvPr id="0" name=""/>
        <dsp:cNvSpPr/>
      </dsp:nvSpPr>
      <dsp:spPr>
        <a:xfrm>
          <a:off x="2810832" y="426662"/>
          <a:ext cx="722197" cy="722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A548B2-B5E7-46F1-893A-6E1409C67736}">
      <dsp:nvSpPr>
        <dsp:cNvPr id="0" name=""/>
        <dsp:cNvSpPr/>
      </dsp:nvSpPr>
      <dsp:spPr>
        <a:xfrm>
          <a:off x="2369489" y="1420418"/>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Dependency Injection</a:t>
          </a:r>
        </a:p>
      </dsp:txBody>
      <dsp:txXfrm>
        <a:off x="2369489" y="1420418"/>
        <a:ext cx="1604882" cy="641953"/>
      </dsp:txXfrm>
    </dsp:sp>
    <dsp:sp modelId="{9B180BD1-5757-4ED8-9C1F-58ABE1889266}">
      <dsp:nvSpPr>
        <dsp:cNvPr id="0" name=""/>
        <dsp:cNvSpPr/>
      </dsp:nvSpPr>
      <dsp:spPr>
        <a:xfrm>
          <a:off x="4696570" y="426662"/>
          <a:ext cx="722197" cy="722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D23CD4-04D4-4925-9747-197953FBDF2E}">
      <dsp:nvSpPr>
        <dsp:cNvPr id="0" name=""/>
        <dsp:cNvSpPr/>
      </dsp:nvSpPr>
      <dsp:spPr>
        <a:xfrm>
          <a:off x="4255227" y="1420418"/>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Facade</a:t>
          </a:r>
        </a:p>
      </dsp:txBody>
      <dsp:txXfrm>
        <a:off x="4255227" y="1420418"/>
        <a:ext cx="1604882" cy="641953"/>
      </dsp:txXfrm>
    </dsp:sp>
    <dsp:sp modelId="{A5DD4A1D-3A3D-40B2-88B3-915AC6DD1CB2}">
      <dsp:nvSpPr>
        <dsp:cNvPr id="0" name=""/>
        <dsp:cNvSpPr/>
      </dsp:nvSpPr>
      <dsp:spPr>
        <a:xfrm>
          <a:off x="6582307" y="426662"/>
          <a:ext cx="722197" cy="7221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312F9A-DBD7-4E4F-8ADE-80BB206312A9}">
      <dsp:nvSpPr>
        <dsp:cNvPr id="0" name=""/>
        <dsp:cNvSpPr/>
      </dsp:nvSpPr>
      <dsp:spPr>
        <a:xfrm>
          <a:off x="6140964" y="1420418"/>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Observer</a:t>
          </a:r>
        </a:p>
      </dsp:txBody>
      <dsp:txXfrm>
        <a:off x="6140964" y="1420418"/>
        <a:ext cx="1604882" cy="641953"/>
      </dsp:txXfrm>
    </dsp:sp>
    <dsp:sp modelId="{48AB04E8-390C-49FE-AFCF-3FE2212AEB46}">
      <dsp:nvSpPr>
        <dsp:cNvPr id="0" name=""/>
        <dsp:cNvSpPr/>
      </dsp:nvSpPr>
      <dsp:spPr>
        <a:xfrm>
          <a:off x="2810832" y="2463591"/>
          <a:ext cx="722197" cy="7221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C7F75F-1F53-4721-9F69-28EE431C879B}">
      <dsp:nvSpPr>
        <dsp:cNvPr id="0" name=""/>
        <dsp:cNvSpPr/>
      </dsp:nvSpPr>
      <dsp:spPr>
        <a:xfrm>
          <a:off x="2369489" y="3457346"/>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Strategy</a:t>
          </a:r>
        </a:p>
      </dsp:txBody>
      <dsp:txXfrm>
        <a:off x="2369489" y="3457346"/>
        <a:ext cx="1604882" cy="641953"/>
      </dsp:txXfrm>
    </dsp:sp>
    <dsp:sp modelId="{C8818EE4-78D8-4E98-9D89-39BE8CC3F068}">
      <dsp:nvSpPr>
        <dsp:cNvPr id="0" name=""/>
        <dsp:cNvSpPr/>
      </dsp:nvSpPr>
      <dsp:spPr>
        <a:xfrm>
          <a:off x="4696570" y="2463591"/>
          <a:ext cx="722197" cy="7221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8F52EE-5BC1-4292-8C2A-E051280615D0}">
      <dsp:nvSpPr>
        <dsp:cNvPr id="0" name=""/>
        <dsp:cNvSpPr/>
      </dsp:nvSpPr>
      <dsp:spPr>
        <a:xfrm>
          <a:off x="4255227" y="3457346"/>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Builder</a:t>
          </a:r>
        </a:p>
      </dsp:txBody>
      <dsp:txXfrm>
        <a:off x="4255227" y="3457346"/>
        <a:ext cx="1604882" cy="6419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0BBAD-E10C-47D3-B118-6C38A4720B10}">
      <dsp:nvSpPr>
        <dsp:cNvPr id="0" name=""/>
        <dsp:cNvSpPr/>
      </dsp:nvSpPr>
      <dsp:spPr>
        <a:xfrm>
          <a:off x="2769" y="708397"/>
          <a:ext cx="2248700" cy="126872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E8939E-0DB8-4660-BD5E-E6BD484F6CF8}">
      <dsp:nvSpPr>
        <dsp:cNvPr id="0" name=""/>
        <dsp:cNvSpPr/>
      </dsp:nvSpPr>
      <dsp:spPr>
        <a:xfrm>
          <a:off x="300127" y="990888"/>
          <a:ext cx="2248700" cy="126872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Benchmarks</a:t>
          </a:r>
        </a:p>
      </dsp:txBody>
      <dsp:txXfrm>
        <a:off x="337287" y="1028048"/>
        <a:ext cx="2174380" cy="1194404"/>
      </dsp:txXfrm>
    </dsp:sp>
    <dsp:sp modelId="{6A4DE488-327C-4110-91E6-77DA0464B8AE}">
      <dsp:nvSpPr>
        <dsp:cNvPr id="0" name=""/>
        <dsp:cNvSpPr/>
      </dsp:nvSpPr>
      <dsp:spPr>
        <a:xfrm>
          <a:off x="2846186" y="708397"/>
          <a:ext cx="2245889" cy="127251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35CDC50-E2B0-4026-9381-3E4D4F4AC891}">
      <dsp:nvSpPr>
        <dsp:cNvPr id="0" name=""/>
        <dsp:cNvSpPr/>
      </dsp:nvSpPr>
      <dsp:spPr>
        <a:xfrm>
          <a:off x="3143545" y="990888"/>
          <a:ext cx="2245889" cy="127251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Unit Tests</a:t>
          </a:r>
        </a:p>
      </dsp:txBody>
      <dsp:txXfrm>
        <a:off x="3180816" y="1028159"/>
        <a:ext cx="2171347" cy="1197971"/>
      </dsp:txXfrm>
    </dsp:sp>
    <dsp:sp modelId="{945A5BF4-5BCF-45FA-8063-E507CC885E60}">
      <dsp:nvSpPr>
        <dsp:cNvPr id="0" name=""/>
        <dsp:cNvSpPr/>
      </dsp:nvSpPr>
      <dsp:spPr>
        <a:xfrm>
          <a:off x="5686793" y="708397"/>
          <a:ext cx="2242678" cy="1271018"/>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BF1DE70-A1D5-4DDA-A70F-E818B7AC6EDD}">
      <dsp:nvSpPr>
        <dsp:cNvPr id="0" name=""/>
        <dsp:cNvSpPr/>
      </dsp:nvSpPr>
      <dsp:spPr>
        <a:xfrm>
          <a:off x="5984152" y="990888"/>
          <a:ext cx="2242678" cy="1271018"/>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Functional Tests</a:t>
          </a:r>
        </a:p>
      </dsp:txBody>
      <dsp:txXfrm>
        <a:off x="6021379" y="1028115"/>
        <a:ext cx="2168224" cy="119656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81D28-3EA5-4AEF-87DF-EFC98563A083}" type="datetimeFigureOut">
              <a:rPr lang="en-US" smtClean="0"/>
              <a:t>6/9/2022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6D36C-BA5A-4209-92F8-352695EE7A9B}" type="slidenum">
              <a:rPr lang="en-US" smtClean="0"/>
              <a:t>‹#›</a:t>
            </a:fld>
            <a:endParaRPr lang="en-US"/>
          </a:p>
        </p:txBody>
      </p:sp>
    </p:spTree>
    <p:extLst>
      <p:ext uri="{BB962C8B-B14F-4D97-AF65-F5344CB8AC3E}">
        <p14:creationId xmlns:p14="http://schemas.microsoft.com/office/powerpoint/2010/main" val="35137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a:t>Kliknutím lze upravit styl.</a:t>
            </a:r>
            <a:endParaRPr lang="en-US"/>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lze upravit styl předlohy.</a:t>
            </a:r>
            <a:endParaRPr lang="en-US"/>
          </a:p>
        </p:txBody>
      </p:sp>
      <p:sp>
        <p:nvSpPr>
          <p:cNvPr id="4" name="Zástupný symbol pro datum 3"/>
          <p:cNvSpPr>
            <a:spLocks noGrp="1"/>
          </p:cNvSpPr>
          <p:nvPr>
            <p:ph type="dt" sz="half" idx="10"/>
          </p:nvPr>
        </p:nvSpPr>
        <p:spPr/>
        <p:txBody>
          <a:bodyPr/>
          <a:lstStyle/>
          <a:p>
            <a:fld id="{246E69C2-F9B2-4767-BE3F-251ED668E5E4}" type="datetime1">
              <a:rPr lang="en-US" smtClean="0"/>
              <a:t>6/9/2022</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A9A9DD5D-114C-422E-AC33-0D0B89E19F97}" type="slidenum">
              <a:rPr lang="en-US" smtClean="0"/>
              <a:t>‹#›</a:t>
            </a:fld>
            <a:endParaRPr lang="en-US"/>
          </a:p>
        </p:txBody>
      </p:sp>
    </p:spTree>
    <p:extLst>
      <p:ext uri="{BB962C8B-B14F-4D97-AF65-F5344CB8AC3E}">
        <p14:creationId xmlns:p14="http://schemas.microsoft.com/office/powerpoint/2010/main" val="360951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US"/>
          </a:p>
        </p:txBody>
      </p:sp>
      <p:sp>
        <p:nvSpPr>
          <p:cNvPr id="3" name="Zástupný symbol pro svislý text 2"/>
          <p:cNvSpPr>
            <a:spLocks noGrp="1"/>
          </p:cNvSpPr>
          <p:nvPr>
            <p:ph type="body" orient="vert" idx="1"/>
          </p:nvPr>
        </p:nvSpPr>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p:cNvSpPr>
            <a:spLocks noGrp="1"/>
          </p:cNvSpPr>
          <p:nvPr>
            <p:ph type="dt" sz="half" idx="10"/>
          </p:nvPr>
        </p:nvSpPr>
        <p:spPr/>
        <p:txBody>
          <a:bodyPr/>
          <a:lstStyle/>
          <a:p>
            <a:fld id="{4DC5E1A7-5E79-42F8-90CC-F0FDE72D0356}" type="datetime1">
              <a:rPr lang="en-US" smtClean="0"/>
              <a:t>6/9/2022</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A9A9DD5D-114C-422E-AC33-0D0B89E19F97}" type="slidenum">
              <a:rPr lang="en-US" smtClean="0"/>
              <a:t>‹#›</a:t>
            </a:fld>
            <a:endParaRPr lang="en-US"/>
          </a:p>
        </p:txBody>
      </p:sp>
    </p:spTree>
    <p:extLst>
      <p:ext uri="{BB962C8B-B14F-4D97-AF65-F5344CB8AC3E}">
        <p14:creationId xmlns:p14="http://schemas.microsoft.com/office/powerpoint/2010/main" val="41466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a:t>Kliknutím lze upravit styl.</a:t>
            </a:r>
            <a:endParaRPr lang="en-US"/>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p:cNvSpPr>
            <a:spLocks noGrp="1"/>
          </p:cNvSpPr>
          <p:nvPr>
            <p:ph type="dt" sz="half" idx="10"/>
          </p:nvPr>
        </p:nvSpPr>
        <p:spPr/>
        <p:txBody>
          <a:bodyPr/>
          <a:lstStyle/>
          <a:p>
            <a:fld id="{354644BA-D035-4B95-8F04-9D402B1B9BFE}" type="datetime1">
              <a:rPr lang="en-US" smtClean="0"/>
              <a:t>6/9/2022</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A9A9DD5D-114C-422E-AC33-0D0B89E19F97}" type="slidenum">
              <a:rPr lang="en-US" smtClean="0"/>
              <a:t>‹#›</a:t>
            </a:fld>
            <a:endParaRPr lang="en-US"/>
          </a:p>
        </p:txBody>
      </p:sp>
    </p:spTree>
    <p:extLst>
      <p:ext uri="{BB962C8B-B14F-4D97-AF65-F5344CB8AC3E}">
        <p14:creationId xmlns:p14="http://schemas.microsoft.com/office/powerpoint/2010/main" val="89631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US"/>
          </a:p>
        </p:txBody>
      </p:sp>
      <p:sp>
        <p:nvSpPr>
          <p:cNvPr id="3" name="Zástupný symbol pro obsah 2"/>
          <p:cNvSpPr>
            <a:spLocks noGrp="1"/>
          </p:cNvSpPr>
          <p:nvPr>
            <p:ph idx="1"/>
          </p:nvPr>
        </p:nvSpPr>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p:cNvSpPr>
            <a:spLocks noGrp="1"/>
          </p:cNvSpPr>
          <p:nvPr>
            <p:ph type="dt" sz="half" idx="10"/>
          </p:nvPr>
        </p:nvSpPr>
        <p:spPr/>
        <p:txBody>
          <a:bodyPr/>
          <a:lstStyle/>
          <a:p>
            <a:fld id="{7F99528B-E9F8-496B-A93F-BEFF67C3AAC9}" type="datetime1">
              <a:rPr lang="en-US" smtClean="0"/>
              <a:t>6/9/2022</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A9A9DD5D-114C-422E-AC33-0D0B89E19F97}" type="slidenum">
              <a:rPr lang="en-US" smtClean="0"/>
              <a:pPr/>
              <a:t>‹#›</a:t>
            </a:fld>
            <a:r>
              <a:rPr lang="en-US" dirty="0"/>
              <a:t>/10</a:t>
            </a:r>
          </a:p>
        </p:txBody>
      </p:sp>
    </p:spTree>
    <p:extLst>
      <p:ext uri="{BB962C8B-B14F-4D97-AF65-F5344CB8AC3E}">
        <p14:creationId xmlns:p14="http://schemas.microsoft.com/office/powerpoint/2010/main" val="276393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a:t>Kliknutím lze upravit styl.</a:t>
            </a:r>
            <a:endParaRPr lang="en-US"/>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Kliknutím lze upravit styly předlohy textu.</a:t>
            </a:r>
          </a:p>
        </p:txBody>
      </p:sp>
      <p:sp>
        <p:nvSpPr>
          <p:cNvPr id="4" name="Zástupný symbol pro datum 3"/>
          <p:cNvSpPr>
            <a:spLocks noGrp="1"/>
          </p:cNvSpPr>
          <p:nvPr>
            <p:ph type="dt" sz="half" idx="10"/>
          </p:nvPr>
        </p:nvSpPr>
        <p:spPr/>
        <p:txBody>
          <a:bodyPr/>
          <a:lstStyle/>
          <a:p>
            <a:fld id="{F9C0038B-32F2-4193-95DB-7852E3592EE4}" type="datetime1">
              <a:rPr lang="en-US" smtClean="0"/>
              <a:t>6/9/2022</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A9A9DD5D-114C-422E-AC33-0D0B89E19F97}" type="slidenum">
              <a:rPr lang="en-US" smtClean="0"/>
              <a:t>‹#›</a:t>
            </a:fld>
            <a:endParaRPr lang="en-US"/>
          </a:p>
        </p:txBody>
      </p:sp>
    </p:spTree>
    <p:extLst>
      <p:ext uri="{BB962C8B-B14F-4D97-AF65-F5344CB8AC3E}">
        <p14:creationId xmlns:p14="http://schemas.microsoft.com/office/powerpoint/2010/main" val="86388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US"/>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5" name="Zástupný symbol pro datum 4"/>
          <p:cNvSpPr>
            <a:spLocks noGrp="1"/>
          </p:cNvSpPr>
          <p:nvPr>
            <p:ph type="dt" sz="half" idx="10"/>
          </p:nvPr>
        </p:nvSpPr>
        <p:spPr/>
        <p:txBody>
          <a:bodyPr/>
          <a:lstStyle/>
          <a:p>
            <a:fld id="{920F8712-B939-4C89-ADC2-5081D3212D23}" type="datetime1">
              <a:rPr lang="en-US" smtClean="0"/>
              <a:t>6/9/2022</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A9A9DD5D-114C-422E-AC33-0D0B89E19F97}" type="slidenum">
              <a:rPr lang="en-US" smtClean="0"/>
              <a:t>‹#›</a:t>
            </a:fld>
            <a:endParaRPr lang="en-US"/>
          </a:p>
        </p:txBody>
      </p:sp>
    </p:spTree>
    <p:extLst>
      <p:ext uri="{BB962C8B-B14F-4D97-AF65-F5344CB8AC3E}">
        <p14:creationId xmlns:p14="http://schemas.microsoft.com/office/powerpoint/2010/main" val="13945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a:t>Kliknutím lze upravit styl.</a:t>
            </a:r>
            <a:endParaRPr lang="en-US"/>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7" name="Zástupný symbol pro datum 6"/>
          <p:cNvSpPr>
            <a:spLocks noGrp="1"/>
          </p:cNvSpPr>
          <p:nvPr>
            <p:ph type="dt" sz="half" idx="10"/>
          </p:nvPr>
        </p:nvSpPr>
        <p:spPr/>
        <p:txBody>
          <a:bodyPr/>
          <a:lstStyle/>
          <a:p>
            <a:fld id="{8D5614C9-81FA-44DB-8362-818D1B76C9AB}" type="datetime1">
              <a:rPr lang="en-US" smtClean="0"/>
              <a:t>6/9/2022</a:t>
            </a:fld>
            <a:endParaRPr lang="en-US"/>
          </a:p>
        </p:txBody>
      </p:sp>
      <p:sp>
        <p:nvSpPr>
          <p:cNvPr id="8" name="Zástupný symbol pro zápatí 7"/>
          <p:cNvSpPr>
            <a:spLocks noGrp="1"/>
          </p:cNvSpPr>
          <p:nvPr>
            <p:ph type="ftr" sz="quarter" idx="11"/>
          </p:nvPr>
        </p:nvSpPr>
        <p:spPr/>
        <p:txBody>
          <a:bodyPr/>
          <a:lstStyle/>
          <a:p>
            <a:endParaRPr lang="en-US"/>
          </a:p>
        </p:txBody>
      </p:sp>
      <p:sp>
        <p:nvSpPr>
          <p:cNvPr id="9" name="Zástupný symbol pro číslo snímku 8"/>
          <p:cNvSpPr>
            <a:spLocks noGrp="1"/>
          </p:cNvSpPr>
          <p:nvPr>
            <p:ph type="sldNum" sz="quarter" idx="12"/>
          </p:nvPr>
        </p:nvSpPr>
        <p:spPr/>
        <p:txBody>
          <a:bodyPr/>
          <a:lstStyle/>
          <a:p>
            <a:fld id="{A9A9DD5D-114C-422E-AC33-0D0B89E19F97}" type="slidenum">
              <a:rPr lang="en-US" smtClean="0"/>
              <a:t>‹#›</a:t>
            </a:fld>
            <a:endParaRPr lang="en-US"/>
          </a:p>
        </p:txBody>
      </p:sp>
    </p:spTree>
    <p:extLst>
      <p:ext uri="{BB962C8B-B14F-4D97-AF65-F5344CB8AC3E}">
        <p14:creationId xmlns:p14="http://schemas.microsoft.com/office/powerpoint/2010/main" val="399966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US"/>
          </a:p>
        </p:txBody>
      </p:sp>
      <p:sp>
        <p:nvSpPr>
          <p:cNvPr id="3" name="Zástupný symbol pro datum 2"/>
          <p:cNvSpPr>
            <a:spLocks noGrp="1"/>
          </p:cNvSpPr>
          <p:nvPr>
            <p:ph type="dt" sz="half" idx="10"/>
          </p:nvPr>
        </p:nvSpPr>
        <p:spPr/>
        <p:txBody>
          <a:bodyPr/>
          <a:lstStyle/>
          <a:p>
            <a:fld id="{F6F1BF21-34BD-4C7E-B4C6-E01681D566E2}" type="datetime1">
              <a:rPr lang="en-US" smtClean="0"/>
              <a:t>6/9/2022</a:t>
            </a:fld>
            <a:endParaRPr lang="en-US"/>
          </a:p>
        </p:txBody>
      </p:sp>
      <p:sp>
        <p:nvSpPr>
          <p:cNvPr id="4" name="Zástupný symbol pro zápatí 3"/>
          <p:cNvSpPr>
            <a:spLocks noGrp="1"/>
          </p:cNvSpPr>
          <p:nvPr>
            <p:ph type="ftr" sz="quarter" idx="11"/>
          </p:nvPr>
        </p:nvSpPr>
        <p:spPr/>
        <p:txBody>
          <a:bodyPr/>
          <a:lstStyle/>
          <a:p>
            <a:endParaRPr lang="en-US"/>
          </a:p>
        </p:txBody>
      </p:sp>
      <p:sp>
        <p:nvSpPr>
          <p:cNvPr id="5" name="Zástupný symbol pro číslo snímku 4"/>
          <p:cNvSpPr>
            <a:spLocks noGrp="1"/>
          </p:cNvSpPr>
          <p:nvPr>
            <p:ph type="sldNum" sz="quarter" idx="12"/>
          </p:nvPr>
        </p:nvSpPr>
        <p:spPr/>
        <p:txBody>
          <a:bodyPr/>
          <a:lstStyle/>
          <a:p>
            <a:fld id="{A9A9DD5D-114C-422E-AC33-0D0B89E19F97}" type="slidenum">
              <a:rPr lang="en-US" smtClean="0"/>
              <a:t>‹#›</a:t>
            </a:fld>
            <a:endParaRPr lang="en-US"/>
          </a:p>
        </p:txBody>
      </p:sp>
    </p:spTree>
    <p:extLst>
      <p:ext uri="{BB962C8B-B14F-4D97-AF65-F5344CB8AC3E}">
        <p14:creationId xmlns:p14="http://schemas.microsoft.com/office/powerpoint/2010/main" val="103065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FDB4A624-4969-4B1B-B03B-F66DAB947546}" type="datetime1">
              <a:rPr lang="en-US" smtClean="0"/>
              <a:t>6/9/2022</a:t>
            </a:fld>
            <a:endParaRPr lang="en-US"/>
          </a:p>
        </p:txBody>
      </p:sp>
      <p:sp>
        <p:nvSpPr>
          <p:cNvPr id="3" name="Zástupný symbol pro zápatí 2"/>
          <p:cNvSpPr>
            <a:spLocks noGrp="1"/>
          </p:cNvSpPr>
          <p:nvPr>
            <p:ph type="ftr" sz="quarter" idx="11"/>
          </p:nvPr>
        </p:nvSpPr>
        <p:spPr/>
        <p:txBody>
          <a:bodyPr/>
          <a:lstStyle/>
          <a:p>
            <a:endParaRPr lang="en-US"/>
          </a:p>
        </p:txBody>
      </p:sp>
      <p:sp>
        <p:nvSpPr>
          <p:cNvPr id="4" name="Zástupný symbol pro číslo snímku 3"/>
          <p:cNvSpPr>
            <a:spLocks noGrp="1"/>
          </p:cNvSpPr>
          <p:nvPr>
            <p:ph type="sldNum" sz="quarter" idx="12"/>
          </p:nvPr>
        </p:nvSpPr>
        <p:spPr/>
        <p:txBody>
          <a:bodyPr/>
          <a:lstStyle/>
          <a:p>
            <a:fld id="{A9A9DD5D-114C-422E-AC33-0D0B89E19F97}" type="slidenum">
              <a:rPr lang="en-US" smtClean="0"/>
              <a:t>‹#›</a:t>
            </a:fld>
            <a:endParaRPr lang="en-US"/>
          </a:p>
        </p:txBody>
      </p:sp>
    </p:spTree>
    <p:extLst>
      <p:ext uri="{BB962C8B-B14F-4D97-AF65-F5344CB8AC3E}">
        <p14:creationId xmlns:p14="http://schemas.microsoft.com/office/powerpoint/2010/main" val="114881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a:t>Kliknutím lze upravit styl.</a:t>
            </a:r>
            <a:endParaRPr lang="en-US"/>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Zástupný symbol pro datum 4"/>
          <p:cNvSpPr>
            <a:spLocks noGrp="1"/>
          </p:cNvSpPr>
          <p:nvPr>
            <p:ph type="dt" sz="half" idx="10"/>
          </p:nvPr>
        </p:nvSpPr>
        <p:spPr/>
        <p:txBody>
          <a:bodyPr/>
          <a:lstStyle/>
          <a:p>
            <a:fld id="{3BF2C365-1921-4936-B2E7-CA88D61E0537}" type="datetime1">
              <a:rPr lang="en-US" smtClean="0"/>
              <a:t>6/9/2022</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A9A9DD5D-114C-422E-AC33-0D0B89E19F97}" type="slidenum">
              <a:rPr lang="en-US" smtClean="0"/>
              <a:t>‹#›</a:t>
            </a:fld>
            <a:endParaRPr lang="en-US"/>
          </a:p>
        </p:txBody>
      </p:sp>
    </p:spTree>
    <p:extLst>
      <p:ext uri="{BB962C8B-B14F-4D97-AF65-F5344CB8AC3E}">
        <p14:creationId xmlns:p14="http://schemas.microsoft.com/office/powerpoint/2010/main" val="113776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a:t>Kliknutím lze upravit styl.</a:t>
            </a:r>
            <a:endParaRPr lang="en-US"/>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Zástupný symbol pro datum 4"/>
          <p:cNvSpPr>
            <a:spLocks noGrp="1"/>
          </p:cNvSpPr>
          <p:nvPr>
            <p:ph type="dt" sz="half" idx="10"/>
          </p:nvPr>
        </p:nvSpPr>
        <p:spPr/>
        <p:txBody>
          <a:bodyPr/>
          <a:lstStyle/>
          <a:p>
            <a:fld id="{690D0EFD-1D80-4BC5-944B-F5FE84D0CC96}" type="datetime1">
              <a:rPr lang="en-US" smtClean="0"/>
              <a:t>6/9/2022</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A9A9DD5D-114C-422E-AC33-0D0B89E19F97}" type="slidenum">
              <a:rPr lang="en-US" smtClean="0"/>
              <a:t>‹#›</a:t>
            </a:fld>
            <a:endParaRPr lang="en-US"/>
          </a:p>
        </p:txBody>
      </p:sp>
    </p:spTree>
    <p:extLst>
      <p:ext uri="{BB962C8B-B14F-4D97-AF65-F5344CB8AC3E}">
        <p14:creationId xmlns:p14="http://schemas.microsoft.com/office/powerpoint/2010/main" val="165217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dirty="0"/>
              <a:t>Kliknutím lze upravit styl.</a:t>
            </a:r>
            <a:endParaRPr lang="en-US" dirty="0"/>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D1279-3F0A-4C00-9581-9A54828A6F02}" type="datetime1">
              <a:rPr lang="en-US" smtClean="0"/>
              <a:t>6/9/2022</a:t>
            </a:fld>
            <a:endParaRPr lang="en-US"/>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DD5D-114C-422E-AC33-0D0B89E19F97}" type="slidenum">
              <a:rPr lang="en-US" smtClean="0"/>
              <a:pPr/>
              <a:t>‹#›</a:t>
            </a:fld>
            <a:r>
              <a:rPr lang="en-US" dirty="0"/>
              <a:t>/12</a:t>
            </a:r>
          </a:p>
        </p:txBody>
      </p:sp>
    </p:spTree>
    <p:extLst>
      <p:ext uri="{BB962C8B-B14F-4D97-AF65-F5344CB8AC3E}">
        <p14:creationId xmlns:p14="http://schemas.microsoft.com/office/powerpoint/2010/main" val="4204885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09600" y="1828800"/>
            <a:ext cx="7772400" cy="1470025"/>
          </a:xfrm>
        </p:spPr>
        <p:txBody>
          <a:bodyPr>
            <a:normAutofit/>
          </a:bodyPr>
          <a:lstStyle/>
          <a:p>
            <a:r>
              <a:rPr lang="en-US" sz="3200" dirty="0">
                <a:latin typeface="Times New Roman" panose="02020603050405020304" pitchFamily="18" charset="0"/>
                <a:cs typeface="Times New Roman" panose="02020603050405020304" pitchFamily="18" charset="0"/>
              </a:rPr>
              <a:t>Finance Management Application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(Backend) </a:t>
            </a:r>
          </a:p>
        </p:txBody>
      </p:sp>
      <p:sp>
        <p:nvSpPr>
          <p:cNvPr id="3" name="Podnadpis 2"/>
          <p:cNvSpPr>
            <a:spLocks noGrp="1"/>
          </p:cNvSpPr>
          <p:nvPr>
            <p:ph type="subTitle" idx="1"/>
          </p:nvPr>
        </p:nvSpPr>
        <p:spPr>
          <a:xfrm>
            <a:off x="228600" y="5363152"/>
            <a:ext cx="6400800" cy="1219200"/>
          </a:xfrm>
        </p:spPr>
        <p:txBody>
          <a:bodyPr>
            <a:normAutofit/>
          </a:bodyPr>
          <a:lstStyle/>
          <a:p>
            <a:pPr algn="l"/>
            <a:r>
              <a:rPr lang="en-US" sz="1600" dirty="0">
                <a:solidFill>
                  <a:schemeClr val="tx1"/>
                </a:solidFill>
                <a:latin typeface="Times New Roman" panose="02020603050405020304" pitchFamily="18" charset="0"/>
                <a:cs typeface="Times New Roman" panose="02020603050405020304" pitchFamily="18" charset="0"/>
              </a:rPr>
              <a:t>Author: Ivan </a:t>
            </a:r>
            <a:r>
              <a:rPr lang="en-US" sz="1600" dirty="0" err="1">
                <a:solidFill>
                  <a:schemeClr val="tx1"/>
                </a:solidFill>
                <a:latin typeface="Times New Roman" panose="02020603050405020304" pitchFamily="18" charset="0"/>
                <a:cs typeface="Times New Roman" panose="02020603050405020304" pitchFamily="18" charset="0"/>
              </a:rPr>
              <a:t>Sedakov</a:t>
            </a:r>
            <a:r>
              <a:rPr lang="en-US" sz="1600" dirty="0">
                <a:solidFill>
                  <a:schemeClr val="tx1"/>
                </a:solidFill>
                <a:latin typeface="Times New Roman" panose="02020603050405020304" pitchFamily="18" charset="0"/>
                <a:cs typeface="Times New Roman" panose="02020603050405020304" pitchFamily="18" charset="0"/>
              </a:rPr>
              <a:t> </a:t>
            </a:r>
          </a:p>
          <a:p>
            <a:pPr algn="l"/>
            <a:r>
              <a:rPr lang="en-US" sz="1600" dirty="0">
                <a:solidFill>
                  <a:schemeClr val="tx1"/>
                </a:solidFill>
                <a:latin typeface="Times New Roman" panose="02020603050405020304" pitchFamily="18" charset="0"/>
                <a:cs typeface="Times New Roman" panose="02020603050405020304" pitchFamily="18" charset="0"/>
              </a:rPr>
              <a:t>Study </a:t>
            </a:r>
            <a:r>
              <a:rPr lang="en-US" sz="1600" dirty="0" err="1">
                <a:solidFill>
                  <a:schemeClr val="tx1"/>
                </a:solidFill>
                <a:latin typeface="Times New Roman" panose="02020603050405020304" pitchFamily="18" charset="0"/>
                <a:cs typeface="Times New Roman" panose="02020603050405020304" pitchFamily="18" charset="0"/>
              </a:rPr>
              <a:t>programme</a:t>
            </a:r>
            <a:r>
              <a:rPr lang="en-US" sz="1600" dirty="0">
                <a:solidFill>
                  <a:schemeClr val="tx1"/>
                </a:solidFill>
                <a:latin typeface="Times New Roman" panose="02020603050405020304" pitchFamily="18" charset="0"/>
                <a:cs typeface="Times New Roman" panose="02020603050405020304" pitchFamily="18" charset="0"/>
              </a:rPr>
              <a:t>: Open Informatics </a:t>
            </a:r>
          </a:p>
          <a:p>
            <a:pPr algn="l"/>
            <a:r>
              <a:rPr lang="en-US" sz="1600" dirty="0">
                <a:solidFill>
                  <a:schemeClr val="tx1"/>
                </a:solidFill>
                <a:latin typeface="Times New Roman" panose="02020603050405020304" pitchFamily="18" charset="0"/>
                <a:cs typeface="Times New Roman" panose="02020603050405020304" pitchFamily="18" charset="0"/>
              </a:rPr>
              <a:t>Branch of study / Specialization: (BPOI318) </a:t>
            </a:r>
            <a:r>
              <a:rPr lang="en-US" sz="1600">
                <a:solidFill>
                  <a:schemeClr val="tx1"/>
                </a:solidFill>
                <a:latin typeface="Times New Roman" panose="02020603050405020304" pitchFamily="18" charset="0"/>
                <a:cs typeface="Times New Roman" panose="02020603050405020304" pitchFamily="18" charset="0"/>
              </a:rPr>
              <a:t>Software </a:t>
            </a:r>
          </a:p>
          <a:p>
            <a:pPr algn="l"/>
            <a:r>
              <a:rPr lang="en-US" sz="1600">
                <a:solidFill>
                  <a:schemeClr val="tx1"/>
                </a:solidFill>
                <a:latin typeface="Times New Roman" panose="02020603050405020304" pitchFamily="18" charset="0"/>
                <a:cs typeface="Times New Roman" panose="02020603050405020304" pitchFamily="18" charset="0"/>
              </a:rPr>
              <a:t>Thesis </a:t>
            </a:r>
            <a:r>
              <a:rPr lang="en-US" sz="1600" dirty="0">
                <a:solidFill>
                  <a:schemeClr val="tx1"/>
                </a:solidFill>
                <a:latin typeface="Times New Roman" panose="02020603050405020304" pitchFamily="18" charset="0"/>
                <a:cs typeface="Times New Roman" panose="02020603050405020304" pitchFamily="18" charset="0"/>
              </a:rPr>
              <a:t>Supervisor: Ing. </a:t>
            </a:r>
            <a:r>
              <a:rPr lang="en-US" sz="1600" dirty="0" err="1">
                <a:solidFill>
                  <a:schemeClr val="tx1"/>
                </a:solidFill>
                <a:latin typeface="Times New Roman" panose="02020603050405020304" pitchFamily="18" charset="0"/>
                <a:cs typeface="Times New Roman" panose="02020603050405020304" pitchFamily="18" charset="0"/>
              </a:rPr>
              <a:t>Šebek</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Jiří</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356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143000"/>
          </a:xfrm>
        </p:spPr>
        <p:txBody>
          <a:bodyPr anchor="ctr">
            <a:normAutofit/>
          </a:bodyPr>
          <a:lstStyle/>
          <a:p>
            <a:r>
              <a:rPr lang="en-US" sz="2800" dirty="0">
                <a:latin typeface="Times New Roman" panose="02020603050405020304" pitchFamily="18" charset="0"/>
                <a:cs typeface="Times New Roman" panose="02020603050405020304" pitchFamily="18" charset="0"/>
              </a:rPr>
              <a:t>MiniProfile</a:t>
            </a:r>
          </a:p>
        </p:txBody>
      </p:sp>
      <p:sp>
        <p:nvSpPr>
          <p:cNvPr id="8" name="TextBox 7">
            <a:extLst>
              <a:ext uri="{FF2B5EF4-FFF2-40B4-BE49-F238E27FC236}">
                <a16:creationId xmlns:a16="http://schemas.microsoft.com/office/drawing/2014/main" id="{C7657FA0-9DB3-FECE-CFE7-92C06E91630F}"/>
              </a:ext>
            </a:extLst>
          </p:cNvPr>
          <p:cNvSpPr txBox="1"/>
          <p:nvPr/>
        </p:nvSpPr>
        <p:spPr>
          <a:xfrm>
            <a:off x="250526" y="1371600"/>
            <a:ext cx="2292597" cy="2308324"/>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Profiling is used for complex operations and database requests. This gives us a clear idea of the project's performance and weaknesses in the code. </a:t>
            </a:r>
            <a:endParaRPr lang="en-US" dirty="0"/>
          </a:p>
        </p:txBody>
      </p:sp>
      <p:pic>
        <p:nvPicPr>
          <p:cNvPr id="5" name="Obrázek 29">
            <a:extLst>
              <a:ext uri="{FF2B5EF4-FFF2-40B4-BE49-F238E27FC236}">
                <a16:creationId xmlns:a16="http://schemas.microsoft.com/office/drawing/2014/main" id="{06C2E286-7DF8-7FAC-BE36-29EDD4CA9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417638"/>
            <a:ext cx="6143677" cy="5338168"/>
          </a:xfrm>
          <a:prstGeom prst="rect">
            <a:avLst/>
          </a:prstGeom>
          <a:ln>
            <a:solidFill>
              <a:schemeClr val="tx1"/>
            </a:solidFill>
          </a:ln>
        </p:spPr>
      </p:pic>
      <p:sp>
        <p:nvSpPr>
          <p:cNvPr id="7" name="Slide Number Placeholder 6">
            <a:extLst>
              <a:ext uri="{FF2B5EF4-FFF2-40B4-BE49-F238E27FC236}">
                <a16:creationId xmlns:a16="http://schemas.microsoft.com/office/drawing/2014/main" id="{23D47897-6929-3166-270B-B0B15C235B1D}"/>
              </a:ext>
            </a:extLst>
          </p:cNvPr>
          <p:cNvSpPr>
            <a:spLocks noGrp="1"/>
          </p:cNvSpPr>
          <p:nvPr>
            <p:ph type="sldNum" sz="quarter" idx="12"/>
          </p:nvPr>
        </p:nvSpPr>
        <p:spPr/>
        <p:txBody>
          <a:bodyPr/>
          <a:lstStyle/>
          <a:p>
            <a:fld id="{A9A9DD5D-114C-422E-AC33-0D0B89E19F97}" type="slidenum">
              <a:rPr lang="en-US" smtClean="0"/>
              <a:t>10</a:t>
            </a:fld>
            <a:r>
              <a:rPr lang="en-US" dirty="0"/>
              <a:t>/16</a:t>
            </a:r>
          </a:p>
        </p:txBody>
      </p:sp>
    </p:spTree>
    <p:extLst>
      <p:ext uri="{BB962C8B-B14F-4D97-AF65-F5344CB8AC3E}">
        <p14:creationId xmlns:p14="http://schemas.microsoft.com/office/powerpoint/2010/main" val="256735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143000"/>
          </a:xfrm>
        </p:spPr>
        <p:txBody>
          <a:bodyPr anchor="ctr">
            <a:normAutofit/>
          </a:bodyPr>
          <a:lstStyle/>
          <a:p>
            <a:r>
              <a:rPr lang="en-US" sz="2800" dirty="0">
                <a:latin typeface="Times New Roman" panose="02020603050405020304" pitchFamily="18" charset="0"/>
                <a:cs typeface="Times New Roman" panose="02020603050405020304" pitchFamily="18" charset="0"/>
              </a:rPr>
              <a:t>API Documentation: Swagger</a:t>
            </a:r>
          </a:p>
        </p:txBody>
      </p:sp>
      <p:pic>
        <p:nvPicPr>
          <p:cNvPr id="6" name="Picture 5" descr="Graphical user interface, text, application, email&#10;&#10;Description automatically generated">
            <a:extLst>
              <a:ext uri="{FF2B5EF4-FFF2-40B4-BE49-F238E27FC236}">
                <a16:creationId xmlns:a16="http://schemas.microsoft.com/office/drawing/2014/main" id="{E817FE90-9BBC-B001-637E-693ABB5D7A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3" y="1981200"/>
            <a:ext cx="7265013" cy="3448976"/>
          </a:xfrm>
          <a:prstGeom prst="rect">
            <a:avLst/>
          </a:prstGeom>
          <a:ln>
            <a:solidFill>
              <a:schemeClr val="tx1">
                <a:lumMod val="50000"/>
                <a:lumOff val="50000"/>
              </a:schemeClr>
            </a:solidFill>
          </a:ln>
        </p:spPr>
      </p:pic>
      <p:sp>
        <p:nvSpPr>
          <p:cNvPr id="9" name="Slide Number Placeholder 8">
            <a:extLst>
              <a:ext uri="{FF2B5EF4-FFF2-40B4-BE49-F238E27FC236}">
                <a16:creationId xmlns:a16="http://schemas.microsoft.com/office/drawing/2014/main" id="{D519FE7C-5B3C-75A7-DCA7-56615ACE7526}"/>
              </a:ext>
            </a:extLst>
          </p:cNvPr>
          <p:cNvSpPr>
            <a:spLocks noGrp="1"/>
          </p:cNvSpPr>
          <p:nvPr>
            <p:ph type="sldNum" sz="quarter" idx="12"/>
          </p:nvPr>
        </p:nvSpPr>
        <p:spPr/>
        <p:txBody>
          <a:bodyPr/>
          <a:lstStyle/>
          <a:p>
            <a:fld id="{A9A9DD5D-114C-422E-AC33-0D0B89E19F97}" type="slidenum">
              <a:rPr lang="en-US" smtClean="0"/>
              <a:t>11</a:t>
            </a:fld>
            <a:r>
              <a:rPr lang="en-US" dirty="0"/>
              <a:t>/16</a:t>
            </a:r>
          </a:p>
        </p:txBody>
      </p:sp>
    </p:spTree>
    <p:extLst>
      <p:ext uri="{BB962C8B-B14F-4D97-AF65-F5344CB8AC3E}">
        <p14:creationId xmlns:p14="http://schemas.microsoft.com/office/powerpoint/2010/main" val="222518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320675"/>
            <a:ext cx="8229600" cy="487362"/>
          </a:xfrm>
        </p:spPr>
        <p:txBody>
          <a:bodyPr>
            <a:noAutofit/>
          </a:bodyPr>
          <a:lstStyle/>
          <a:p>
            <a:r>
              <a:rPr lang="en-US" sz="2800" dirty="0">
                <a:latin typeface="Times New Roman" panose="02020603050405020304" pitchFamily="18" charset="0"/>
                <a:cs typeface="Times New Roman" panose="02020603050405020304" pitchFamily="18" charset="0"/>
              </a:rPr>
              <a:t>Caching</a:t>
            </a:r>
          </a:p>
        </p:txBody>
      </p:sp>
      <p:sp>
        <p:nvSpPr>
          <p:cNvPr id="6" name="TextBox 5">
            <a:extLst>
              <a:ext uri="{FF2B5EF4-FFF2-40B4-BE49-F238E27FC236}">
                <a16:creationId xmlns:a16="http://schemas.microsoft.com/office/drawing/2014/main" id="{58559556-5BA4-D097-1034-9ED89C74A048}"/>
              </a:ext>
            </a:extLst>
          </p:cNvPr>
          <p:cNvSpPr txBox="1"/>
          <p:nvPr/>
        </p:nvSpPr>
        <p:spPr>
          <a:xfrm>
            <a:off x="457940" y="959218"/>
            <a:ext cx="8229600" cy="646331"/>
          </a:xfrm>
          <a:prstGeom prst="rect">
            <a:avLst/>
          </a:prstGeom>
          <a:noFill/>
        </p:spPr>
        <p:txBody>
          <a:bodyPr wrap="square">
            <a:spAutoFit/>
          </a:bodyPr>
          <a:lstStyle/>
          <a:p>
            <a:pPr algn="ctr"/>
            <a:r>
              <a:rPr lang="en-US" sz="1800" dirty="0">
                <a:effectLst/>
                <a:latin typeface="Times New Roman" panose="02020603050405020304" pitchFamily="18" charset="0"/>
                <a:ea typeface="Calibri" panose="020F0502020204030204" pitchFamily="34" charset="0"/>
              </a:rPr>
              <a:t>One of the most important features of an application is data caching. Each entity that the user wants to access is cached and has its own type of cache invalidation. </a:t>
            </a:r>
            <a:endParaRPr lang="en-US" dirty="0"/>
          </a:p>
        </p:txBody>
      </p:sp>
      <p:sp>
        <p:nvSpPr>
          <p:cNvPr id="5" name="Slide Number Placeholder 4">
            <a:extLst>
              <a:ext uri="{FF2B5EF4-FFF2-40B4-BE49-F238E27FC236}">
                <a16:creationId xmlns:a16="http://schemas.microsoft.com/office/drawing/2014/main" id="{17FBA035-A846-4E60-1AFE-6AD6FCE63FE8}"/>
              </a:ext>
            </a:extLst>
          </p:cNvPr>
          <p:cNvSpPr>
            <a:spLocks noGrp="1"/>
          </p:cNvSpPr>
          <p:nvPr>
            <p:ph type="sldNum" sz="quarter" idx="12"/>
          </p:nvPr>
        </p:nvSpPr>
        <p:spPr/>
        <p:txBody>
          <a:bodyPr/>
          <a:lstStyle/>
          <a:p>
            <a:fld id="{A9A9DD5D-114C-422E-AC33-0D0B89E19F97}" type="slidenum">
              <a:rPr lang="en-US" smtClean="0"/>
              <a:t>12</a:t>
            </a:fld>
            <a:r>
              <a:rPr lang="en-US" dirty="0"/>
              <a:t>/16</a:t>
            </a:r>
          </a:p>
        </p:txBody>
      </p:sp>
      <p:sp>
        <p:nvSpPr>
          <p:cNvPr id="8" name="Textové pole 2">
            <a:extLst>
              <a:ext uri="{FF2B5EF4-FFF2-40B4-BE49-F238E27FC236}">
                <a16:creationId xmlns:a16="http://schemas.microsoft.com/office/drawing/2014/main" id="{C4D19757-0BAB-39D7-E62D-CF5B36EFBDA3}"/>
              </a:ext>
            </a:extLst>
          </p:cNvPr>
          <p:cNvSpPr txBox="1">
            <a:spLocks noChangeArrowheads="1"/>
          </p:cNvSpPr>
          <p:nvPr/>
        </p:nvSpPr>
        <p:spPr bwMode="auto">
          <a:xfrm>
            <a:off x="1905000" y="4034861"/>
            <a:ext cx="5334000" cy="1070540"/>
          </a:xfrm>
          <a:prstGeom prst="rect">
            <a:avLst/>
          </a:prstGeom>
          <a:solidFill>
            <a:schemeClr val="accent1">
              <a:lumMod val="20000"/>
              <a:lumOff val="80000"/>
            </a:schemeClr>
          </a:solidFill>
          <a:ln w="9525">
            <a:solidFill>
              <a:srgbClr val="000000"/>
            </a:solidFill>
            <a:miter lim="800000"/>
            <a:headEnd/>
            <a:tailEnd/>
          </a:ln>
        </p:spPr>
        <p:txBody>
          <a:bodyPr rot="0" vert="horz" wrap="square" lIns="91440" tIns="45720" rIns="91440" bIns="45720" anchor="t" anchorCtr="0">
            <a:noAutofit/>
          </a:bodyPr>
          <a:lstStyle/>
          <a:p>
            <a:pPr marL="0" marR="0" indent="0" algn="l">
              <a:lnSpc>
                <a:spcPct val="150000"/>
              </a:lnSpc>
              <a:spcBef>
                <a:spcPts val="0"/>
              </a:spcBef>
              <a:spcAft>
                <a:spcPts val="0"/>
              </a:spcAft>
            </a:pPr>
            <a:r>
              <a:rPr lang="en-US" sz="95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protected</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95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virtual</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95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async</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Task&lt;</a:t>
            </a:r>
            <a:r>
              <a:rPr lang="en-US" sz="95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TResult</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&gt; </a:t>
            </a:r>
            <a:r>
              <a:rPr lang="en-US" sz="95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ExecuteMemoryCachedAsync</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&lt;</a:t>
            </a:r>
            <a:r>
              <a:rPr lang="en-US" sz="950" dirty="0" err="1">
                <a:solidFill>
                  <a:srgbClr val="2B91AF"/>
                </a:solidFill>
                <a:effectLst/>
                <a:latin typeface="Cascadia Mono" panose="020B0609020000020004" pitchFamily="49" charset="0"/>
                <a:ea typeface="Calibri" panose="020F0502020204030204" pitchFamily="34" charset="0"/>
                <a:cs typeface="Cascadia Mono" panose="020B0609020000020004" pitchFamily="49" charset="0"/>
              </a:rPr>
              <a:t>TResult</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&gt;(</a:t>
            </a:r>
          </a:p>
          <a:p>
            <a:pPr marL="0" marR="0" indent="0" algn="l">
              <a:lnSpc>
                <a:spcPct val="150000"/>
              </a:lnSpc>
              <a:spcBef>
                <a:spcPts val="0"/>
              </a:spcBef>
              <a:spcAft>
                <a:spcPts val="0"/>
              </a:spcAft>
            </a:pPr>
            <a:r>
              <a:rPr lang="en-US" sz="95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Func</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&lt;Task&lt;</a:t>
            </a:r>
            <a:r>
              <a:rPr lang="en-US" sz="95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TResult</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&gt;&gt; function,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5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string</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95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cacheKey</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5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bool</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95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ignoreCachedValue</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95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bool</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95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cacheNullValue</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95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params</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95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CacheDependency</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dependencies);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EA963975-3C19-9721-C9B8-6605AE584C6A}"/>
              </a:ext>
            </a:extLst>
          </p:cNvPr>
          <p:cNvPicPr>
            <a:picLocks noChangeAspect="1"/>
          </p:cNvPicPr>
          <p:nvPr/>
        </p:nvPicPr>
        <p:blipFill>
          <a:blip r:embed="rId2"/>
          <a:stretch>
            <a:fillRect/>
          </a:stretch>
        </p:blipFill>
        <p:spPr>
          <a:xfrm>
            <a:off x="2512438" y="1727547"/>
            <a:ext cx="4119124" cy="2185315"/>
          </a:xfrm>
          <a:prstGeom prst="rect">
            <a:avLst/>
          </a:prstGeom>
        </p:spPr>
      </p:pic>
      <p:sp>
        <p:nvSpPr>
          <p:cNvPr id="11" name="Textové pole 2">
            <a:extLst>
              <a:ext uri="{FF2B5EF4-FFF2-40B4-BE49-F238E27FC236}">
                <a16:creationId xmlns:a16="http://schemas.microsoft.com/office/drawing/2014/main" id="{983CEDB7-D5FE-745E-E138-1558B1FCEEA4}"/>
              </a:ext>
            </a:extLst>
          </p:cNvPr>
          <p:cNvSpPr txBox="1">
            <a:spLocks noChangeArrowheads="1"/>
          </p:cNvSpPr>
          <p:nvPr/>
        </p:nvSpPr>
        <p:spPr bwMode="auto">
          <a:xfrm>
            <a:off x="1905000" y="5227400"/>
            <a:ext cx="5334000" cy="1382558"/>
          </a:xfrm>
          <a:prstGeom prst="rect">
            <a:avLst/>
          </a:prstGeom>
          <a:solidFill>
            <a:schemeClr val="accent1">
              <a:lumMod val="20000"/>
              <a:lumOff val="80000"/>
            </a:schemeClr>
          </a:solidFill>
          <a:ln w="9525">
            <a:solidFill>
              <a:srgbClr val="000000"/>
            </a:solidFill>
            <a:miter lim="800000"/>
            <a:headEnd/>
            <a:tailEnd/>
          </a:ln>
        </p:spPr>
        <p:txBody>
          <a:bodyPr rot="0" vert="horz" wrap="square" lIns="91440" tIns="45720" rIns="91440" bIns="45720" anchor="t" anchorCtr="0">
            <a:spAutoFit/>
          </a:bodyPr>
          <a:lstStyle/>
          <a:p>
            <a:pPr marL="0" marR="0" indent="0" algn="l">
              <a:lnSpc>
                <a:spcPct val="150000"/>
              </a:lnSpc>
              <a:spcBef>
                <a:spcPts val="0"/>
              </a:spcBef>
              <a:spcAft>
                <a:spcPts val="0"/>
              </a:spcAft>
            </a:pPr>
            <a:r>
              <a:rPr lang="en-US" sz="95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public</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95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interface</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950" dirty="0" err="1">
                <a:solidFill>
                  <a:srgbClr val="2B91AF"/>
                </a:solidFill>
                <a:effectLst/>
                <a:latin typeface="Cascadia Mono" panose="020B0609020000020004" pitchFamily="49" charset="0"/>
                <a:ea typeface="Calibri" panose="020F0502020204030204" pitchFamily="34" charset="0"/>
                <a:cs typeface="Cascadia Mono" panose="020B0609020000020004" pitchFamily="49" charset="0"/>
              </a:rPr>
              <a:t>ICacheModule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50000"/>
              </a:lnSpc>
              <a:spcBef>
                <a:spcPts val="0"/>
              </a:spcBef>
              <a:spcAft>
                <a:spcPts val="0"/>
              </a:spcAft>
            </a:pP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50000"/>
              </a:lnSpc>
              <a:spcBef>
                <a:spcPts val="0"/>
              </a:spcBef>
              <a:spcAft>
                <a:spcPts val="0"/>
              </a:spcAft>
            </a:pPr>
            <a:r>
              <a:rPr lang="en-US" sz="95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    void</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Run();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50000"/>
              </a:lnSpc>
              <a:spcBef>
                <a:spcPts val="0"/>
              </a:spcBef>
              <a:spcAft>
                <a:spcPts val="0"/>
              </a:spcAft>
            </a:pP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950" dirty="0">
                <a:effectLst/>
                <a:latin typeface="Cascadia Mono" panose="020B0609020000020004" pitchFamily="49" charset="0"/>
                <a:ea typeface="Calibri" panose="020F0502020204030204" pitchFamily="34" charset="0"/>
                <a:cs typeface="Cascadia Mono" panose="020B0609020000020004" pitchFamily="49" charset="0"/>
              </a:rPr>
              <a: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50000"/>
              </a:lnSpc>
              <a:spcBef>
                <a:spcPts val="0"/>
              </a:spcBef>
              <a:spcAft>
                <a:spcPts val="0"/>
              </a:spcAft>
            </a:pP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95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bool</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95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HandleDataCacheNotification</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r>
              <a:rPr lang="en-US" sz="95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CacheNotification</a:t>
            </a: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notification);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pPr>
            <a:r>
              <a:rPr lang="en-US" sz="95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8867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563562"/>
          </a:xfrm>
        </p:spPr>
        <p:txBody>
          <a:bodyPr>
            <a:normAutofit/>
          </a:bodyPr>
          <a:lstStyle/>
          <a:p>
            <a:r>
              <a:rPr lang="en-US" sz="2800" dirty="0">
                <a:latin typeface="Times New Roman" panose="02020603050405020304" pitchFamily="18" charset="0"/>
                <a:cs typeface="Times New Roman" panose="02020603050405020304" pitchFamily="18" charset="0"/>
              </a:rPr>
              <a:t>Authorization and Authentication</a:t>
            </a:r>
          </a:p>
        </p:txBody>
      </p:sp>
      <p:sp>
        <p:nvSpPr>
          <p:cNvPr id="6" name="Obdélník 5"/>
          <p:cNvSpPr/>
          <p:nvPr/>
        </p:nvSpPr>
        <p:spPr>
          <a:xfrm>
            <a:off x="228600" y="2413337"/>
            <a:ext cx="2590800" cy="2031325"/>
          </a:xfrm>
          <a:prstGeom prst="rect">
            <a:avLst/>
          </a:prstGeom>
        </p:spPr>
        <p:txBody>
          <a:bodyPr wrap="square" anchor="ctr">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JWT authentication </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Bearer schema</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 tokens </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Refresh Tokens</a:t>
            </a:r>
          </a:p>
        </p:txBody>
      </p:sp>
      <p:sp>
        <p:nvSpPr>
          <p:cNvPr id="5" name="Slide Number Placeholder 4">
            <a:extLst>
              <a:ext uri="{FF2B5EF4-FFF2-40B4-BE49-F238E27FC236}">
                <a16:creationId xmlns:a16="http://schemas.microsoft.com/office/drawing/2014/main" id="{E1D043DF-976E-DFC3-5EB4-888303BD94CF}"/>
              </a:ext>
            </a:extLst>
          </p:cNvPr>
          <p:cNvSpPr>
            <a:spLocks noGrp="1"/>
          </p:cNvSpPr>
          <p:nvPr>
            <p:ph type="sldNum" sz="quarter" idx="12"/>
          </p:nvPr>
        </p:nvSpPr>
        <p:spPr/>
        <p:txBody>
          <a:bodyPr/>
          <a:lstStyle/>
          <a:p>
            <a:fld id="{A9A9DD5D-114C-422E-AC33-0D0B89E19F97}" type="slidenum">
              <a:rPr lang="en-US" smtClean="0"/>
              <a:t>13</a:t>
            </a:fld>
            <a:r>
              <a:rPr lang="en-US" dirty="0"/>
              <a:t>/16</a:t>
            </a:r>
          </a:p>
        </p:txBody>
      </p:sp>
      <p:pic>
        <p:nvPicPr>
          <p:cNvPr id="14" name="Picture 13">
            <a:extLst>
              <a:ext uri="{FF2B5EF4-FFF2-40B4-BE49-F238E27FC236}">
                <a16:creationId xmlns:a16="http://schemas.microsoft.com/office/drawing/2014/main" id="{6638BE25-E630-2CCE-6CC0-9907ACAA2495}"/>
              </a:ext>
            </a:extLst>
          </p:cNvPr>
          <p:cNvPicPr>
            <a:picLocks noChangeAspect="1"/>
          </p:cNvPicPr>
          <p:nvPr/>
        </p:nvPicPr>
        <p:blipFill>
          <a:blip r:embed="rId2"/>
          <a:stretch>
            <a:fillRect/>
          </a:stretch>
        </p:blipFill>
        <p:spPr>
          <a:xfrm>
            <a:off x="3048001" y="1627924"/>
            <a:ext cx="5486400" cy="3959573"/>
          </a:xfrm>
          <a:prstGeom prst="rect">
            <a:avLst/>
          </a:prstGeom>
        </p:spPr>
      </p:pic>
    </p:spTree>
    <p:extLst>
      <p:ext uri="{BB962C8B-B14F-4D97-AF65-F5344CB8AC3E}">
        <p14:creationId xmlns:p14="http://schemas.microsoft.com/office/powerpoint/2010/main" val="443861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143000"/>
          </a:xfrm>
        </p:spPr>
        <p:txBody>
          <a:bodyPr anchor="ctr">
            <a:normAutofit/>
          </a:bodyPr>
          <a:lstStyle/>
          <a:p>
            <a:r>
              <a:rPr lang="en-US" sz="2800" dirty="0">
                <a:latin typeface="Times New Roman" panose="02020603050405020304" pitchFamily="18" charset="0"/>
                <a:cs typeface="Times New Roman" panose="02020603050405020304" pitchFamily="18" charset="0"/>
              </a:rPr>
              <a:t>Design Patterns</a:t>
            </a:r>
          </a:p>
        </p:txBody>
      </p:sp>
      <p:graphicFrame>
        <p:nvGraphicFramePr>
          <p:cNvPr id="5" name="Zástupný symbol pro obsah 2">
            <a:extLst>
              <a:ext uri="{FF2B5EF4-FFF2-40B4-BE49-F238E27FC236}">
                <a16:creationId xmlns:a16="http://schemas.microsoft.com/office/drawing/2014/main" id="{F8FDED01-45FC-29F1-3333-9375500637F0}"/>
              </a:ext>
            </a:extLst>
          </p:cNvPr>
          <p:cNvGraphicFramePr>
            <a:graphicFrameLocks noGrp="1"/>
          </p:cNvGraphicFramePr>
          <p:nvPr>
            <p:ph idx="1"/>
            <p:extLst>
              <p:ext uri="{D42A27DB-BD31-4B8C-83A1-F6EECF244321}">
                <p14:modId xmlns:p14="http://schemas.microsoft.com/office/powerpoint/2010/main" val="186382369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1ECC5B06-98C1-E8A2-925D-E306C7EA8887}"/>
              </a:ext>
            </a:extLst>
          </p:cNvPr>
          <p:cNvSpPr>
            <a:spLocks noGrp="1"/>
          </p:cNvSpPr>
          <p:nvPr>
            <p:ph type="sldNum" sz="quarter" idx="12"/>
          </p:nvPr>
        </p:nvSpPr>
        <p:spPr/>
        <p:txBody>
          <a:bodyPr/>
          <a:lstStyle/>
          <a:p>
            <a:fld id="{A9A9DD5D-114C-422E-AC33-0D0B89E19F97}" type="slidenum">
              <a:rPr lang="en-US" smtClean="0"/>
              <a:t>14</a:t>
            </a:fld>
            <a:r>
              <a:rPr lang="en-US" dirty="0"/>
              <a:t>/16</a:t>
            </a:r>
          </a:p>
        </p:txBody>
      </p:sp>
    </p:spTree>
    <p:extLst>
      <p:ext uri="{BB962C8B-B14F-4D97-AF65-F5344CB8AC3E}">
        <p14:creationId xmlns:p14="http://schemas.microsoft.com/office/powerpoint/2010/main" val="368897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641350"/>
          </a:xfrm>
        </p:spPr>
        <p:txBody>
          <a:bodyPr anchor="ctr">
            <a:noAutofit/>
          </a:bodyPr>
          <a:lstStyle/>
          <a:p>
            <a:pPr algn="ctr"/>
            <a:r>
              <a:rPr lang="en-US" sz="2800" b="0" dirty="0">
                <a:latin typeface="Times New Roman" panose="02020603050405020304" pitchFamily="18" charset="0"/>
                <a:cs typeface="Times New Roman" panose="02020603050405020304" pitchFamily="18" charset="0"/>
              </a:rPr>
              <a:t>Testing</a:t>
            </a:r>
          </a:p>
        </p:txBody>
      </p:sp>
      <p:sp>
        <p:nvSpPr>
          <p:cNvPr id="10" name="Text Placeholder 3">
            <a:extLst>
              <a:ext uri="{FF2B5EF4-FFF2-40B4-BE49-F238E27FC236}">
                <a16:creationId xmlns:a16="http://schemas.microsoft.com/office/drawing/2014/main" id="{FBF6013E-AADF-E6CC-7783-CE201CC0D66D}"/>
              </a:ext>
            </a:extLst>
          </p:cNvPr>
          <p:cNvSpPr>
            <a:spLocks noGrp="1"/>
          </p:cNvSpPr>
          <p:nvPr>
            <p:ph type="body" sz="half" idx="2"/>
          </p:nvPr>
        </p:nvSpPr>
        <p:spPr>
          <a:xfrm>
            <a:off x="457200" y="5181600"/>
            <a:ext cx="8229600" cy="990600"/>
          </a:xfrm>
        </p:spPr>
        <p:txBody>
          <a:bodyPr/>
          <a:lstStyle/>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tests cover the most important features of the application. They check authentication, user roles, database queries, and function logic, measure complex queries and help us change some functions without possible errors in the future.</a:t>
            </a:r>
          </a:p>
          <a:p>
            <a:endParaRPr lang="en-US" dirty="0"/>
          </a:p>
        </p:txBody>
      </p:sp>
      <p:graphicFrame>
        <p:nvGraphicFramePr>
          <p:cNvPr id="6" name="Content Placeholder 3">
            <a:extLst>
              <a:ext uri="{FF2B5EF4-FFF2-40B4-BE49-F238E27FC236}">
                <a16:creationId xmlns:a16="http://schemas.microsoft.com/office/drawing/2014/main" id="{9CF0D414-7632-5215-B1F7-DD8111E1646B}"/>
              </a:ext>
            </a:extLst>
          </p:cNvPr>
          <p:cNvGraphicFramePr>
            <a:graphicFrameLocks noGrp="1"/>
          </p:cNvGraphicFramePr>
          <p:nvPr>
            <p:ph idx="1"/>
            <p:extLst>
              <p:ext uri="{D42A27DB-BD31-4B8C-83A1-F6EECF244321}">
                <p14:modId xmlns:p14="http://schemas.microsoft.com/office/powerpoint/2010/main" val="3276578438"/>
              </p:ext>
            </p:extLst>
          </p:nvPr>
        </p:nvGraphicFramePr>
        <p:xfrm>
          <a:off x="462379" y="1371600"/>
          <a:ext cx="82296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FB7EA0B4-DC28-092B-F4B9-DC9DC3E39991}"/>
              </a:ext>
            </a:extLst>
          </p:cNvPr>
          <p:cNvSpPr>
            <a:spLocks noGrp="1"/>
          </p:cNvSpPr>
          <p:nvPr>
            <p:ph type="sldNum" sz="quarter" idx="12"/>
          </p:nvPr>
        </p:nvSpPr>
        <p:spPr/>
        <p:txBody>
          <a:bodyPr/>
          <a:lstStyle/>
          <a:p>
            <a:fld id="{A9A9DD5D-114C-422E-AC33-0D0B89E19F97}" type="slidenum">
              <a:rPr lang="en-US" smtClean="0"/>
              <a:t>15</a:t>
            </a:fld>
            <a:r>
              <a:rPr lang="en-US" dirty="0"/>
              <a:t>/16</a:t>
            </a:r>
          </a:p>
        </p:txBody>
      </p:sp>
    </p:spTree>
    <p:extLst>
      <p:ext uri="{BB962C8B-B14F-4D97-AF65-F5344CB8AC3E}">
        <p14:creationId xmlns:p14="http://schemas.microsoft.com/office/powerpoint/2010/main" val="3083933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en-US" dirty="0"/>
          </a:p>
        </p:txBody>
      </p:sp>
      <p:sp>
        <p:nvSpPr>
          <p:cNvPr id="3" name="Zástupný symbol pro obsah 2"/>
          <p:cNvSpPr>
            <a:spLocks noGrp="1"/>
          </p:cNvSpPr>
          <p:nvPr>
            <p:ph idx="1"/>
          </p:nvPr>
        </p:nvSpPr>
        <p:spPr>
          <a:xfrm>
            <a:off x="457200" y="2667000"/>
            <a:ext cx="8229600" cy="3535363"/>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Thank you for your attention!</a:t>
            </a:r>
          </a:p>
        </p:txBody>
      </p:sp>
    </p:spTree>
    <p:extLst>
      <p:ext uri="{BB962C8B-B14F-4D97-AF65-F5344CB8AC3E}">
        <p14:creationId xmlns:p14="http://schemas.microsoft.com/office/powerpoint/2010/main" val="170273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533400" y="5486400"/>
            <a:ext cx="8077200" cy="707886"/>
          </a:xfrm>
          <a:prstGeom prst="rect">
            <a:avLst/>
          </a:prstGeom>
        </p:spPr>
        <p:txBody>
          <a:bodyPr wrap="square">
            <a:spAutoFit/>
          </a:bodyPr>
          <a:lstStyle/>
          <a:p>
            <a:pPr algn="ctr"/>
            <a:r>
              <a:rPr lang="en-US" sz="2000" dirty="0">
                <a:latin typeface="Times New Roman" panose="02020603050405020304" pitchFamily="18" charset="0"/>
                <a:cs typeface="Times New Roman" panose="02020603050405020304" pitchFamily="18" charset="0"/>
              </a:rPr>
              <a:t>The main goal of the work is to implement a backend support for a web application that helps manage finances.</a:t>
            </a:r>
          </a:p>
        </p:txBody>
      </p:sp>
      <p:pic>
        <p:nvPicPr>
          <p:cNvPr id="7" name="Picture 6" descr="Graphical user interface, application&#10;&#10;Description automatically generated">
            <a:extLst>
              <a:ext uri="{FF2B5EF4-FFF2-40B4-BE49-F238E27FC236}">
                <a16:creationId xmlns:a16="http://schemas.microsoft.com/office/drawing/2014/main" id="{BD8591FB-CBA8-CDB8-901B-55599FCA82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663714"/>
            <a:ext cx="7162800" cy="4476750"/>
          </a:xfrm>
          <a:prstGeom prst="rect">
            <a:avLst/>
          </a:prstGeom>
        </p:spPr>
      </p:pic>
      <p:sp>
        <p:nvSpPr>
          <p:cNvPr id="5" name="Slide Number Placeholder 4">
            <a:extLst>
              <a:ext uri="{FF2B5EF4-FFF2-40B4-BE49-F238E27FC236}">
                <a16:creationId xmlns:a16="http://schemas.microsoft.com/office/drawing/2014/main" id="{3D54A398-FB0E-0F1B-F1A4-F2ADEFDF616E}"/>
              </a:ext>
            </a:extLst>
          </p:cNvPr>
          <p:cNvSpPr>
            <a:spLocks noGrp="1"/>
          </p:cNvSpPr>
          <p:nvPr>
            <p:ph type="sldNum" sz="quarter" idx="12"/>
          </p:nvPr>
        </p:nvSpPr>
        <p:spPr/>
        <p:txBody>
          <a:bodyPr/>
          <a:lstStyle/>
          <a:p>
            <a:fld id="{A9A9DD5D-114C-422E-AC33-0D0B89E19F97}" type="slidenum">
              <a:rPr lang="en-US" smtClean="0"/>
              <a:t>2</a:t>
            </a:fld>
            <a:r>
              <a:rPr lang="en-US" dirty="0"/>
              <a:t>/16</a:t>
            </a:r>
          </a:p>
        </p:txBody>
      </p:sp>
    </p:spTree>
    <p:extLst>
      <p:ext uri="{BB962C8B-B14F-4D97-AF65-F5344CB8AC3E}">
        <p14:creationId xmlns:p14="http://schemas.microsoft.com/office/powerpoint/2010/main" val="162852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533400" y="457200"/>
            <a:ext cx="8077200" cy="523220"/>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Similar Applications</a:t>
            </a:r>
          </a:p>
        </p:txBody>
      </p:sp>
      <p:graphicFrame>
        <p:nvGraphicFramePr>
          <p:cNvPr id="6" name="Table 5">
            <a:extLst>
              <a:ext uri="{FF2B5EF4-FFF2-40B4-BE49-F238E27FC236}">
                <a16:creationId xmlns:a16="http://schemas.microsoft.com/office/drawing/2014/main" id="{BD69007E-33EF-8539-13AD-62FA3D6B300A}"/>
              </a:ext>
            </a:extLst>
          </p:cNvPr>
          <p:cNvGraphicFramePr>
            <a:graphicFrameLocks noGrp="1"/>
          </p:cNvGraphicFramePr>
          <p:nvPr>
            <p:extLst>
              <p:ext uri="{D42A27DB-BD31-4B8C-83A1-F6EECF244321}">
                <p14:modId xmlns:p14="http://schemas.microsoft.com/office/powerpoint/2010/main" val="1327630627"/>
              </p:ext>
            </p:extLst>
          </p:nvPr>
        </p:nvGraphicFramePr>
        <p:xfrm>
          <a:off x="571500" y="1752600"/>
          <a:ext cx="8001000" cy="3886198"/>
        </p:xfrm>
        <a:graphic>
          <a:graphicData uri="http://schemas.openxmlformats.org/drawingml/2006/table">
            <a:tbl>
              <a:tblPr firstRow="1" firstCol="1" bandRow="1">
                <a:tableStyleId>{BDBED569-4797-4DF1-A0F4-6AAB3CD982D8}</a:tableStyleId>
              </a:tblPr>
              <a:tblGrid>
                <a:gridCol w="4172533">
                  <a:extLst>
                    <a:ext uri="{9D8B030D-6E8A-4147-A177-3AD203B41FA5}">
                      <a16:colId xmlns:a16="http://schemas.microsoft.com/office/drawing/2014/main" val="1797115814"/>
                    </a:ext>
                  </a:extLst>
                </a:gridCol>
                <a:gridCol w="1221815">
                  <a:extLst>
                    <a:ext uri="{9D8B030D-6E8A-4147-A177-3AD203B41FA5}">
                      <a16:colId xmlns:a16="http://schemas.microsoft.com/office/drawing/2014/main" val="1878484268"/>
                    </a:ext>
                  </a:extLst>
                </a:gridCol>
                <a:gridCol w="1303326">
                  <a:extLst>
                    <a:ext uri="{9D8B030D-6E8A-4147-A177-3AD203B41FA5}">
                      <a16:colId xmlns:a16="http://schemas.microsoft.com/office/drawing/2014/main" val="1251311510"/>
                    </a:ext>
                  </a:extLst>
                </a:gridCol>
                <a:gridCol w="1303326">
                  <a:extLst>
                    <a:ext uri="{9D8B030D-6E8A-4147-A177-3AD203B41FA5}">
                      <a16:colId xmlns:a16="http://schemas.microsoft.com/office/drawing/2014/main" val="3712122741"/>
                    </a:ext>
                  </a:extLst>
                </a:gridCol>
              </a:tblGrid>
              <a:tr h="430202">
                <a:tc>
                  <a:txBody>
                    <a:bodyPr/>
                    <a:lstStyle/>
                    <a:p>
                      <a:pPr marL="0" marR="0" indent="0" algn="just">
                        <a:lnSpc>
                          <a:spcPct val="150000"/>
                        </a:lnSpc>
                        <a:spcBef>
                          <a:spcPts val="0"/>
                        </a:spcBef>
                        <a:spcAft>
                          <a:spcPts val="0"/>
                        </a:spcAft>
                      </a:pPr>
                      <a:r>
                        <a:rPr lang="en-US" sz="1100" dirty="0">
                          <a:effectLst/>
                        </a:rPr>
                        <a:t>Feature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dirty="0" err="1">
                          <a:effectLst/>
                        </a:rPr>
                        <a:t>Spendee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CoinKeeper</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Wallet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437373"/>
                  </a:ext>
                </a:extLst>
              </a:tr>
              <a:tr h="430202">
                <a:tc>
                  <a:txBody>
                    <a:bodyPr/>
                    <a:lstStyle/>
                    <a:p>
                      <a:pPr marL="0" marR="0" indent="0" algn="just">
                        <a:lnSpc>
                          <a:spcPct val="150000"/>
                        </a:lnSpc>
                        <a:spcBef>
                          <a:spcPts val="0"/>
                        </a:spcBef>
                        <a:spcAft>
                          <a:spcPts val="0"/>
                        </a:spcAft>
                      </a:pPr>
                      <a:r>
                        <a:rPr lang="en-US" sz="1100" dirty="0">
                          <a:effectLst/>
                        </a:rPr>
                        <a:t>Accounts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dirty="0">
                          <a:effectLst/>
                        </a:rPr>
                        <a: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657492"/>
                  </a:ext>
                </a:extLst>
              </a:tr>
              <a:tr h="430202">
                <a:tc>
                  <a:txBody>
                    <a:bodyPr/>
                    <a:lstStyle/>
                    <a:p>
                      <a:pPr marL="0" marR="0" indent="0" algn="just">
                        <a:lnSpc>
                          <a:spcPct val="150000"/>
                        </a:lnSpc>
                        <a:spcBef>
                          <a:spcPts val="0"/>
                        </a:spcBef>
                        <a:spcAft>
                          <a:spcPts val="0"/>
                        </a:spcAft>
                      </a:pPr>
                      <a:r>
                        <a:rPr lang="en-US" sz="1100">
                          <a:effectLst/>
                        </a:rPr>
                        <a:t>Transactions and Categories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9226919"/>
                  </a:ext>
                </a:extLst>
              </a:tr>
              <a:tr h="430202">
                <a:tc>
                  <a:txBody>
                    <a:bodyPr/>
                    <a:lstStyle/>
                    <a:p>
                      <a:pPr marL="0" marR="0" indent="0" algn="just">
                        <a:lnSpc>
                          <a:spcPct val="150000"/>
                        </a:lnSpc>
                        <a:spcBef>
                          <a:spcPts val="0"/>
                        </a:spcBef>
                        <a:spcAft>
                          <a:spcPts val="0"/>
                        </a:spcAft>
                      </a:pPr>
                      <a:r>
                        <a:rPr lang="en-US" sz="1100">
                          <a:effectLst/>
                        </a:rPr>
                        <a:t>Statistics and Graphs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6487474"/>
                  </a:ext>
                </a:extLst>
              </a:tr>
              <a:tr h="444582">
                <a:tc>
                  <a:txBody>
                    <a:bodyPr/>
                    <a:lstStyle/>
                    <a:p>
                      <a:pPr marL="0" marR="0" indent="0" algn="just">
                        <a:lnSpc>
                          <a:spcPct val="150000"/>
                        </a:lnSpc>
                        <a:spcBef>
                          <a:spcPts val="0"/>
                        </a:spcBef>
                        <a:spcAft>
                          <a:spcPts val="0"/>
                        </a:spcAft>
                      </a:pPr>
                      <a:r>
                        <a:rPr lang="en-US" sz="1100">
                          <a:effectLst/>
                        </a:rPr>
                        <a:t>Bank synchronization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 (Premium)</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 (Premium)</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4624221"/>
                  </a:ext>
                </a:extLst>
              </a:tr>
              <a:tr h="430202">
                <a:tc>
                  <a:txBody>
                    <a:bodyPr/>
                    <a:lstStyle/>
                    <a:p>
                      <a:pPr marL="0" marR="0" indent="0" algn="just">
                        <a:lnSpc>
                          <a:spcPct val="150000"/>
                        </a:lnSpc>
                        <a:spcBef>
                          <a:spcPts val="0"/>
                        </a:spcBef>
                        <a:spcAft>
                          <a:spcPts val="0"/>
                        </a:spcAft>
                      </a:pPr>
                      <a:r>
                        <a:rPr lang="en-US" sz="1100">
                          <a:effectLst/>
                        </a:rPr>
                        <a:t>Goals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4414611"/>
                  </a:ext>
                </a:extLst>
              </a:tr>
              <a:tr h="430202">
                <a:tc>
                  <a:txBody>
                    <a:bodyPr/>
                    <a:lstStyle/>
                    <a:p>
                      <a:pPr marL="0" marR="0" indent="0" algn="just">
                        <a:lnSpc>
                          <a:spcPct val="150000"/>
                        </a:lnSpc>
                        <a:spcBef>
                          <a:spcPts val="0"/>
                        </a:spcBef>
                        <a:spcAft>
                          <a:spcPts val="0"/>
                        </a:spcAft>
                      </a:pPr>
                      <a:r>
                        <a:rPr lang="en-US" sz="1100">
                          <a:effectLst/>
                        </a:rPr>
                        <a:t>Debts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1535352"/>
                  </a:ext>
                </a:extLst>
              </a:tr>
              <a:tr h="430202">
                <a:tc>
                  <a:txBody>
                    <a:bodyPr/>
                    <a:lstStyle/>
                    <a:p>
                      <a:pPr marL="0" marR="0" indent="0" algn="just">
                        <a:lnSpc>
                          <a:spcPct val="150000"/>
                        </a:lnSpc>
                        <a:spcBef>
                          <a:spcPts val="0"/>
                        </a:spcBef>
                        <a:spcAft>
                          <a:spcPts val="0"/>
                        </a:spcAft>
                      </a:pPr>
                      <a:r>
                        <a:rPr lang="en-US" sz="1100">
                          <a:effectLst/>
                        </a:rPr>
                        <a:t>Without Ads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 (Premium)</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697045"/>
                  </a:ext>
                </a:extLst>
              </a:tr>
              <a:tr h="430202">
                <a:tc>
                  <a:txBody>
                    <a:bodyPr/>
                    <a:lstStyle/>
                    <a:p>
                      <a:pPr marL="0" marR="0" indent="0" algn="just">
                        <a:lnSpc>
                          <a:spcPct val="150000"/>
                        </a:lnSpc>
                        <a:spcBef>
                          <a:spcPts val="0"/>
                        </a:spcBef>
                        <a:spcAft>
                          <a:spcPts val="0"/>
                        </a:spcAft>
                      </a:pPr>
                      <a:r>
                        <a:rPr lang="en-US" sz="1100">
                          <a:effectLst/>
                        </a:rPr>
                        <a:t>Rating</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a:effectLst/>
                        </a:rPr>
                        <a:t>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100" dirty="0">
                          <a:effectLst/>
                        </a:rPr>
                        <a:t>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1218049"/>
                  </a:ext>
                </a:extLst>
              </a:tr>
            </a:tbl>
          </a:graphicData>
        </a:graphic>
      </p:graphicFrame>
      <p:sp>
        <p:nvSpPr>
          <p:cNvPr id="5" name="Slide Number Placeholder 4">
            <a:extLst>
              <a:ext uri="{FF2B5EF4-FFF2-40B4-BE49-F238E27FC236}">
                <a16:creationId xmlns:a16="http://schemas.microsoft.com/office/drawing/2014/main" id="{2E003157-6CF3-BADF-E263-38016D6C60EB}"/>
              </a:ext>
            </a:extLst>
          </p:cNvPr>
          <p:cNvSpPr>
            <a:spLocks noGrp="1"/>
          </p:cNvSpPr>
          <p:nvPr>
            <p:ph type="sldNum" sz="quarter" idx="12"/>
          </p:nvPr>
        </p:nvSpPr>
        <p:spPr/>
        <p:txBody>
          <a:bodyPr/>
          <a:lstStyle/>
          <a:p>
            <a:fld id="{A9A9DD5D-114C-422E-AC33-0D0B89E19F97}" type="slidenum">
              <a:rPr lang="en-US" smtClean="0"/>
              <a:t>3</a:t>
            </a:fld>
            <a:r>
              <a:rPr lang="en-US" dirty="0"/>
              <a:t>/16</a:t>
            </a:r>
          </a:p>
        </p:txBody>
      </p:sp>
    </p:spTree>
    <p:extLst>
      <p:ext uri="{BB962C8B-B14F-4D97-AF65-F5344CB8AC3E}">
        <p14:creationId xmlns:p14="http://schemas.microsoft.com/office/powerpoint/2010/main" val="359404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228600" y="616297"/>
            <a:ext cx="8229600" cy="5562600"/>
          </a:xfrm>
        </p:spPr>
        <p:txBody>
          <a:bodyPr>
            <a:noAutofit/>
          </a:bodyPr>
          <a:lstStyle/>
          <a:p>
            <a:pPr marL="0" marR="0" indent="0" algn="l" fontAlgn="ctr">
              <a:lnSpc>
                <a:spcPct val="150000"/>
              </a:lnSpc>
              <a:spcBef>
                <a:spcPts val="0"/>
              </a:spcBef>
              <a:spcAft>
                <a:spcPts val="0"/>
              </a:spcAft>
              <a:buNone/>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UC-1: Transaction, Subscription, Debt, Goal entities</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CRUD Operations</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GET/DELETE by User Id</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History Mode for Debts, Subscriptions, Goals (shows old and not active)</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Pagination support for Transactions and History Mode</a:t>
            </a:r>
          </a:p>
          <a:p>
            <a:pPr marL="0" marR="0" indent="0" algn="l" fontAlgn="ctr">
              <a:lnSpc>
                <a:spcPct val="150000"/>
              </a:lnSpc>
              <a:spcBef>
                <a:spcPts val="0"/>
              </a:spcBef>
              <a:spcAft>
                <a:spcPts val="0"/>
              </a:spcAft>
              <a:buNone/>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UC-2: User Registration and Authorization logic</a:t>
            </a:r>
            <a:br>
              <a:rPr lang="en-US" sz="1150" dirty="0">
                <a:effectLst/>
                <a:latin typeface="Times New Roman" panose="02020603050405020304" pitchFamily="18" charset="0"/>
                <a:ea typeface="Calibri" panose="020F0502020204030204" pitchFamily="34" charset="0"/>
                <a:cs typeface="Times New Roman" panose="02020603050405020304" pitchFamily="18" charset="0"/>
              </a:rPr>
            </a:b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UC-3:  Group Operations</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Users can create Group with rights and roles</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Users with required group rights can add/delete other users to the Group</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Users with required group rights can change other users rights and roles</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Users with required group rights can add/delete transactions and subscriptions from their own accounts to the group’s accounts</a:t>
            </a:r>
          </a:p>
          <a:p>
            <a:pPr marL="0" marR="0" indent="0" algn="l" fontAlgn="ctr">
              <a:lnSpc>
                <a:spcPct val="150000"/>
              </a:lnSpc>
              <a:spcBef>
                <a:spcPts val="0"/>
              </a:spcBef>
              <a:spcAft>
                <a:spcPts val="0"/>
              </a:spcAft>
              <a:buNone/>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UC-4: Settings</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Users can change their personal data</a:t>
            </a:r>
          </a:p>
          <a:p>
            <a:pPr marL="0" marR="0" indent="0" algn="l" fontAlgn="ctr">
              <a:lnSpc>
                <a:spcPct val="150000"/>
              </a:lnSpc>
              <a:spcBef>
                <a:spcPts val="0"/>
              </a:spcBef>
              <a:spcAft>
                <a:spcPts val="0"/>
              </a:spcAft>
              <a:buNone/>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UC-5: Notifications</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Users can GET their own notifications Count and all their notifications</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Users can change the read status of their own notifications and delete them.</a:t>
            </a:r>
          </a:p>
          <a:p>
            <a:pPr marL="0" marR="0" indent="0" algn="l" fontAlgn="ctr">
              <a:lnSpc>
                <a:spcPct val="150000"/>
              </a:lnSpc>
              <a:spcBef>
                <a:spcPts val="0"/>
              </a:spcBef>
              <a:spcAft>
                <a:spcPts val="0"/>
              </a:spcAft>
              <a:buNone/>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UC-6: Categories</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Users can create/delete own categories</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User can add/update/delete category from transaction</a:t>
            </a:r>
          </a:p>
          <a:p>
            <a:pPr marL="0" marR="0" indent="0" algn="l" fontAlgn="ctr">
              <a:lnSpc>
                <a:spcPct val="150000"/>
              </a:lnSpc>
              <a:spcBef>
                <a:spcPts val="0"/>
              </a:spcBef>
              <a:spcAft>
                <a:spcPts val="0"/>
              </a:spcAft>
              <a:buNone/>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UC-7: Dashboard</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Get Last Transactions, Subscriptions, Debts, Goals</a:t>
            </a:r>
          </a:p>
          <a:p>
            <a:pPr lvl="1" indent="-342900" fontAlgn="ctr">
              <a:lnSpc>
                <a:spcPct val="150000"/>
              </a:lnSpc>
              <a:spcBef>
                <a:spcPts val="0"/>
              </a:spcBef>
              <a:buFont typeface="Wingdings" panose="05000000000000000000" pitchFamily="2" charset="2"/>
              <a:buChar char=""/>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Statistic Data</a:t>
            </a:r>
          </a:p>
        </p:txBody>
      </p:sp>
      <p:sp>
        <p:nvSpPr>
          <p:cNvPr id="4" name="Obdélník 3"/>
          <p:cNvSpPr/>
          <p:nvPr/>
        </p:nvSpPr>
        <p:spPr>
          <a:xfrm>
            <a:off x="533400" y="304800"/>
            <a:ext cx="8077200" cy="523220"/>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Use Cases</a:t>
            </a:r>
          </a:p>
        </p:txBody>
      </p:sp>
      <p:sp>
        <p:nvSpPr>
          <p:cNvPr id="6" name="Slide Number Placeholder 5">
            <a:extLst>
              <a:ext uri="{FF2B5EF4-FFF2-40B4-BE49-F238E27FC236}">
                <a16:creationId xmlns:a16="http://schemas.microsoft.com/office/drawing/2014/main" id="{A263FCCA-342A-8075-1CC9-080876DF3F14}"/>
              </a:ext>
            </a:extLst>
          </p:cNvPr>
          <p:cNvSpPr>
            <a:spLocks noGrp="1"/>
          </p:cNvSpPr>
          <p:nvPr>
            <p:ph type="sldNum" sz="quarter" idx="12"/>
          </p:nvPr>
        </p:nvSpPr>
        <p:spPr/>
        <p:txBody>
          <a:bodyPr/>
          <a:lstStyle/>
          <a:p>
            <a:fld id="{A9A9DD5D-114C-422E-AC33-0D0B89E19F97}" type="slidenum">
              <a:rPr lang="en-US" smtClean="0"/>
              <a:t>4</a:t>
            </a:fld>
            <a:r>
              <a:rPr lang="en-US" dirty="0"/>
              <a:t>/16</a:t>
            </a:r>
          </a:p>
        </p:txBody>
      </p:sp>
    </p:spTree>
    <p:extLst>
      <p:ext uri="{BB962C8B-B14F-4D97-AF65-F5344CB8AC3E}">
        <p14:creationId xmlns:p14="http://schemas.microsoft.com/office/powerpoint/2010/main" val="380867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143000"/>
          </a:xfrm>
        </p:spPr>
        <p:txBody>
          <a:bodyPr anchor="ctr">
            <a:normAutofit/>
          </a:bodyPr>
          <a:lstStyle/>
          <a:p>
            <a:r>
              <a:rPr lang="en-US" sz="2800" dirty="0">
                <a:latin typeface="Times New Roman" panose="02020603050405020304" pitchFamily="18" charset="0"/>
                <a:cs typeface="Times New Roman" panose="02020603050405020304" pitchFamily="18" charset="0"/>
              </a:rPr>
              <a:t>Languages and Platforms</a:t>
            </a:r>
          </a:p>
        </p:txBody>
      </p:sp>
      <p:graphicFrame>
        <p:nvGraphicFramePr>
          <p:cNvPr id="5" name="Zástupný symbol pro obsah 2">
            <a:extLst>
              <a:ext uri="{FF2B5EF4-FFF2-40B4-BE49-F238E27FC236}">
                <a16:creationId xmlns:a16="http://schemas.microsoft.com/office/drawing/2014/main" id="{A20B15C1-DCA3-B14D-8D09-1717DDF2613C}"/>
              </a:ext>
            </a:extLst>
          </p:cNvPr>
          <p:cNvGraphicFramePr>
            <a:graphicFrameLocks noGrp="1"/>
          </p:cNvGraphicFramePr>
          <p:nvPr>
            <p:ph idx="1"/>
            <p:extLst>
              <p:ext uri="{D42A27DB-BD31-4B8C-83A1-F6EECF244321}">
                <p14:modId xmlns:p14="http://schemas.microsoft.com/office/powerpoint/2010/main" val="646755371"/>
              </p:ext>
            </p:extLst>
          </p:nvPr>
        </p:nvGraphicFramePr>
        <p:xfrm>
          <a:off x="1600200" y="1143000"/>
          <a:ext cx="5715000" cy="3124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Obrázek 13">
            <a:extLst>
              <a:ext uri="{FF2B5EF4-FFF2-40B4-BE49-F238E27FC236}">
                <a16:creationId xmlns:a16="http://schemas.microsoft.com/office/drawing/2014/main" id="{F34A7639-32DE-D0A9-13E6-C5DC56E8B1E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598" y="3657600"/>
            <a:ext cx="4191000" cy="2510076"/>
          </a:xfrm>
          <a:prstGeom prst="rect">
            <a:avLst/>
          </a:prstGeom>
          <a:noFill/>
          <a:ln>
            <a:noFill/>
          </a:ln>
        </p:spPr>
      </p:pic>
      <p:pic>
        <p:nvPicPr>
          <p:cNvPr id="6" name="Obrázek 18">
            <a:extLst>
              <a:ext uri="{FF2B5EF4-FFF2-40B4-BE49-F238E27FC236}">
                <a16:creationId xmlns:a16="http://schemas.microsoft.com/office/drawing/2014/main" id="{AFE07905-3594-43BC-D911-D2797478325C}"/>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4402" y="3657600"/>
            <a:ext cx="4191000" cy="2509888"/>
          </a:xfrm>
          <a:prstGeom prst="rect">
            <a:avLst/>
          </a:prstGeom>
          <a:noFill/>
          <a:ln>
            <a:noFill/>
          </a:ln>
        </p:spPr>
      </p:pic>
      <p:sp>
        <p:nvSpPr>
          <p:cNvPr id="8" name="Slide Number Placeholder 7">
            <a:extLst>
              <a:ext uri="{FF2B5EF4-FFF2-40B4-BE49-F238E27FC236}">
                <a16:creationId xmlns:a16="http://schemas.microsoft.com/office/drawing/2014/main" id="{3F461A60-C18A-40EA-BC3F-D1F72786A96A}"/>
              </a:ext>
            </a:extLst>
          </p:cNvPr>
          <p:cNvSpPr>
            <a:spLocks noGrp="1"/>
          </p:cNvSpPr>
          <p:nvPr>
            <p:ph type="sldNum" sz="quarter" idx="12"/>
          </p:nvPr>
        </p:nvSpPr>
        <p:spPr/>
        <p:txBody>
          <a:bodyPr/>
          <a:lstStyle/>
          <a:p>
            <a:fld id="{A9A9DD5D-114C-422E-AC33-0D0B89E19F97}" type="slidenum">
              <a:rPr lang="en-US" smtClean="0"/>
              <a:t>5</a:t>
            </a:fld>
            <a:r>
              <a:rPr lang="en-US" dirty="0"/>
              <a:t>/16</a:t>
            </a:r>
          </a:p>
        </p:txBody>
      </p:sp>
    </p:spTree>
    <p:extLst>
      <p:ext uri="{BB962C8B-B14F-4D97-AF65-F5344CB8AC3E}">
        <p14:creationId xmlns:p14="http://schemas.microsoft.com/office/powerpoint/2010/main" val="357519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81000" y="304800"/>
            <a:ext cx="8077200" cy="503238"/>
          </a:xfrm>
        </p:spPr>
        <p:txBody>
          <a:bodyPr>
            <a:noAutofit/>
          </a:bodyPr>
          <a:lstStyle/>
          <a:p>
            <a:r>
              <a:rPr lang="en-US" sz="2800" dirty="0">
                <a:latin typeface="Times New Roman" panose="02020603050405020304" pitchFamily="18" charset="0"/>
                <a:cs typeface="Times New Roman" panose="02020603050405020304" pitchFamily="18" charset="0"/>
              </a:rPr>
              <a:t>Architecture</a:t>
            </a:r>
          </a:p>
        </p:txBody>
      </p:sp>
      <p:sp>
        <p:nvSpPr>
          <p:cNvPr id="7" name="TextBox 6">
            <a:extLst>
              <a:ext uri="{FF2B5EF4-FFF2-40B4-BE49-F238E27FC236}">
                <a16:creationId xmlns:a16="http://schemas.microsoft.com/office/drawing/2014/main" id="{894934E0-05BA-81C0-103C-A643830C3844}"/>
              </a:ext>
            </a:extLst>
          </p:cNvPr>
          <p:cNvSpPr txBox="1"/>
          <p:nvPr/>
        </p:nvSpPr>
        <p:spPr>
          <a:xfrm>
            <a:off x="495300" y="1149022"/>
            <a:ext cx="8153400"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The application has a multitier architecture that means a client-server architecture in which data management logic and application processing are physically separated. </a:t>
            </a:r>
            <a:endParaRPr lang="en-US" dirty="0"/>
          </a:p>
        </p:txBody>
      </p:sp>
      <p:sp>
        <p:nvSpPr>
          <p:cNvPr id="16" name="TextBox 15">
            <a:extLst>
              <a:ext uri="{FF2B5EF4-FFF2-40B4-BE49-F238E27FC236}">
                <a16:creationId xmlns:a16="http://schemas.microsoft.com/office/drawing/2014/main" id="{C5C36DB8-21CD-F484-DEA5-CE0522A99071}"/>
              </a:ext>
            </a:extLst>
          </p:cNvPr>
          <p:cNvSpPr txBox="1"/>
          <p:nvPr/>
        </p:nvSpPr>
        <p:spPr>
          <a:xfrm>
            <a:off x="841110" y="5524312"/>
            <a:ext cx="2057400" cy="36933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Controller  Layer </a:t>
            </a:r>
            <a:endParaRPr lang="en-US" dirty="0"/>
          </a:p>
        </p:txBody>
      </p:sp>
      <p:sp>
        <p:nvSpPr>
          <p:cNvPr id="18" name="TextBox 17">
            <a:extLst>
              <a:ext uri="{FF2B5EF4-FFF2-40B4-BE49-F238E27FC236}">
                <a16:creationId xmlns:a16="http://schemas.microsoft.com/office/drawing/2014/main" id="{17DDA15C-190B-DD0F-D6BB-8F61050D0E8C}"/>
              </a:ext>
            </a:extLst>
          </p:cNvPr>
          <p:cNvSpPr txBox="1"/>
          <p:nvPr/>
        </p:nvSpPr>
        <p:spPr>
          <a:xfrm>
            <a:off x="5597001" y="6108019"/>
            <a:ext cx="2171330" cy="36933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Services</a:t>
            </a:r>
            <a:endParaRPr lang="en-US" dirty="0"/>
          </a:p>
        </p:txBody>
      </p:sp>
      <p:sp>
        <p:nvSpPr>
          <p:cNvPr id="20" name="TextBox 19">
            <a:extLst>
              <a:ext uri="{FF2B5EF4-FFF2-40B4-BE49-F238E27FC236}">
                <a16:creationId xmlns:a16="http://schemas.microsoft.com/office/drawing/2014/main" id="{D65065E3-C827-5818-101C-50E871442F60}"/>
              </a:ext>
            </a:extLst>
          </p:cNvPr>
          <p:cNvSpPr txBox="1"/>
          <p:nvPr/>
        </p:nvSpPr>
        <p:spPr>
          <a:xfrm>
            <a:off x="5597001" y="5524312"/>
            <a:ext cx="3071674" cy="36933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Repository Layer </a:t>
            </a:r>
            <a:endParaRPr lang="en-US" dirty="0"/>
          </a:p>
        </p:txBody>
      </p:sp>
      <p:sp>
        <p:nvSpPr>
          <p:cNvPr id="22" name="TextBox 21">
            <a:extLst>
              <a:ext uri="{FF2B5EF4-FFF2-40B4-BE49-F238E27FC236}">
                <a16:creationId xmlns:a16="http://schemas.microsoft.com/office/drawing/2014/main" id="{D2254C73-4312-6B1C-59D7-AF486347823B}"/>
              </a:ext>
            </a:extLst>
          </p:cNvPr>
          <p:cNvSpPr txBox="1"/>
          <p:nvPr/>
        </p:nvSpPr>
        <p:spPr>
          <a:xfrm>
            <a:off x="847029" y="6108019"/>
            <a:ext cx="2171330" cy="36933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Operation Layer</a:t>
            </a:r>
            <a:endParaRPr lang="en-US" dirty="0"/>
          </a:p>
        </p:txBody>
      </p:sp>
      <p:pic>
        <p:nvPicPr>
          <p:cNvPr id="4" name="Picture 3">
            <a:extLst>
              <a:ext uri="{FF2B5EF4-FFF2-40B4-BE49-F238E27FC236}">
                <a16:creationId xmlns:a16="http://schemas.microsoft.com/office/drawing/2014/main" id="{FCC4A006-38B3-CF99-7971-524511F51BE3}"/>
              </a:ext>
            </a:extLst>
          </p:cNvPr>
          <p:cNvPicPr>
            <a:picLocks noChangeAspect="1"/>
          </p:cNvPicPr>
          <p:nvPr/>
        </p:nvPicPr>
        <p:blipFill>
          <a:blip r:embed="rId2"/>
          <a:stretch>
            <a:fillRect/>
          </a:stretch>
        </p:blipFill>
        <p:spPr>
          <a:xfrm>
            <a:off x="723900" y="1832343"/>
            <a:ext cx="7391400" cy="3494610"/>
          </a:xfrm>
          <a:prstGeom prst="rect">
            <a:avLst/>
          </a:prstGeom>
        </p:spPr>
      </p:pic>
      <p:sp>
        <p:nvSpPr>
          <p:cNvPr id="9" name="Slide Number Placeholder 8">
            <a:extLst>
              <a:ext uri="{FF2B5EF4-FFF2-40B4-BE49-F238E27FC236}">
                <a16:creationId xmlns:a16="http://schemas.microsoft.com/office/drawing/2014/main" id="{74208864-15F4-2602-1536-79C04DB4616C}"/>
              </a:ext>
            </a:extLst>
          </p:cNvPr>
          <p:cNvSpPr>
            <a:spLocks noGrp="1"/>
          </p:cNvSpPr>
          <p:nvPr>
            <p:ph type="sldNum" sz="quarter" idx="12"/>
          </p:nvPr>
        </p:nvSpPr>
        <p:spPr/>
        <p:txBody>
          <a:bodyPr/>
          <a:lstStyle/>
          <a:p>
            <a:fld id="{A9A9DD5D-114C-422E-AC33-0D0B89E19F97}" type="slidenum">
              <a:rPr lang="en-US" smtClean="0"/>
              <a:t>6</a:t>
            </a:fld>
            <a:r>
              <a:rPr lang="en-US" dirty="0"/>
              <a:t>/16</a:t>
            </a:r>
          </a:p>
        </p:txBody>
      </p:sp>
    </p:spTree>
    <p:extLst>
      <p:ext uri="{BB962C8B-B14F-4D97-AF65-F5344CB8AC3E}">
        <p14:creationId xmlns:p14="http://schemas.microsoft.com/office/powerpoint/2010/main" val="299446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D655C122-9896-3AE8-2B9E-8519CE42C2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986381"/>
            <a:ext cx="8839200" cy="4327126"/>
          </a:xfrm>
          <a:prstGeom prst="rect">
            <a:avLst/>
          </a:prstGeom>
        </p:spPr>
      </p:pic>
      <p:sp>
        <p:nvSpPr>
          <p:cNvPr id="5" name="Nadpis 1">
            <a:extLst>
              <a:ext uri="{FF2B5EF4-FFF2-40B4-BE49-F238E27FC236}">
                <a16:creationId xmlns:a16="http://schemas.microsoft.com/office/drawing/2014/main" id="{A68E66A2-8EE3-B383-E85E-288E4CB33516}"/>
              </a:ext>
            </a:extLst>
          </p:cNvPr>
          <p:cNvSpPr>
            <a:spLocks noGrp="1"/>
          </p:cNvSpPr>
          <p:nvPr>
            <p:ph type="title"/>
          </p:nvPr>
        </p:nvSpPr>
        <p:spPr>
          <a:xfrm>
            <a:off x="381000" y="304800"/>
            <a:ext cx="8077200" cy="503238"/>
          </a:xfrm>
        </p:spPr>
        <p:txBody>
          <a:bodyPr>
            <a:noAutofit/>
          </a:bodyPr>
          <a:lstStyle/>
          <a:p>
            <a:r>
              <a:rPr lang="en-US" sz="2800" dirty="0">
                <a:latin typeface="Times New Roman" panose="02020603050405020304" pitchFamily="18" charset="0"/>
                <a:cs typeface="Times New Roman" panose="02020603050405020304" pitchFamily="18" charset="0"/>
              </a:rPr>
              <a:t>Models</a:t>
            </a:r>
          </a:p>
        </p:txBody>
      </p:sp>
      <p:sp>
        <p:nvSpPr>
          <p:cNvPr id="7" name="TextBox 6">
            <a:extLst>
              <a:ext uri="{FF2B5EF4-FFF2-40B4-BE49-F238E27FC236}">
                <a16:creationId xmlns:a16="http://schemas.microsoft.com/office/drawing/2014/main" id="{D3A9EC76-2FEC-3A18-72F9-8A449D0D4145}"/>
              </a:ext>
            </a:extLst>
          </p:cNvPr>
          <p:cNvSpPr txBox="1"/>
          <p:nvPr/>
        </p:nvSpPr>
        <p:spPr>
          <a:xfrm>
            <a:off x="952500" y="1066800"/>
            <a:ext cx="7239000" cy="369332"/>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Calibri" panose="020F0502020204030204" pitchFamily="34" charset="0"/>
              </a:rPr>
              <a:t>Database Context and Class Models are auto-generated from database tables </a:t>
            </a:r>
            <a:endParaRPr lang="en-US" dirty="0"/>
          </a:p>
        </p:txBody>
      </p:sp>
      <p:sp>
        <p:nvSpPr>
          <p:cNvPr id="6" name="Slide Number Placeholder 5">
            <a:extLst>
              <a:ext uri="{FF2B5EF4-FFF2-40B4-BE49-F238E27FC236}">
                <a16:creationId xmlns:a16="http://schemas.microsoft.com/office/drawing/2014/main" id="{8341E985-7A6E-E677-81A1-B9FD82CAE039}"/>
              </a:ext>
            </a:extLst>
          </p:cNvPr>
          <p:cNvSpPr>
            <a:spLocks noGrp="1"/>
          </p:cNvSpPr>
          <p:nvPr>
            <p:ph type="sldNum" sz="quarter" idx="12"/>
          </p:nvPr>
        </p:nvSpPr>
        <p:spPr/>
        <p:txBody>
          <a:bodyPr/>
          <a:lstStyle/>
          <a:p>
            <a:fld id="{A9A9DD5D-114C-422E-AC33-0D0B89E19F97}" type="slidenum">
              <a:rPr lang="en-US" smtClean="0"/>
              <a:t>7</a:t>
            </a:fld>
            <a:r>
              <a:rPr lang="en-US" dirty="0"/>
              <a:t>/16</a:t>
            </a:r>
          </a:p>
        </p:txBody>
      </p:sp>
    </p:spTree>
    <p:extLst>
      <p:ext uri="{BB962C8B-B14F-4D97-AF65-F5344CB8AC3E}">
        <p14:creationId xmlns:p14="http://schemas.microsoft.com/office/powerpoint/2010/main" val="26085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143000"/>
          </a:xfrm>
        </p:spPr>
        <p:txBody>
          <a:bodyPr anchor="ctr">
            <a:normAutofit/>
          </a:bodyPr>
          <a:lstStyle/>
          <a:p>
            <a:r>
              <a:rPr lang="en-US" sz="2800" dirty="0">
                <a:latin typeface="Times New Roman" panose="02020603050405020304" pitchFamily="18" charset="0"/>
                <a:cs typeface="Times New Roman" panose="02020603050405020304" pitchFamily="18" charset="0"/>
              </a:rPr>
              <a:t>External packages</a:t>
            </a:r>
          </a:p>
        </p:txBody>
      </p:sp>
      <p:graphicFrame>
        <p:nvGraphicFramePr>
          <p:cNvPr id="5" name="Zástupný symbol pro obsah 2">
            <a:extLst>
              <a:ext uri="{FF2B5EF4-FFF2-40B4-BE49-F238E27FC236}">
                <a16:creationId xmlns:a16="http://schemas.microsoft.com/office/drawing/2014/main" id="{FB4A1968-632E-810F-2A55-43DC31F62238}"/>
              </a:ext>
            </a:extLst>
          </p:cNvPr>
          <p:cNvGraphicFramePr>
            <a:graphicFrameLocks noGrp="1"/>
          </p:cNvGraphicFramePr>
          <p:nvPr>
            <p:ph idx="1"/>
            <p:extLst>
              <p:ext uri="{D42A27DB-BD31-4B8C-83A1-F6EECF244321}">
                <p14:modId xmlns:p14="http://schemas.microsoft.com/office/powerpoint/2010/main" val="2302914328"/>
              </p:ext>
            </p:extLst>
          </p:nvPr>
        </p:nvGraphicFramePr>
        <p:xfrm>
          <a:off x="762000" y="1447230"/>
          <a:ext cx="721902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E0D9BF1E-A4F7-ADF6-E0C3-277CCC39874A}"/>
              </a:ext>
            </a:extLst>
          </p:cNvPr>
          <p:cNvSpPr>
            <a:spLocks noGrp="1"/>
          </p:cNvSpPr>
          <p:nvPr>
            <p:ph type="sldNum" sz="quarter" idx="12"/>
          </p:nvPr>
        </p:nvSpPr>
        <p:spPr/>
        <p:txBody>
          <a:bodyPr/>
          <a:lstStyle/>
          <a:p>
            <a:fld id="{A9A9DD5D-114C-422E-AC33-0D0B89E19F97}" type="slidenum">
              <a:rPr lang="en-US" smtClean="0"/>
              <a:t>8</a:t>
            </a:fld>
            <a:r>
              <a:rPr lang="en-US" dirty="0"/>
              <a:t>/16</a:t>
            </a:r>
          </a:p>
        </p:txBody>
      </p:sp>
    </p:spTree>
    <p:extLst>
      <p:ext uri="{BB962C8B-B14F-4D97-AF65-F5344CB8AC3E}">
        <p14:creationId xmlns:p14="http://schemas.microsoft.com/office/powerpoint/2010/main" val="264428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143000"/>
          </a:xfrm>
        </p:spPr>
        <p:txBody>
          <a:bodyPr anchor="ctr">
            <a:normAutofit/>
          </a:bodyPr>
          <a:lstStyle/>
          <a:p>
            <a:r>
              <a:rPr lang="en-US" sz="2800" dirty="0">
                <a:latin typeface="Times New Roman" panose="02020603050405020304" pitchFamily="18" charset="0"/>
                <a:cs typeface="Times New Roman" panose="02020603050405020304" pitchFamily="18" charset="0"/>
              </a:rPr>
              <a:t>Serilog</a:t>
            </a:r>
          </a:p>
        </p:txBody>
      </p:sp>
      <p:pic>
        <p:nvPicPr>
          <p:cNvPr id="6" name="Picture 5" descr="Text&#10;&#10;Description automatically generated">
            <a:extLst>
              <a:ext uri="{FF2B5EF4-FFF2-40B4-BE49-F238E27FC236}">
                <a16:creationId xmlns:a16="http://schemas.microsoft.com/office/drawing/2014/main" id="{071472C0-668D-1EA7-4975-7346E87C96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263" y="3093536"/>
            <a:ext cx="8893474" cy="2670175"/>
          </a:xfrm>
          <a:prstGeom prst="rect">
            <a:avLst/>
          </a:prstGeom>
          <a:noFill/>
          <a:ln>
            <a:noFill/>
          </a:ln>
        </p:spPr>
      </p:pic>
      <p:sp>
        <p:nvSpPr>
          <p:cNvPr id="8" name="TextBox 7">
            <a:extLst>
              <a:ext uri="{FF2B5EF4-FFF2-40B4-BE49-F238E27FC236}">
                <a16:creationId xmlns:a16="http://schemas.microsoft.com/office/drawing/2014/main" id="{C7657FA0-9DB3-FECE-CFE7-92C06E91630F}"/>
              </a:ext>
            </a:extLst>
          </p:cNvPr>
          <p:cNvSpPr txBox="1"/>
          <p:nvPr/>
        </p:nvSpPr>
        <p:spPr>
          <a:xfrm>
            <a:off x="250526" y="1229048"/>
            <a:ext cx="8893474" cy="1200329"/>
          </a:xfrm>
          <a:prstGeom prst="rect">
            <a:avLst/>
          </a:prstGeom>
          <a:noFill/>
        </p:spPr>
        <p:txBody>
          <a:bodyPr wrap="square">
            <a:spAutoFit/>
          </a:bodyPr>
          <a:lstStyle/>
          <a:p>
            <a:pPr algn="ctr"/>
            <a:r>
              <a:rPr lang="en-US" sz="1800" dirty="0">
                <a:effectLst/>
                <a:latin typeface="Times New Roman" panose="02020603050405020304" pitchFamily="18" charset="0"/>
                <a:ea typeface="Calibri" panose="020F0502020204030204" pitchFamily="34" charset="0"/>
              </a:rPr>
              <a:t>Serilog is a diagnostic logging library for .NET applications. While it's useful even in the simplest applications, </a:t>
            </a:r>
            <a:r>
              <a:rPr lang="en-US" sz="1800" dirty="0" err="1">
                <a:effectLst/>
                <a:latin typeface="Times New Roman" panose="02020603050405020304" pitchFamily="18" charset="0"/>
                <a:ea typeface="Calibri" panose="020F0502020204030204" pitchFamily="34" charset="0"/>
              </a:rPr>
              <a:t>Serilog's</a:t>
            </a:r>
            <a:r>
              <a:rPr lang="en-US" sz="1800" dirty="0">
                <a:effectLst/>
                <a:latin typeface="Times New Roman" panose="02020603050405020304" pitchFamily="18" charset="0"/>
                <a:ea typeface="Calibri" panose="020F0502020204030204" pitchFamily="34" charset="0"/>
              </a:rPr>
              <a:t> support for structured logging shines when instrumenting complex, distributed, and asynchronous applications and systems. Serilog provides diagnostic logging to files, the console, and many other outputs.</a:t>
            </a:r>
            <a:endParaRPr lang="en-US" dirty="0"/>
          </a:p>
        </p:txBody>
      </p:sp>
      <p:sp>
        <p:nvSpPr>
          <p:cNvPr id="14" name="Slide Number Placeholder 13">
            <a:extLst>
              <a:ext uri="{FF2B5EF4-FFF2-40B4-BE49-F238E27FC236}">
                <a16:creationId xmlns:a16="http://schemas.microsoft.com/office/drawing/2014/main" id="{5B909956-5C1B-8CF3-85FA-1FEB7A38DC92}"/>
              </a:ext>
            </a:extLst>
          </p:cNvPr>
          <p:cNvSpPr>
            <a:spLocks noGrp="1"/>
          </p:cNvSpPr>
          <p:nvPr>
            <p:ph type="sldNum" sz="quarter" idx="12"/>
          </p:nvPr>
        </p:nvSpPr>
        <p:spPr/>
        <p:txBody>
          <a:bodyPr/>
          <a:lstStyle/>
          <a:p>
            <a:fld id="{A9A9DD5D-114C-422E-AC33-0D0B89E19F97}" type="slidenum">
              <a:rPr lang="en-US" smtClean="0"/>
              <a:t>9</a:t>
            </a:fld>
            <a:r>
              <a:rPr lang="en-US" dirty="0"/>
              <a:t>/16</a:t>
            </a:r>
          </a:p>
        </p:txBody>
      </p:sp>
    </p:spTree>
    <p:extLst>
      <p:ext uri="{BB962C8B-B14F-4D97-AF65-F5344CB8AC3E}">
        <p14:creationId xmlns:p14="http://schemas.microsoft.com/office/powerpoint/2010/main" val="827902742"/>
      </p:ext>
    </p:extLst>
  </p:cSld>
  <p:clrMapOvr>
    <a:masterClrMapping/>
  </p:clrMapOvr>
</p:sld>
</file>

<file path=ppt/theme/theme1.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606</Words>
  <Application>Microsoft Office PowerPoint</Application>
  <PresentationFormat>On-screen Show (4:3)</PresentationFormat>
  <Paragraphs>134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Cascadia Mono</vt:lpstr>
      <vt:lpstr>Times New Roman</vt:lpstr>
      <vt:lpstr>Wingdings</vt:lpstr>
      <vt:lpstr>Motiv systému Office</vt:lpstr>
      <vt:lpstr>Finance Management Application  (Backend) </vt:lpstr>
      <vt:lpstr>PowerPoint Presentation</vt:lpstr>
      <vt:lpstr>PowerPoint Presentation</vt:lpstr>
      <vt:lpstr>PowerPoint Presentation</vt:lpstr>
      <vt:lpstr>Languages and Platforms</vt:lpstr>
      <vt:lpstr>Architecture</vt:lpstr>
      <vt:lpstr>Models</vt:lpstr>
      <vt:lpstr>External packages</vt:lpstr>
      <vt:lpstr>Serilog</vt:lpstr>
      <vt:lpstr>MiniProfile</vt:lpstr>
      <vt:lpstr>API Documentation: Swagger</vt:lpstr>
      <vt:lpstr>Caching</vt:lpstr>
      <vt:lpstr>Authorization and Authentication</vt:lpstr>
      <vt:lpstr>Design Patterns</vt:lpstr>
      <vt:lpstr>Testing</vt:lpstr>
      <vt:lpstr>PowerPoint Presentation</vt:lpstr>
    </vt:vector>
  </TitlesOfParts>
  <Company>Newton Media, a. 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Management Application  (Backend) </dc:title>
  <dc:creator>Sedakov Ivan</dc:creator>
  <cp:lastModifiedBy>Sedakov Ivan</cp:lastModifiedBy>
  <cp:revision>124</cp:revision>
  <dcterms:created xsi:type="dcterms:W3CDTF">2022-01-11T10:09:01Z</dcterms:created>
  <dcterms:modified xsi:type="dcterms:W3CDTF">2022-06-09T07:46:47Z</dcterms:modified>
</cp:coreProperties>
</file>