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6413" y="3458751"/>
            <a:ext cx="11997519" cy="2861341"/>
            <a:chOff x="3656413" y="3458751"/>
            <a:chExt cx="11997519" cy="2861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464" y="3317802"/>
              <a:ext cx="9097653" cy="26671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0864" y="5764648"/>
              <a:ext cx="2641880" cy="5996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87220" y="7584172"/>
            <a:ext cx="4878239" cy="449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43274" y="2842226"/>
            <a:ext cx="13999165" cy="5218698"/>
            <a:chOff x="2143274" y="2842226"/>
            <a:chExt cx="13999165" cy="52186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3274" y="2842226"/>
              <a:ext cx="13999165" cy="521869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9305" y="4067211"/>
            <a:ext cx="806872" cy="6994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e7e8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-193258" y="2183420"/>
            <a:ext cx="10655679" cy="7353692"/>
            <a:chOff x="-193258" y="2183420"/>
            <a:chExt cx="10655679" cy="73536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3258" y="2183420"/>
              <a:ext cx="10655679" cy="7353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462420" y="2203125"/>
            <a:ext cx="8685864" cy="6455223"/>
            <a:chOff x="10462420" y="2203125"/>
            <a:chExt cx="8685864" cy="64552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462420" y="2203125"/>
              <a:ext cx="8685864" cy="64552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34848" y="2665264"/>
            <a:ext cx="4832851" cy="435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9836" y="2286435"/>
            <a:ext cx="6457696" cy="11691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4735" y="788176"/>
            <a:ext cx="4892593" cy="2482713"/>
            <a:chOff x="11504735" y="788176"/>
            <a:chExt cx="4892593" cy="24827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4735" y="788176"/>
              <a:ext cx="4892593" cy="24827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003" y="4468473"/>
            <a:ext cx="10080149" cy="5503284"/>
            <a:chOff x="319003" y="4468473"/>
            <a:chExt cx="10080149" cy="55032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003" y="4468473"/>
              <a:ext cx="10080149" cy="550328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1444" y="3605910"/>
            <a:ext cx="806872" cy="6994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47234" y="247031"/>
            <a:ext cx="3171653" cy="6994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37083" y="5280788"/>
            <a:ext cx="7454603" cy="4395402"/>
            <a:chOff x="10537083" y="5280788"/>
            <a:chExt cx="7454603" cy="4395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7083" y="5280788"/>
              <a:ext cx="7454603" cy="43954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5258" y="4572008"/>
            <a:ext cx="1514844" cy="776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9836" y="2286435"/>
            <a:ext cx="6457696" cy="11691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4735" y="788176"/>
            <a:ext cx="4892593" cy="2482713"/>
            <a:chOff x="11504735" y="788176"/>
            <a:chExt cx="4892593" cy="24827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4735" y="788176"/>
              <a:ext cx="4892593" cy="24827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003" y="4468473"/>
            <a:ext cx="10080149" cy="5503284"/>
            <a:chOff x="319003" y="4468473"/>
            <a:chExt cx="10080149" cy="55032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003" y="4468473"/>
              <a:ext cx="10080149" cy="550328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1444" y="3605910"/>
            <a:ext cx="806872" cy="6994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47234" y="247031"/>
            <a:ext cx="3171653" cy="6994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37083" y="5280788"/>
            <a:ext cx="7454603" cy="4395402"/>
            <a:chOff x="10537083" y="5280788"/>
            <a:chExt cx="7454603" cy="4395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7083" y="5280788"/>
              <a:ext cx="7454603" cy="43954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5258" y="4572008"/>
            <a:ext cx="1514844" cy="776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4278" y="3945135"/>
            <a:ext cx="5115820" cy="30940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59847" y="3892345"/>
            <a:ext cx="9185525" cy="3199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2841" y="863819"/>
            <a:ext cx="3488438" cy="2276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4564" y="4710875"/>
            <a:ext cx="3812572" cy="8165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7964" y="4710875"/>
            <a:ext cx="3944143" cy="10158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6068" y="4710875"/>
            <a:ext cx="5047591" cy="1015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716" y="2538926"/>
            <a:ext cx="9764402" cy="9300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036" y="942645"/>
            <a:ext cx="6102913" cy="13249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7725" y="3253653"/>
            <a:ext cx="11964137" cy="232601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6764" y="5727484"/>
            <a:ext cx="8521221" cy="1740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37725" y="7325325"/>
            <a:ext cx="15095728" cy="1704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6" y="942645"/>
            <a:ext cx="6102913" cy="1324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8427" y="3571580"/>
            <a:ext cx="16314532" cy="3142553"/>
            <a:chOff x="1168427" y="3571580"/>
            <a:chExt cx="16314532" cy="31425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27" y="3571580"/>
              <a:ext cx="16314532" cy="3142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6" y="942645"/>
            <a:ext cx="6102913" cy="1324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060" y="6466744"/>
            <a:ext cx="15413594" cy="1895792"/>
            <a:chOff x="1436060" y="6466744"/>
            <a:chExt cx="15413594" cy="18957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919" y="6335860"/>
              <a:ext cx="4070173" cy="116910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204" y="7172089"/>
              <a:ext cx="2226870" cy="11527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16201" y="2275988"/>
            <a:ext cx="8233454" cy="3438704"/>
            <a:chOff x="8616201" y="2275988"/>
            <a:chExt cx="8233454" cy="34387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6201" y="2275988"/>
              <a:ext cx="8233454" cy="34387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7967" y="2414109"/>
            <a:ext cx="1647039" cy="8824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6204" y="3197546"/>
            <a:ext cx="4855166" cy="7592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33573" y="5930905"/>
            <a:ext cx="8216082" cy="3498933"/>
            <a:chOff x="8633573" y="5930905"/>
            <a:chExt cx="8216082" cy="34989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3573" y="5930905"/>
              <a:ext cx="8216082" cy="3498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6" y="942645"/>
            <a:ext cx="6102913" cy="1324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8427" y="3146625"/>
            <a:ext cx="8491458" cy="4486673"/>
            <a:chOff x="1168427" y="3146625"/>
            <a:chExt cx="8491458" cy="44866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27" y="3146625"/>
              <a:ext cx="8491458" cy="44866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587" y="631603"/>
            <a:ext cx="7069436" cy="9193024"/>
            <a:chOff x="10472587" y="631603"/>
            <a:chExt cx="7069436" cy="91930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587" y="631603"/>
              <a:ext cx="7069436" cy="9193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741" y="3309003"/>
            <a:ext cx="12885030" cy="50934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039" y="942648"/>
            <a:ext cx="6258331" cy="1324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3976" y="3669964"/>
            <a:ext cx="8249811" cy="103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0195" y="4423373"/>
            <a:ext cx="12515090" cy="27187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770" y="7698973"/>
            <a:ext cx="7621886" cy="943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039" y="942648"/>
            <a:ext cx="9790960" cy="1324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2477" y="2126277"/>
            <a:ext cx="14706347" cy="7645092"/>
            <a:chOff x="2132477" y="2126277"/>
            <a:chExt cx="14706347" cy="76450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477" y="2126277"/>
              <a:ext cx="14706347" cy="76450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5108" y="8086534"/>
            <a:ext cx="5511148" cy="6364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5275" y="2891094"/>
            <a:ext cx="2255360" cy="750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슬라이드 11</vt:lpstr>
      <vt:lpstr>Slide 12</vt:lpstr>
      <vt:lpstr>Slide 13</vt:lpstr>
      <vt:lpstr>Slide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2022-06-07T10:05:08.000</dcterms:created>
  <dc:creator>officegen</dc:creator>
  <cp:lastModifiedBy>lsv05</cp:lastModifiedBy>
  <dcterms:modified xsi:type="dcterms:W3CDTF">2022-06-07T01:18:38.589</dcterms:modified>
  <cp:revision>2</cp:revision>
  <cp:version/>
</cp:coreProperties>
</file>