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CB49-FED7-45F4-B75D-F274BF5C4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2D544-7D0D-4DCE-9B3E-BB4A99784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D936-67EA-4F26-8EDC-42DC4552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BE40-3016-4FBD-8E46-EEC10678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6809-D254-4C17-A4A5-749D89DC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1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24C5-E3A6-44A0-ABD8-0B07F83D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5EA7C-CFCE-4E27-8FE3-C05989C7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0E3FB-E8EB-44E4-91C0-42F7B901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D8BC-AF55-4330-AEFD-D0E9F397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493DF-D684-4207-8DAD-4C3DD027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ACD2A-D087-46B6-A5FE-38EBC6A2F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7AEBF-6556-4336-870C-9F5AAB77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752C-B940-417B-B3D4-01AEF5D0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051E-6115-4203-A739-DB9E629C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9FFA-2A23-4870-97C4-9A3F17B9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84C7-7F25-489C-ADA1-367D6814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9DB8-2B78-4187-8CB7-8F747721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088F-709A-4ED9-A076-CAC449B5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D0B28-0762-4E16-A7FA-380CB6BA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2236-7161-45F9-B038-2FE3AED0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4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4C9E-1E39-4C08-A3DF-AA2EA7F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C11A1-1E66-4314-8BCB-3A63FFAE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6995-165E-4846-B3D4-FE547852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C4E5-1892-4DD4-95BF-D33D3360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38321-550F-454C-A73C-385F7931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7183-786F-4433-85AF-3C80E41C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059C-BF0B-4C60-8813-3FA45950A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B59C8-B10E-4045-98CC-69220364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6ED1D-22C1-4180-8473-9D80FAF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D69A-651A-456F-816C-CA79E63B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14D3D-A6FE-4B2E-A807-4DB6808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5035-B3B1-403F-870F-7E9DBD02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0C11-93A5-4B50-BE4A-48FEC8EF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F62C-BEC0-4F36-AA57-B5E343BD9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D3F7C-5D5B-45CD-802A-4824DE106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2F6DA-8C39-42BE-AFFC-53EBAE4EA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3BD95-C4FB-4D34-9D99-179C45C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B22C3-81C3-425C-B7B5-4E77DEDF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74E85-85A7-4F99-88C2-F77E0DF3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50B3-06DB-4C47-A68F-6F6AB370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A493A-463E-4C32-8799-0B95C62B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3BF49-D943-4EED-9C2B-00BEB1A9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4C213-2AF9-49D7-945A-77EBEA3D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EFEBB-BC36-40FF-8527-3BA6FFA3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37524-75F2-413B-A175-0E4261F3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50DE0-F26D-4247-88BE-F8836D39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E079-D46A-4458-A6FA-57233BE1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2718-D2B1-4B2D-B7AE-B29E4B4A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75C3B-A25B-4437-9AA3-2E3E9297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93A8F-8E3E-459B-9589-47EF91BD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0E453-0D7B-4576-B86C-921E6BCC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04AD-6B46-415F-BBAA-EED51532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DA18-5E0B-4092-B9B2-EB559A98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3F738-72FF-4661-AF16-42AAED39C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6E68-991E-45B2-93DF-4B397A55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D5B54-7F13-4538-8F15-47B799BF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1CE7E-A142-4D5E-B0C2-5011D4A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8CC0A-A448-4BA4-BF83-B8C5A3C7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F469C-074A-4237-AD29-F82A39FF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E58C-A275-4509-92EE-FB9FEB8B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4A10-C9D4-4A0E-BFA1-8AA2E742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034F2-4E31-4EE6-8542-35A11C13632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A2FE-BFF0-4113-8B53-E157B34A2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E1159-E961-4650-84AB-2C9F67BB8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1721-0868-4950-B47B-E7FFECC29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A1D0B-A1AA-4D71-9D2D-6453580DE8C7}"/>
              </a:ext>
            </a:extLst>
          </p:cNvPr>
          <p:cNvCxnSpPr>
            <a:cxnSpLocks/>
          </p:cNvCxnSpPr>
          <p:nvPr/>
        </p:nvCxnSpPr>
        <p:spPr>
          <a:xfrm>
            <a:off x="5301073" y="774073"/>
            <a:ext cx="0" cy="355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578976-6B79-401B-95A3-AD199A1B3468}"/>
              </a:ext>
            </a:extLst>
          </p:cNvPr>
          <p:cNvCxnSpPr>
            <a:cxnSpLocks/>
          </p:cNvCxnSpPr>
          <p:nvPr/>
        </p:nvCxnSpPr>
        <p:spPr>
          <a:xfrm flipH="1">
            <a:off x="5301073" y="1653694"/>
            <a:ext cx="412" cy="405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C4DBF91-5710-440C-A80B-8A8461631983}"/>
              </a:ext>
            </a:extLst>
          </p:cNvPr>
          <p:cNvSpPr/>
          <p:nvPr/>
        </p:nvSpPr>
        <p:spPr>
          <a:xfrm>
            <a:off x="4506146" y="1129510"/>
            <a:ext cx="1589854" cy="574512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Bùn &amp; Nước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B0B1E6-9BE5-4E16-A1F8-FA71F2AC6963}"/>
              </a:ext>
            </a:extLst>
          </p:cNvPr>
          <p:cNvSpPr/>
          <p:nvPr/>
        </p:nvSpPr>
        <p:spPr>
          <a:xfrm>
            <a:off x="4506146" y="2059459"/>
            <a:ext cx="1589030" cy="638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Relay off</a:t>
            </a:r>
          </a:p>
          <a:p>
            <a:pPr algn="ctr"/>
            <a:r>
              <a:rPr lang="en-US"/>
              <a:t>Motor 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616CE4-0FD5-4D9B-B19E-82D25E9EDA69}"/>
              </a:ext>
            </a:extLst>
          </p:cNvPr>
          <p:cNvSpPr/>
          <p:nvPr/>
        </p:nvSpPr>
        <p:spPr>
          <a:xfrm>
            <a:off x="4506145" y="5204306"/>
            <a:ext cx="1589030" cy="638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Xả nước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1EC8CC-4E4A-474F-B7BD-3240BC57B4C5}"/>
              </a:ext>
            </a:extLst>
          </p:cNvPr>
          <p:cNvSpPr/>
          <p:nvPr/>
        </p:nvSpPr>
        <p:spPr>
          <a:xfrm>
            <a:off x="4506152" y="135100"/>
            <a:ext cx="1589848" cy="6389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6D4E6F-61A0-435F-B9FA-E7634968DBFF}"/>
              </a:ext>
            </a:extLst>
          </p:cNvPr>
          <p:cNvCxnSpPr>
            <a:stCxn id="17" idx="3"/>
          </p:cNvCxnSpPr>
          <p:nvPr/>
        </p:nvCxnSpPr>
        <p:spPr>
          <a:xfrm>
            <a:off x="6095176" y="2378946"/>
            <a:ext cx="400874" cy="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7783066D-3B4D-438D-9CFE-A7239EAFAB7E}"/>
              </a:ext>
            </a:extLst>
          </p:cNvPr>
          <p:cNvSpPr/>
          <p:nvPr/>
        </p:nvSpPr>
        <p:spPr>
          <a:xfrm>
            <a:off x="6496049" y="2059459"/>
            <a:ext cx="1038225" cy="63897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Đĩa xoay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6CBB4-1B92-42F3-AA3D-CC94D17688C2}"/>
              </a:ext>
            </a:extLst>
          </p:cNvPr>
          <p:cNvCxnSpPr>
            <a:cxnSpLocks/>
          </p:cNvCxnSpPr>
          <p:nvPr/>
        </p:nvCxnSpPr>
        <p:spPr>
          <a:xfrm flipH="1">
            <a:off x="5300661" y="2698432"/>
            <a:ext cx="412" cy="405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30E0CA3-1E5C-4E5F-93C2-5EE70884609D}"/>
              </a:ext>
            </a:extLst>
          </p:cNvPr>
          <p:cNvSpPr/>
          <p:nvPr/>
        </p:nvSpPr>
        <p:spPr>
          <a:xfrm>
            <a:off x="4506146" y="3114831"/>
            <a:ext cx="1589030" cy="638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Relay on</a:t>
            </a: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78BA4C8F-A3EA-4473-B760-09DC0D714019}"/>
              </a:ext>
            </a:extLst>
          </p:cNvPr>
          <p:cNvSpPr/>
          <p:nvPr/>
        </p:nvSpPr>
        <p:spPr>
          <a:xfrm>
            <a:off x="6496049" y="3104197"/>
            <a:ext cx="1150054" cy="63897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Đĩa &amp; lồng xoay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142BD8-5A14-4FEB-8F60-3B046F2D392F}"/>
              </a:ext>
            </a:extLst>
          </p:cNvPr>
          <p:cNvCxnSpPr/>
          <p:nvPr/>
        </p:nvCxnSpPr>
        <p:spPr>
          <a:xfrm>
            <a:off x="6095175" y="3423683"/>
            <a:ext cx="400874" cy="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AA7C5C1-BCA1-4915-B02A-562105F05B38}"/>
              </a:ext>
            </a:extLst>
          </p:cNvPr>
          <p:cNvSpPr/>
          <p:nvPr/>
        </p:nvSpPr>
        <p:spPr>
          <a:xfrm>
            <a:off x="4506145" y="4159569"/>
            <a:ext cx="1589030" cy="638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Motor off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32ADF8-B86F-46B8-8D94-8EF64D658692}"/>
              </a:ext>
            </a:extLst>
          </p:cNvPr>
          <p:cNvCxnSpPr>
            <a:cxnSpLocks/>
          </p:cNvCxnSpPr>
          <p:nvPr/>
        </p:nvCxnSpPr>
        <p:spPr>
          <a:xfrm flipH="1">
            <a:off x="5300660" y="3750700"/>
            <a:ext cx="412" cy="405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DC74C9B3-90F6-41B7-A62B-5318F957B781}"/>
              </a:ext>
            </a:extLst>
          </p:cNvPr>
          <p:cNvSpPr/>
          <p:nvPr/>
        </p:nvSpPr>
        <p:spPr>
          <a:xfrm>
            <a:off x="6496049" y="5204305"/>
            <a:ext cx="1587382" cy="638973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Hiển thị</a:t>
            </a:r>
          </a:p>
          <a:p>
            <a:pPr algn="ctr"/>
            <a:r>
              <a:rPr lang="en-US"/>
              <a:t>Độ mặn, time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0E4712-C91F-4078-BE63-64B4336A31D3}"/>
              </a:ext>
            </a:extLst>
          </p:cNvPr>
          <p:cNvCxnSpPr>
            <a:cxnSpLocks/>
          </p:cNvCxnSpPr>
          <p:nvPr/>
        </p:nvCxnSpPr>
        <p:spPr>
          <a:xfrm flipH="1">
            <a:off x="5300660" y="4799651"/>
            <a:ext cx="412" cy="405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11F4F28-B5AD-4212-BCBE-8F74E198DAD7}"/>
              </a:ext>
            </a:extLst>
          </p:cNvPr>
          <p:cNvSpPr/>
          <p:nvPr/>
        </p:nvSpPr>
        <p:spPr>
          <a:xfrm>
            <a:off x="4505327" y="6083927"/>
            <a:ext cx="1589848" cy="6389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Finish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725E10-2DB6-4E37-99F9-E3DECEBAA0B3}"/>
              </a:ext>
            </a:extLst>
          </p:cNvPr>
          <p:cNvCxnSpPr>
            <a:stCxn id="20" idx="2"/>
            <a:endCxn id="33" idx="0"/>
          </p:cNvCxnSpPr>
          <p:nvPr/>
        </p:nvCxnSpPr>
        <p:spPr>
          <a:xfrm flipH="1">
            <a:off x="5300251" y="5843279"/>
            <a:ext cx="409" cy="24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F1E2CC-0AD7-4AA9-9B9D-4BB9702E3CE5}"/>
              </a:ext>
            </a:extLst>
          </p:cNvPr>
          <p:cNvCxnSpPr/>
          <p:nvPr/>
        </p:nvCxnSpPr>
        <p:spPr>
          <a:xfrm>
            <a:off x="6095175" y="5521487"/>
            <a:ext cx="400874" cy="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8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44768F-4D31-41A5-8904-9E2B89B71996}"/>
              </a:ext>
            </a:extLst>
          </p:cNvPr>
          <p:cNvSpPr/>
          <p:nvPr/>
        </p:nvSpPr>
        <p:spPr>
          <a:xfrm>
            <a:off x="1007165" y="569844"/>
            <a:ext cx="10177670" cy="107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KHỐI VI XỬ LÝ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92F25-E913-4836-B575-7183EF9A3329}"/>
              </a:ext>
            </a:extLst>
          </p:cNvPr>
          <p:cNvSpPr/>
          <p:nvPr/>
        </p:nvSpPr>
        <p:spPr>
          <a:xfrm>
            <a:off x="1007165" y="2451653"/>
            <a:ext cx="2199861" cy="107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KHỐI HIỂN THỊ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D4A87-787E-4976-B30D-F25FE85A393D}"/>
              </a:ext>
            </a:extLst>
          </p:cNvPr>
          <p:cNvSpPr/>
          <p:nvPr/>
        </p:nvSpPr>
        <p:spPr>
          <a:xfrm>
            <a:off x="8984974" y="2451654"/>
            <a:ext cx="2199861" cy="107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KHỐI NÚT NHẤN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4ACA10-9A56-4A6F-B64F-2DC7486D50A8}"/>
              </a:ext>
            </a:extLst>
          </p:cNvPr>
          <p:cNvSpPr/>
          <p:nvPr/>
        </p:nvSpPr>
        <p:spPr>
          <a:xfrm>
            <a:off x="4856921" y="2451653"/>
            <a:ext cx="2478156" cy="107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KHỐI CÔNG SUẤT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2E146C-C2BB-4506-A609-97960A3D4AC1}"/>
              </a:ext>
            </a:extLst>
          </p:cNvPr>
          <p:cNvGrpSpPr/>
          <p:nvPr/>
        </p:nvGrpSpPr>
        <p:grpSpPr>
          <a:xfrm>
            <a:off x="3061251" y="4333462"/>
            <a:ext cx="6069495" cy="2292626"/>
            <a:chOff x="821635" y="4499113"/>
            <a:chExt cx="6069495" cy="22926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399AA-A12C-4EDC-BF34-DE49F4B6D033}"/>
                </a:ext>
              </a:extLst>
            </p:cNvPr>
            <p:cNvSpPr/>
            <p:nvPr/>
          </p:nvSpPr>
          <p:spPr>
            <a:xfrm>
              <a:off x="1258957" y="4843671"/>
              <a:ext cx="1152940" cy="10734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VAN CẤP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38B44-0C4B-45B8-8B32-B1349BE1D03D}"/>
                </a:ext>
              </a:extLst>
            </p:cNvPr>
            <p:cNvSpPr/>
            <p:nvPr/>
          </p:nvSpPr>
          <p:spPr>
            <a:xfrm>
              <a:off x="3260036" y="4843671"/>
              <a:ext cx="1152940" cy="10734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VAN XẢ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82962C-5884-4229-A8CA-CA8BA6C654C9}"/>
                </a:ext>
              </a:extLst>
            </p:cNvPr>
            <p:cNvSpPr/>
            <p:nvPr/>
          </p:nvSpPr>
          <p:spPr>
            <a:xfrm>
              <a:off x="5261115" y="4843671"/>
              <a:ext cx="1152940" cy="10734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MOTOR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A8F53A8-BFB0-4008-8BAF-CBDBAC3ADB03}"/>
                </a:ext>
              </a:extLst>
            </p:cNvPr>
            <p:cNvSpPr/>
            <p:nvPr/>
          </p:nvSpPr>
          <p:spPr>
            <a:xfrm>
              <a:off x="821635" y="4499113"/>
              <a:ext cx="6069495" cy="2292626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/>
                <a:t>KHỐI CHẤP HÀNH</a:t>
              </a:r>
            </a:p>
          </p:txBody>
        </p:sp>
      </p:grp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CC3BE2A-85F9-4251-B026-7F0C28877125}"/>
              </a:ext>
            </a:extLst>
          </p:cNvPr>
          <p:cNvSpPr/>
          <p:nvPr/>
        </p:nvSpPr>
        <p:spPr>
          <a:xfrm>
            <a:off x="1842052" y="1742661"/>
            <a:ext cx="29154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B7DA0D4-4A58-45A1-8026-F57F0A4C349A}"/>
              </a:ext>
            </a:extLst>
          </p:cNvPr>
          <p:cNvSpPr/>
          <p:nvPr/>
        </p:nvSpPr>
        <p:spPr>
          <a:xfrm>
            <a:off x="5923722" y="3617845"/>
            <a:ext cx="477078" cy="596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D0B5434-9C4B-4C67-B6B1-A7B4576B410E}"/>
              </a:ext>
            </a:extLst>
          </p:cNvPr>
          <p:cNvSpPr/>
          <p:nvPr/>
        </p:nvSpPr>
        <p:spPr>
          <a:xfrm>
            <a:off x="6016487" y="1742661"/>
            <a:ext cx="29154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75AA471-3D2D-4B5D-858F-CF7ED0E44CFB}"/>
              </a:ext>
            </a:extLst>
          </p:cNvPr>
          <p:cNvSpPr/>
          <p:nvPr/>
        </p:nvSpPr>
        <p:spPr>
          <a:xfrm>
            <a:off x="10058400" y="1742661"/>
            <a:ext cx="291548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Nguyen</dc:creator>
  <cp:lastModifiedBy>Nhat Nguyen</cp:lastModifiedBy>
  <cp:revision>2</cp:revision>
  <dcterms:created xsi:type="dcterms:W3CDTF">2021-11-09T08:18:52Z</dcterms:created>
  <dcterms:modified xsi:type="dcterms:W3CDTF">2021-12-06T02:42:09Z</dcterms:modified>
</cp:coreProperties>
</file>