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0649afa9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0649afa9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05e2149f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05e2149f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05e2149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05e2149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05e2149f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05e2149f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8779f76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8779f7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gi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39425" y="497025"/>
            <a:ext cx="5017500" cy="24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endParaRPr/>
          </a:p>
        </p:txBody>
      </p:sp>
      <p:sp>
        <p:nvSpPr>
          <p:cNvPr id="135" name="Google Shape;135;p13"/>
          <p:cNvSpPr txBox="1"/>
          <p:nvPr>
            <p:ph idx="1" type="subTitle"/>
          </p:nvPr>
        </p:nvSpPr>
        <p:spPr>
          <a:xfrm>
            <a:off x="5433875" y="2878525"/>
            <a:ext cx="3417900" cy="192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Ivan Morales</a:t>
            </a:r>
            <a:endParaRPr sz="2300"/>
          </a:p>
        </p:txBody>
      </p:sp>
      <p:pic>
        <p:nvPicPr>
          <p:cNvPr id="136" name="Google Shape;136;p13"/>
          <p:cNvPicPr preferRelativeResize="0"/>
          <p:nvPr/>
        </p:nvPicPr>
        <p:blipFill>
          <a:blip r:embed="rId3">
            <a:alphaModFix/>
          </a:blip>
          <a:stretch>
            <a:fillRect/>
          </a:stretch>
        </p:blipFill>
        <p:spPr>
          <a:xfrm>
            <a:off x="81325" y="1367700"/>
            <a:ext cx="5017500" cy="34829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429650" y="279225"/>
            <a:ext cx="7359300" cy="9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an algorithm?</a:t>
            </a:r>
            <a:endParaRPr/>
          </a:p>
        </p:txBody>
      </p:sp>
      <p:sp>
        <p:nvSpPr>
          <p:cNvPr id="142" name="Google Shape;142;p14"/>
          <p:cNvSpPr txBox="1"/>
          <p:nvPr>
            <p:ph idx="1" type="body"/>
          </p:nvPr>
        </p:nvSpPr>
        <p:spPr>
          <a:xfrm>
            <a:off x="0" y="1383275"/>
            <a:ext cx="4088100" cy="3503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Describe: An algorithm is a process used to solve problems or perform calculations. An algorithm acts as a precise list of instructions that step by step performs specified operations in the hardware.</a:t>
            </a:r>
            <a:endParaRPr sz="1600"/>
          </a:p>
          <a:p>
            <a:pPr indent="-330200" lvl="0" marL="457200" rtl="0" algn="l">
              <a:spcBef>
                <a:spcPts val="0"/>
              </a:spcBef>
              <a:spcAft>
                <a:spcPts val="0"/>
              </a:spcAft>
              <a:buSzPts val="1600"/>
              <a:buChar char="●"/>
            </a:pPr>
            <a:r>
              <a:rPr lang="en" sz="1600"/>
              <a:t>The key points of the algorithm is consist of three basic building blocks: sorting, selection and iteration.</a:t>
            </a:r>
            <a:endParaRPr sz="1600"/>
          </a:p>
        </p:txBody>
      </p:sp>
      <p:pic>
        <p:nvPicPr>
          <p:cNvPr id="143" name="Google Shape;143;p14"/>
          <p:cNvPicPr preferRelativeResize="0"/>
          <p:nvPr/>
        </p:nvPicPr>
        <p:blipFill>
          <a:blip r:embed="rId3">
            <a:alphaModFix/>
          </a:blip>
          <a:stretch>
            <a:fillRect/>
          </a:stretch>
        </p:blipFill>
        <p:spPr>
          <a:xfrm>
            <a:off x="4244375" y="1234425"/>
            <a:ext cx="4674475" cy="328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195475"/>
            <a:ext cx="7038900" cy="87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How to write an algorithm for counting the number of leaf nodes in a binary tree?</a:t>
            </a:r>
            <a:endParaRPr sz="2000"/>
          </a:p>
        </p:txBody>
      </p:sp>
      <p:sp>
        <p:nvSpPr>
          <p:cNvPr id="149" name="Google Shape;149;p15"/>
          <p:cNvSpPr txBox="1"/>
          <p:nvPr>
            <p:ph idx="1" type="body"/>
          </p:nvPr>
        </p:nvSpPr>
        <p:spPr>
          <a:xfrm>
            <a:off x="0" y="1433500"/>
            <a:ext cx="5048400" cy="3710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My describe Step 1: If the current node is null, return value 0.  The 2 step is: If a leaf node is encountered, that is, if the current node's left and right nodes are both null, then return 1.  And third step is to recursively calculate the number of leaf nodes by adding the number of leaf nodes in the left subtree to the number of leaf nodes in the right subtree.</a:t>
            </a:r>
            <a:endParaRPr sz="1600"/>
          </a:p>
          <a:p>
            <a:pPr indent="-330200" lvl="0" marL="457200" rtl="0" algn="l">
              <a:spcBef>
                <a:spcPts val="0"/>
              </a:spcBef>
              <a:spcAft>
                <a:spcPts val="0"/>
              </a:spcAft>
              <a:buSzPts val="1600"/>
              <a:buChar char="●"/>
            </a:pPr>
            <a:r>
              <a:rPr lang="en" sz="1600"/>
              <a:t>Key Points: If the root is null then return zero and pop the last node and push the left and right children of the last node if they are not null.</a:t>
            </a:r>
            <a:endParaRPr sz="1600"/>
          </a:p>
        </p:txBody>
      </p:sp>
      <p:pic>
        <p:nvPicPr>
          <p:cNvPr id="150" name="Google Shape;150;p15"/>
          <p:cNvPicPr preferRelativeResize="0"/>
          <p:nvPr/>
        </p:nvPicPr>
        <p:blipFill>
          <a:blip r:embed="rId3">
            <a:alphaModFix/>
          </a:blip>
          <a:stretch>
            <a:fillRect/>
          </a:stretch>
        </p:blipFill>
        <p:spPr>
          <a:xfrm>
            <a:off x="5165850" y="3194450"/>
            <a:ext cx="3769650" cy="1895550"/>
          </a:xfrm>
          <a:prstGeom prst="rect">
            <a:avLst/>
          </a:prstGeom>
          <a:noFill/>
          <a:ln>
            <a:noFill/>
          </a:ln>
        </p:spPr>
      </p:pic>
      <p:pic>
        <p:nvPicPr>
          <p:cNvPr id="151" name="Google Shape;151;p15"/>
          <p:cNvPicPr preferRelativeResize="0"/>
          <p:nvPr/>
        </p:nvPicPr>
        <p:blipFill>
          <a:blip r:embed="rId4">
            <a:alphaModFix/>
          </a:blip>
          <a:stretch>
            <a:fillRect/>
          </a:stretch>
        </p:blipFill>
        <p:spPr>
          <a:xfrm>
            <a:off x="5165850" y="925450"/>
            <a:ext cx="3978150" cy="220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111350" y="195475"/>
            <a:ext cx="7225200" cy="11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Complexity of Algorithm?</a:t>
            </a:r>
            <a:endParaRPr/>
          </a:p>
        </p:txBody>
      </p:sp>
      <p:sp>
        <p:nvSpPr>
          <p:cNvPr id="157" name="Google Shape;157;p16"/>
          <p:cNvSpPr txBox="1"/>
          <p:nvPr>
            <p:ph idx="1" type="body"/>
          </p:nvPr>
        </p:nvSpPr>
        <p:spPr>
          <a:xfrm>
            <a:off x="0" y="1200700"/>
            <a:ext cx="5015100" cy="35073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Describe: Algorithm complexity is a way of classifying the efficiency of an algorithm compared to alternative algorithms. It focuses on how execution time increases with the data set to be processed. The computational complexity of an algorithm is important in computing. Great for classifying algorithms based on the relative amount of time or relative space they require, and specifying the growth of time/space requirements as a function of input size.</a:t>
            </a:r>
            <a:endParaRPr sz="1600"/>
          </a:p>
          <a:p>
            <a:pPr indent="-330200" lvl="0" marL="457200" rtl="0" algn="l">
              <a:spcBef>
                <a:spcPts val="0"/>
              </a:spcBef>
              <a:spcAft>
                <a:spcPts val="0"/>
              </a:spcAft>
              <a:buSzPts val="1600"/>
              <a:buChar char="●"/>
            </a:pPr>
            <a:r>
              <a:rPr lang="en" sz="1600"/>
              <a:t>Key </a:t>
            </a:r>
            <a:r>
              <a:rPr lang="en" sz="1600"/>
              <a:t>points</a:t>
            </a:r>
            <a:r>
              <a:rPr lang="en" sz="1600"/>
              <a:t>: The complexity of an algorithm refers to the amount of resources (such as time or memory) required to solve a problem or perform a task. </a:t>
            </a:r>
            <a:endParaRPr sz="1600"/>
          </a:p>
        </p:txBody>
      </p:sp>
      <p:pic>
        <p:nvPicPr>
          <p:cNvPr id="158" name="Google Shape;158;p16"/>
          <p:cNvPicPr preferRelativeResize="0"/>
          <p:nvPr/>
        </p:nvPicPr>
        <p:blipFill>
          <a:blip r:embed="rId3">
            <a:alphaModFix/>
          </a:blip>
          <a:stretch>
            <a:fillRect/>
          </a:stretch>
        </p:blipFill>
        <p:spPr>
          <a:xfrm>
            <a:off x="5152200" y="2859350"/>
            <a:ext cx="3991798" cy="2284149"/>
          </a:xfrm>
          <a:prstGeom prst="rect">
            <a:avLst/>
          </a:prstGeom>
          <a:noFill/>
          <a:ln>
            <a:noFill/>
          </a:ln>
        </p:spPr>
      </p:pic>
      <p:pic>
        <p:nvPicPr>
          <p:cNvPr id="159" name="Google Shape;159;p16"/>
          <p:cNvPicPr preferRelativeResize="0"/>
          <p:nvPr/>
        </p:nvPicPr>
        <p:blipFill>
          <a:blip r:embed="rId4">
            <a:alphaModFix/>
          </a:blip>
          <a:stretch>
            <a:fillRect/>
          </a:stretch>
        </p:blipFill>
        <p:spPr>
          <a:xfrm>
            <a:off x="5152200" y="865625"/>
            <a:ext cx="3991800" cy="1993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052550" y="754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
            </a:r>
            <a:r>
              <a:rPr lang="en"/>
              <a:t>hat's a “Hash Algorithm” is and what are they used for?</a:t>
            </a:r>
            <a:endParaRPr/>
          </a:p>
        </p:txBody>
      </p:sp>
      <p:sp>
        <p:nvSpPr>
          <p:cNvPr id="165" name="Google Shape;165;p17"/>
          <p:cNvSpPr txBox="1"/>
          <p:nvPr>
            <p:ph idx="1" type="body"/>
          </p:nvPr>
        </p:nvSpPr>
        <p:spPr>
          <a:xfrm>
            <a:off x="0" y="1418500"/>
            <a:ext cx="4411800" cy="3725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My describe: A hash algorithm is a hash function that takes a string of arbitrary length and reduces it to a unique fixed-length string.  It's usage for password validity, message, and data integrity and for many other cryptographic systems. A hashing algorithm is a method of taking an input and always having the same output, also known as a 1-to-1 function. </a:t>
            </a:r>
            <a:endParaRPr sz="1700"/>
          </a:p>
          <a:p>
            <a:pPr indent="-336550" lvl="0" marL="457200" rtl="0" algn="l">
              <a:spcBef>
                <a:spcPts val="0"/>
              </a:spcBef>
              <a:spcAft>
                <a:spcPts val="0"/>
              </a:spcAft>
              <a:buSzPts val="1700"/>
              <a:buChar char="●"/>
            </a:pPr>
            <a:r>
              <a:rPr lang="en" sz="1700"/>
              <a:t>Key Points: Hashing algorithms can be used to authenticate data. </a:t>
            </a:r>
            <a:endParaRPr sz="1700"/>
          </a:p>
        </p:txBody>
      </p:sp>
      <p:pic>
        <p:nvPicPr>
          <p:cNvPr id="166" name="Google Shape;166;p17"/>
          <p:cNvPicPr preferRelativeResize="0"/>
          <p:nvPr/>
        </p:nvPicPr>
        <p:blipFill>
          <a:blip r:embed="rId3">
            <a:alphaModFix/>
          </a:blip>
          <a:stretch>
            <a:fillRect/>
          </a:stretch>
        </p:blipFill>
        <p:spPr>
          <a:xfrm>
            <a:off x="4572000" y="1234225"/>
            <a:ext cx="4572000" cy="345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421125" y="209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What are Divide and Conquer algorithms?</a:t>
            </a:r>
            <a:endParaRPr sz="2900"/>
          </a:p>
        </p:txBody>
      </p:sp>
      <p:sp>
        <p:nvSpPr>
          <p:cNvPr id="172" name="Google Shape;172;p18"/>
          <p:cNvSpPr txBox="1"/>
          <p:nvPr>
            <p:ph idx="1" type="body"/>
          </p:nvPr>
        </p:nvSpPr>
        <p:spPr>
          <a:xfrm>
            <a:off x="72650" y="1250975"/>
            <a:ext cx="4808400" cy="38031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Describe: The divide and conquer algorithm is a strategy for solving large problems by breaking the problem into smaller sub-problems and solving the sub-problems. First, we divide the problem into smaller pieces and work to solve each of them independently.  Once we’ve solved all of the pieces, we take all of the resulting smaller solutions and combine them into a single integrated comprehensive solution.</a:t>
            </a:r>
            <a:endParaRPr sz="1500"/>
          </a:p>
          <a:p>
            <a:pPr indent="-323850" lvl="0" marL="457200" rtl="0" algn="l">
              <a:spcBef>
                <a:spcPts val="0"/>
              </a:spcBef>
              <a:spcAft>
                <a:spcPts val="0"/>
              </a:spcAft>
              <a:buSzPts val="1500"/>
              <a:buChar char="●"/>
            </a:pPr>
            <a:r>
              <a:rPr lang="en" sz="1500"/>
              <a:t>The key point of divide and conquer algorithm is to recursively solve sub-problems, each sub-problem must be smaller than the original problem, and the sub-problem must have a base case. </a:t>
            </a:r>
            <a:endParaRPr sz="1500"/>
          </a:p>
        </p:txBody>
      </p:sp>
      <p:pic>
        <p:nvPicPr>
          <p:cNvPr id="173" name="Google Shape;173;p18"/>
          <p:cNvPicPr preferRelativeResize="0"/>
          <p:nvPr/>
        </p:nvPicPr>
        <p:blipFill>
          <a:blip r:embed="rId3">
            <a:alphaModFix/>
          </a:blip>
          <a:stretch>
            <a:fillRect/>
          </a:stretch>
        </p:blipFill>
        <p:spPr>
          <a:xfrm>
            <a:off x="4998300" y="1123550"/>
            <a:ext cx="3976475" cy="337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