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6" descr=""/>
          <p:cNvPicPr/>
          <p:nvPr/>
        </p:nvPicPr>
        <p:blipFill>
          <a:blip r:embed="rId1"/>
          <a:stretch/>
        </p:blipFill>
        <p:spPr>
          <a:xfrm>
            <a:off x="2056320" y="1660680"/>
            <a:ext cx="7094160" cy="519660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"/>
          <p:cNvSpPr/>
          <p:nvPr/>
        </p:nvSpPr>
        <p:spPr>
          <a:xfrm>
            <a:off x="0" y="457200"/>
            <a:ext cx="9143640" cy="17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8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8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8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8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Quiz</a:t>
            </a:r>
            <a:r>
              <a:rPr b="0" lang="en-US" sz="8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8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8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App</a:t>
            </a:r>
            <a:endParaRPr b="0" lang="en-U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(Examination </a:t>
            </a:r>
            <a:r>
              <a:rPr b="0" lang="en-US" sz="2400" spc="-1" strike="noStrike">
                <a:solidFill>
                  <a:srgbClr val="bfbfbf"/>
                </a:solidFill>
                <a:latin typeface="Franklin Gothic Medium"/>
                <a:ea typeface="DejaVu Sans"/>
              </a:rPr>
              <a:t> System</a:t>
            </a:r>
            <a:r>
              <a:rPr b="0" lang="en-US" sz="24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" descr=""/>
          <p:cNvPicPr/>
          <p:nvPr/>
        </p:nvPicPr>
        <p:blipFill>
          <a:blip r:embed="rId1"/>
          <a:stretch/>
        </p:blipFill>
        <p:spPr>
          <a:xfrm>
            <a:off x="2049120" y="1660680"/>
            <a:ext cx="7094160" cy="5196600"/>
          </a:xfrm>
          <a:prstGeom prst="rect">
            <a:avLst/>
          </a:prstGeom>
          <a:ln w="0">
            <a:noFill/>
          </a:ln>
        </p:spPr>
      </p:pic>
      <p:sp>
        <p:nvSpPr>
          <p:cNvPr id="131" name="TextBox 4"/>
          <p:cNvSpPr/>
          <p:nvPr/>
        </p:nvSpPr>
        <p:spPr>
          <a:xfrm>
            <a:off x="410760" y="533520"/>
            <a:ext cx="36270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RETURN BUTTON TO GO TO THE PREVIOUS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SAVE BUTTON TO SAVE MY ANSWERS AND SHOW THE RESULT.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" descr=""/>
          <p:cNvPicPr/>
          <p:nvPr/>
        </p:nvPicPr>
        <p:blipFill>
          <a:blip r:embed="rId1"/>
          <a:stretch/>
        </p:blipFill>
        <p:spPr>
          <a:xfrm>
            <a:off x="0" y="-9000"/>
            <a:ext cx="9143280" cy="686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2049120" y="1660680"/>
            <a:ext cx="7094160" cy="5196600"/>
          </a:xfrm>
          <a:prstGeom prst="rect">
            <a:avLst/>
          </a:prstGeom>
          <a:ln w="0">
            <a:noFill/>
          </a:ln>
        </p:spPr>
      </p:pic>
      <p:sp>
        <p:nvSpPr>
          <p:cNvPr id="134" name="TextBox 3"/>
          <p:cNvSpPr/>
          <p:nvPr/>
        </p:nvSpPr>
        <p:spPr>
          <a:xfrm>
            <a:off x="642960" y="533520"/>
            <a:ext cx="575712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UNDER THE SUPERVISION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Dr: Aida Nasr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" descr=""/>
          <p:cNvPicPr/>
          <p:nvPr/>
        </p:nvPicPr>
        <p:blipFill>
          <a:blip r:embed="rId1"/>
          <a:stretch/>
        </p:blipFill>
        <p:spPr>
          <a:xfrm>
            <a:off x="2049120" y="1660680"/>
            <a:ext cx="7094160" cy="5196600"/>
          </a:xfrm>
          <a:prstGeom prst="rect">
            <a:avLst/>
          </a:prstGeom>
          <a:ln w="0">
            <a:noFill/>
          </a:ln>
        </p:spPr>
      </p:pic>
      <p:sp>
        <p:nvSpPr>
          <p:cNvPr id="136" name="TextBox 2"/>
          <p:cNvSpPr/>
          <p:nvPr/>
        </p:nvSpPr>
        <p:spPr>
          <a:xfrm>
            <a:off x="505800" y="740520"/>
            <a:ext cx="56379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fbfbf"/>
                </a:solidFill>
                <a:latin typeface="Franklin Gothic Medium"/>
                <a:ea typeface="DejaVu Sans"/>
              </a:rPr>
              <a:t>NOW WE ARE READY TO ANSWER YOUR QUESTIONS.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26668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ffc000"/>
                </a:solidFill>
                <a:latin typeface="Franklin Gothic Medium"/>
              </a:rPr>
              <a:t>THANK YOU.</a:t>
            </a:r>
            <a:endParaRPr b="0" lang="en-US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2049120" y="1660680"/>
            <a:ext cx="7094160" cy="5196600"/>
          </a:xfrm>
          <a:prstGeom prst="rect">
            <a:avLst/>
          </a:prstGeom>
          <a:ln w="0">
            <a:noFill/>
          </a:ln>
        </p:spPr>
      </p:pic>
      <p:sp>
        <p:nvSpPr>
          <p:cNvPr id="117" name="TextBox 4"/>
          <p:cNvSpPr/>
          <p:nvPr/>
        </p:nvSpPr>
        <p:spPr>
          <a:xfrm>
            <a:off x="126720" y="914400"/>
            <a:ext cx="421632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bfbfbf"/>
                </a:solidFill>
                <a:latin typeface="Franklin Gothic Medium"/>
                <a:ea typeface="DejaVu Sans"/>
              </a:rPr>
              <a:t>Creators</a:t>
            </a:r>
            <a:r>
              <a:rPr b="0" lang="en-US" sz="2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bfbfbf"/>
                </a:solidFill>
                <a:latin typeface="Franklin Gothic Medium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Mostafa Saad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Yousef Adel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Nouran Hossam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2037600" y="1660680"/>
            <a:ext cx="7094160" cy="5196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2"/>
          <p:cNvSpPr/>
          <p:nvPr/>
        </p:nvSpPr>
        <p:spPr>
          <a:xfrm>
            <a:off x="457200" y="609480"/>
            <a:ext cx="5485680" cy="24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WE HELP TEACHERS TO TEST THEIR STUDENTS IN A SAFE WAY.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WE HELP STUDENTS TO PERFORM THEIR EXAMES EASILY AND GET THEIR RESULTS ONCE THEY </a:t>
            </a:r>
            <a:r>
              <a:rPr b="0" lang="en-US" sz="2200" spc="-1" strike="noStrike">
                <a:solidFill>
                  <a:srgbClr val="ffc000"/>
                </a:solidFill>
                <a:highlight>
                  <a:srgbClr val="eeeeee"/>
                </a:highlight>
                <a:latin typeface="Franklin Gothic Medium"/>
                <a:ea typeface="DejaVu Sans"/>
              </a:rPr>
              <a:t>FINISH</a:t>
            </a:r>
            <a:r>
              <a:rPr b="0" lang="en-US" sz="2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"/>
          <p:cNvPicPr/>
          <p:nvPr/>
        </p:nvPicPr>
        <p:blipFill>
          <a:blip r:embed="rId1"/>
          <a:stretch/>
        </p:blipFill>
        <p:spPr>
          <a:xfrm>
            <a:off x="2049120" y="1660680"/>
            <a:ext cx="7094160" cy="5196600"/>
          </a:xfrm>
          <a:prstGeom prst="rect">
            <a:avLst/>
          </a:prstGeom>
          <a:ln w="0">
            <a:noFill/>
          </a:ln>
        </p:spPr>
      </p:pic>
      <p:sp>
        <p:nvSpPr>
          <p:cNvPr id="121" name="TextBox 7"/>
          <p:cNvSpPr/>
          <p:nvPr/>
        </p:nvSpPr>
        <p:spPr>
          <a:xfrm>
            <a:off x="76680" y="457200"/>
            <a:ext cx="883836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THE TEACHER IS AN ADMIN,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SO HE CAN ADD ANY QUIZ AT ANY TIME </a:t>
            </a: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HE WANTS.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" descr=""/>
          <p:cNvPicPr/>
          <p:nvPr/>
        </p:nvPicPr>
        <p:blipFill>
          <a:blip r:embed="rId1"/>
          <a:stretch/>
        </p:blipFill>
        <p:spPr>
          <a:xfrm>
            <a:off x="9000" y="38520"/>
            <a:ext cx="9134280" cy="68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" descr=""/>
          <p:cNvPicPr/>
          <p:nvPr/>
        </p:nvPicPr>
        <p:blipFill>
          <a:blip r:embed="rId1"/>
          <a:stretch/>
        </p:blipFill>
        <p:spPr>
          <a:xfrm>
            <a:off x="2049120" y="1660680"/>
            <a:ext cx="7094160" cy="5196600"/>
          </a:xfrm>
          <a:prstGeom prst="rect">
            <a:avLst/>
          </a:prstGeom>
          <a:ln w="0">
            <a:noFill/>
          </a:ln>
        </p:spPr>
      </p:pic>
      <p:sp>
        <p:nvSpPr>
          <p:cNvPr id="124" name="TextBox 2"/>
          <p:cNvSpPr/>
          <p:nvPr/>
        </p:nvSpPr>
        <p:spPr>
          <a:xfrm>
            <a:off x="228600" y="685800"/>
            <a:ext cx="86806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WHEN YOU SIGN IN OUR SITE YOU HAVE TWO OPTIONS: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743040" indent="-285840" algn="ctr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STUDENT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743040" indent="-285840" algn="ctr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PROFESSOR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3464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" descr=""/>
          <p:cNvPicPr/>
          <p:nvPr/>
        </p:nvPicPr>
        <p:blipFill>
          <a:blip r:embed="rId1"/>
          <a:stretch/>
        </p:blipFill>
        <p:spPr>
          <a:xfrm>
            <a:off x="2049120" y="1660680"/>
            <a:ext cx="7094160" cy="5196600"/>
          </a:xfrm>
          <a:prstGeom prst="rect">
            <a:avLst/>
          </a:prstGeom>
          <a:ln w="0">
            <a:noFill/>
          </a:ln>
        </p:spPr>
      </p:pic>
      <p:sp>
        <p:nvSpPr>
          <p:cNvPr id="128" name="TextBox 3"/>
          <p:cNvSpPr/>
          <p:nvPr/>
        </p:nvSpPr>
        <p:spPr>
          <a:xfrm>
            <a:off x="228600" y="354960"/>
            <a:ext cx="891504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c000"/>
                </a:solidFill>
                <a:latin typeface="Franklin Gothic Medium"/>
                <a:ea typeface="DejaVu Sans"/>
              </a:rPr>
              <a:t>AS A STUDENT I’M BEING ASKED IF I WANT TO START MY QUIZ OR NOT, AND THE APP GIVES ME A BREVIEW ABOUT IT.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Application>LibreOffice/7.2.3.2$Linux_X86_64 LibreOffice_project/20$Build-2</Application>
  <AppVersion>15.0000</AppVersion>
  <Words>136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2022-01-08T19:42:54Z</dcterms:created>
  <dc:creator>Hello</dc:creator>
  <dc:description/>
  <dc:language>en-US</dc:language>
  <cp:lastModifiedBy/>
  <dcterms:modified xsi:type="dcterms:W3CDTF">2022-01-11T11:48:05Z</dcterms:modified>
  <cp:revision>21</cp:revision>
  <dc:subject/>
  <dc:title>Quiz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15</vt:i4>
  </property>
</Properties>
</file>