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4840"/>
            <a:ext cx="5453640" cy="43513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4840"/>
            <a:ext cx="5453640" cy="435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90000" rIns="90000" tIns="46800" bIns="46800"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600"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fld id="{8F28B25C-C91F-45E6-96B3-F0B66B1D9BA5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HELLO I AM GOOD</a:t>
            </a: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523880" y="3601800"/>
            <a:ext cx="9144000" cy="165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2020-09-28T10:38:16Z</dcterms:created>
  <dc:creator>IN006271</dc:creator>
  <dc:description/>
  <dc:language>en-IN</dc:language>
  <cp:lastModifiedBy>IN006271</cp:lastModifiedBy>
  <dcterms:modified xsi:type="dcterms:W3CDTF">2020-09-28T10:38:49Z</dcterms:modified>
  <cp:revision>1</cp:revision>
  <dc:subject/>
  <dc:title>HELLO I AM GOOD </dc:title>
</cp:coreProperties>
</file>