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2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463777" y="1371601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272778" y="-609597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2" y="1076326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oo.gl/SkgH2s" TargetMode="External"/><Relationship Id="rId4" Type="http://schemas.openxmlformats.org/officeDocument/2006/relationships/hyperlink" Target="http://docs.ngsi9.apiary.io/#reference/root/ngsi-9-api/unsubscribe-to-context-availability-operation?console=1" TargetMode="External"/><Relationship Id="rId5" Type="http://schemas.openxmlformats.org/officeDocument/2006/relationships/hyperlink" Target="http://www.semantic-web-journal.net/sites/default/files/swj18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9782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Discovery GE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José Alves 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(jasj2@cin.ufpe.br)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Sense2Web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r>
              <a:rPr b="0" i="0" lang="pt-B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a integração de dados ligados de sensores e sua disponibilização na Web.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45783"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8764"/>
              <a:buFont typeface="Arial"/>
              <a:buChar char="•"/>
            </a:pPr>
            <a:r>
              <a:rPr lang="pt-BR" sz="1679"/>
              <a:t>Padrões</a:t>
            </a:r>
          </a:p>
          <a:p>
            <a:pPr indent="495300" lvl="1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1400"/>
              <a:t>RDF (Resource Description Framework)</a:t>
            </a:r>
          </a:p>
          <a:p>
            <a:pPr indent="495300" lvl="1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1400"/>
              <a:t>Linked Data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823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r>
              <a:rPr b="0" i="0" lang="pt-B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de Busca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Descrições RDF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 Probabilistica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1400"/>
              <a:t> SPARQL (SPARQL Protocol And RDF Query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346544" y="1991360"/>
            <a:ext cx="4714655" cy="29159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590800" y="3351717"/>
            <a:ext cx="4216400" cy="13828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39552" y="259110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Sense2Web</a:t>
            </a:r>
          </a:p>
        </p:txBody>
      </p:sp>
      <p:sp>
        <p:nvSpPr>
          <p:cNvPr id="178" name="Shape 178"/>
          <p:cNvSpPr/>
          <p:nvPr/>
        </p:nvSpPr>
        <p:spPr>
          <a:xfrm>
            <a:off x="2834640" y="3446269"/>
            <a:ext cx="3708400" cy="103797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147228" y="3561289"/>
            <a:ext cx="1111283" cy="582027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</a:p>
        </p:txBody>
      </p:sp>
      <p:sp>
        <p:nvSpPr>
          <p:cNvPr id="180" name="Shape 180"/>
          <p:cNvSpPr/>
          <p:nvPr/>
        </p:nvSpPr>
        <p:spPr>
          <a:xfrm>
            <a:off x="5315210" y="3561289"/>
            <a:ext cx="1111283" cy="595768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834640" y="4169091"/>
            <a:ext cx="3708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Triple Stores</a:t>
            </a:r>
          </a:p>
        </p:txBody>
      </p:sp>
      <p:sp>
        <p:nvSpPr>
          <p:cNvPr id="182" name="Shape 182"/>
          <p:cNvSpPr/>
          <p:nvPr/>
        </p:nvSpPr>
        <p:spPr>
          <a:xfrm>
            <a:off x="2962010" y="3561289"/>
            <a:ext cx="1111283" cy="582027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590800" y="4453571"/>
            <a:ext cx="42164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</a:p>
        </p:txBody>
      </p:sp>
      <p:sp>
        <p:nvSpPr>
          <p:cNvPr id="184" name="Shape 184"/>
          <p:cNvSpPr/>
          <p:nvPr/>
        </p:nvSpPr>
        <p:spPr>
          <a:xfrm>
            <a:off x="2606410" y="2133600"/>
            <a:ext cx="4216400" cy="116194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606410" y="3014555"/>
            <a:ext cx="42164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</a:p>
        </p:txBody>
      </p:sp>
      <p:sp>
        <p:nvSpPr>
          <p:cNvPr id="186" name="Shape 186"/>
          <p:cNvSpPr/>
          <p:nvPr/>
        </p:nvSpPr>
        <p:spPr>
          <a:xfrm>
            <a:off x="2753359" y="2286000"/>
            <a:ext cx="1238653" cy="6571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</a:p>
        </p:txBody>
      </p:sp>
      <p:sp>
        <p:nvSpPr>
          <p:cNvPr id="187" name="Shape 187"/>
          <p:cNvSpPr/>
          <p:nvPr/>
        </p:nvSpPr>
        <p:spPr>
          <a:xfrm>
            <a:off x="4103773" y="2286000"/>
            <a:ext cx="1238653" cy="6571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Handler</a:t>
            </a:r>
          </a:p>
        </p:txBody>
      </p:sp>
      <p:sp>
        <p:nvSpPr>
          <p:cNvPr id="188" name="Shape 188"/>
          <p:cNvSpPr/>
          <p:nvPr/>
        </p:nvSpPr>
        <p:spPr>
          <a:xfrm>
            <a:off x="5452455" y="2286000"/>
            <a:ext cx="1238653" cy="6571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</a:p>
        </p:txBody>
      </p:sp>
      <p:sp>
        <p:nvSpPr>
          <p:cNvPr id="189" name="Shape 189"/>
          <p:cNvSpPr/>
          <p:nvPr/>
        </p:nvSpPr>
        <p:spPr>
          <a:xfrm>
            <a:off x="3753880" y="1521361"/>
            <a:ext cx="238132" cy="21599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Shape 190"/>
          <p:cNvCxnSpPr/>
          <p:nvPr/>
        </p:nvCxnSpPr>
        <p:spPr>
          <a:xfrm>
            <a:off x="3872948" y="1747519"/>
            <a:ext cx="0" cy="24384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>
            <a:off x="3481328" y="1251584"/>
            <a:ext cx="793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UI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007269" y="1248841"/>
            <a:ext cx="882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RESTful</a:t>
            </a:r>
          </a:p>
        </p:txBody>
      </p:sp>
      <p:sp>
        <p:nvSpPr>
          <p:cNvPr id="193" name="Shape 193"/>
          <p:cNvSpPr/>
          <p:nvPr/>
        </p:nvSpPr>
        <p:spPr>
          <a:xfrm>
            <a:off x="5342428" y="1531520"/>
            <a:ext cx="238132" cy="21599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5461494" y="1757680"/>
            <a:ext cx="0" cy="24384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539552" y="25911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Sense2Web : M</a:t>
            </a:r>
            <a:r>
              <a:rPr lang="pt-BR"/>
              <a:t>odelo</a:t>
            </a:r>
          </a:p>
        </p:txBody>
      </p:sp>
      <p:pic>
        <p:nvPicPr>
          <p:cNvPr descr="Captura de Tela 2016-04-24 às 23.07.00.png" id="200" name="Shape 200"/>
          <p:cNvPicPr preferRelativeResize="0"/>
          <p:nvPr/>
        </p:nvPicPr>
        <p:blipFill rotWithShape="1">
          <a:blip r:embed="rId3">
            <a:alphaModFix/>
          </a:blip>
          <a:srcRect b="29562" l="18274" r="8422" t="25040"/>
          <a:stretch/>
        </p:blipFill>
        <p:spPr>
          <a:xfrm>
            <a:off x="160099" y="1188225"/>
            <a:ext cx="8859200" cy="3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539552" y="25911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Sense2Web : </a:t>
            </a:r>
            <a:r>
              <a:rPr lang="pt-BR"/>
              <a:t>API</a:t>
            </a:r>
          </a:p>
        </p:txBody>
      </p:sp>
      <p:pic>
        <p:nvPicPr>
          <p:cNvPr descr="Captura de Tela 2016-04-24 às 23.09.24.png" id="206" name="Shape 206"/>
          <p:cNvPicPr preferRelativeResize="0"/>
          <p:nvPr/>
        </p:nvPicPr>
        <p:blipFill rotWithShape="1">
          <a:blip r:embed="rId3">
            <a:alphaModFix/>
          </a:blip>
          <a:srcRect b="41357" l="17460" r="1965" t="14377"/>
          <a:stretch/>
        </p:blipFill>
        <p:spPr>
          <a:xfrm>
            <a:off x="309287" y="1256125"/>
            <a:ext cx="8525426" cy="29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	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r>
              <a:rPr b="1" lang="pt-BR" sz="2400">
                <a:solidFill>
                  <a:srgbClr val="000000"/>
                </a:solidFill>
              </a:rPr>
              <a:t>T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Discovery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http://goo.gl/SkgH2s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NGSI9:</a:t>
            </a:r>
            <a:r>
              <a:rPr i="0" lang="pt-B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http://docs.ngsi9.apiary.io/#reference/root/ngsi-9-api/unsubscribe-to-context-availability-operation?console=1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Sense2Web: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http://www.semantic-web-journal.net/sites/default/files/swj189.pdf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Discovery?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de encontro entre IoT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Producers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IoT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Consumers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Implementações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 Server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Sense2Web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246019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descrições sobre Sensores e Coisas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descobert</a:t>
            </a:r>
            <a:r>
              <a:rPr lang="pt-BR" sz="2400"/>
              <a:t>a</a:t>
            </a:r>
            <a:r>
              <a:rPr b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utilizando: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Entidade 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246019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 : Fiware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184" y="1007549"/>
            <a:ext cx="5009630" cy="37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 : Arquitetura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66257" y="1866773"/>
            <a:ext cx="7211486" cy="2722370"/>
            <a:chOff x="598895" y="1866773"/>
            <a:chExt cx="7211486" cy="2722370"/>
          </a:xfrm>
        </p:grpSpPr>
        <p:sp>
          <p:nvSpPr>
            <p:cNvPr id="114" name="Shape 114"/>
            <p:cNvSpPr/>
            <p:nvPr/>
          </p:nvSpPr>
          <p:spPr>
            <a:xfrm>
              <a:off x="1435573" y="2913158"/>
              <a:ext cx="238132" cy="21599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51903" y="1866773"/>
              <a:ext cx="5658478" cy="249450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390034" y="1979609"/>
              <a:ext cx="2381325" cy="20863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077532" y="1979609"/>
              <a:ext cx="2540078" cy="20863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537450" y="2104334"/>
              <a:ext cx="2086495" cy="16894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707650" y="2473157"/>
              <a:ext cx="385445" cy="117323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 rot="-5400000">
              <a:off x="2292899" y="2868876"/>
              <a:ext cx="12018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Registration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02267" y="2408078"/>
              <a:ext cx="1111283" cy="1201895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Sources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6370250" y="2421818"/>
              <a:ext cx="1111283" cy="1201895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Subscriptions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132360" y="4065923"/>
              <a:ext cx="5658478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 Discovery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Shape 124"/>
            <p:cNvCxnSpPr/>
            <p:nvPr/>
          </p:nvCxnSpPr>
          <p:spPr>
            <a:xfrm>
              <a:off x="1677736" y="3027947"/>
              <a:ext cx="474166" cy="0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598895" y="2699263"/>
              <a:ext cx="883261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NGSI-9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2390034" y="3770232"/>
              <a:ext cx="23813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Registry Manager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165019" y="2476550"/>
              <a:ext cx="385445" cy="117323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 rot="-5400000">
              <a:off x="2750269" y="2872271"/>
              <a:ext cx="12018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3625196" y="2486627"/>
              <a:ext cx="385445" cy="117323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3210446" y="2882347"/>
              <a:ext cx="12018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Subscription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4081516" y="2501153"/>
              <a:ext cx="385445" cy="117323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 rot="-5400000">
              <a:off x="3666766" y="2896874"/>
              <a:ext cx="12018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Notification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537450" y="2154709"/>
              <a:ext cx="20864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Request Handler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5077532" y="3750767"/>
              <a:ext cx="2540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Registry Repository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NGSI-9: Modelo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3639" l="1974" r="1717" t="11370"/>
          <a:stretch/>
        </p:blipFill>
        <p:spPr>
          <a:xfrm>
            <a:off x="1113409" y="1836863"/>
            <a:ext cx="6917180" cy="253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NGSI-9: API</a:t>
            </a:r>
          </a:p>
        </p:txBody>
      </p:sp>
      <p:pic>
        <p:nvPicPr>
          <p:cNvPr descr="Screen Shot 2016-04-17 at 2.56.32 PM.png" id="146" name="Shape 146"/>
          <p:cNvPicPr preferRelativeResize="0"/>
          <p:nvPr/>
        </p:nvPicPr>
        <p:blipFill rotWithShape="1">
          <a:blip r:embed="rId3">
            <a:alphaModFix/>
          </a:blip>
          <a:srcRect b="36291" l="26826" r="8137" t="37035"/>
          <a:stretch/>
        </p:blipFill>
        <p:spPr>
          <a:xfrm>
            <a:off x="484060" y="1904894"/>
            <a:ext cx="8175880" cy="209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162677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NGSI9 - RegisterContext</a:t>
            </a:r>
          </a:p>
        </p:txBody>
      </p:sp>
      <p:pic>
        <p:nvPicPr>
          <p:cNvPr descr="Screen Shot 2016-04-24 at 7.54.33 AM (2).png" id="152" name="Shape 152"/>
          <p:cNvPicPr preferRelativeResize="0"/>
          <p:nvPr/>
        </p:nvPicPr>
        <p:blipFill rotWithShape="1">
          <a:blip r:embed="rId3">
            <a:alphaModFix/>
          </a:blip>
          <a:srcRect b="28348" l="32504" r="36137" t="24561"/>
          <a:stretch/>
        </p:blipFill>
        <p:spPr>
          <a:xfrm>
            <a:off x="471900" y="1368108"/>
            <a:ext cx="4014392" cy="339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71900" y="956442"/>
            <a:ext cx="4014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http://{hostname}/ngsi9/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registerContext</a:t>
            </a:r>
          </a:p>
        </p:txBody>
      </p:sp>
      <p:pic>
        <p:nvPicPr>
          <p:cNvPr descr="Screen Shot 2016-04-24 at 7.58.45 AM (2).png" id="154" name="Shape 154"/>
          <p:cNvPicPr preferRelativeResize="0"/>
          <p:nvPr/>
        </p:nvPicPr>
        <p:blipFill rotWithShape="1">
          <a:blip r:embed="rId4">
            <a:alphaModFix/>
          </a:blip>
          <a:srcRect b="68437" l="32575" r="48596" t="24579"/>
          <a:stretch/>
        </p:blipFill>
        <p:spPr>
          <a:xfrm>
            <a:off x="5590819" y="1374791"/>
            <a:ext cx="3008285" cy="627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997446" y="972108"/>
            <a:ext cx="4014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Resposta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162677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NGSI9 - DiscoverContext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71900" y="1021903"/>
            <a:ext cx="401439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http://{hostname}/ngsi9/</a:t>
            </a: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discoverContextAvailability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997446" y="972108"/>
            <a:ext cx="4014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Resposta</a:t>
            </a:r>
          </a:p>
        </p:txBody>
      </p:sp>
      <p:pic>
        <p:nvPicPr>
          <p:cNvPr descr="Screen Shot 2016-04-24 at 8.08.55 AM (2).png" id="163" name="Shape 163"/>
          <p:cNvPicPr preferRelativeResize="0"/>
          <p:nvPr/>
        </p:nvPicPr>
        <p:blipFill rotWithShape="1">
          <a:blip r:embed="rId3">
            <a:alphaModFix/>
          </a:blip>
          <a:srcRect b="59783" l="33220" r="39866" t="23828"/>
          <a:stretch/>
        </p:blipFill>
        <p:spPr>
          <a:xfrm>
            <a:off x="471900" y="1290196"/>
            <a:ext cx="3832731" cy="1312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4-24 at 8.15.36 AM (2).png" id="164" name="Shape 164"/>
          <p:cNvPicPr preferRelativeResize="0"/>
          <p:nvPr/>
        </p:nvPicPr>
        <p:blipFill rotWithShape="1">
          <a:blip r:embed="rId4">
            <a:alphaModFix/>
          </a:blip>
          <a:srcRect b="31643" l="33114" r="34356" t="25084"/>
          <a:stretch/>
        </p:blipFill>
        <p:spPr>
          <a:xfrm>
            <a:off x="4997446" y="1290196"/>
            <a:ext cx="3840968" cy="287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