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8"/>
  </p:normalViewPr>
  <p:slideViewPr>
    <p:cSldViewPr snapToGrid="0">
      <p:cViewPr varScale="1">
        <p:scale>
          <a:sx n="118" d="100"/>
          <a:sy n="118" d="100"/>
        </p:scale>
        <p:origin x="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1. N.VIJAY-VV COLLEGE OF ENGINEERING-COMPUTER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779</Words>
  <Application>Microsoft Macintosh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Office User</cp:lastModifiedBy>
  <cp:revision>23</cp:revision>
  <dcterms:created xsi:type="dcterms:W3CDTF">2021-05-26T16:50:10Z</dcterms:created>
  <dcterms:modified xsi:type="dcterms:W3CDTF">2024-04-03T13:17:02Z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