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DBD376D-6A9E-4E62-9E7E-C58D807AD19A}" type="datetimeFigureOut">
              <a:rPr lang="en-US" smtClean="0"/>
              <a:pPr/>
              <a:t>1/28/2010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55A4F35-7A1F-4B68-AF64-CECC0444C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BD376D-6A9E-4E62-9E7E-C58D807AD19A}" type="datetimeFigureOut">
              <a:rPr lang="en-US" smtClean="0"/>
              <a:pPr/>
              <a:t>1/28/2010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5A4F35-7A1F-4B68-AF64-CECC0444C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BD376D-6A9E-4E62-9E7E-C58D807AD19A}" type="datetimeFigureOut">
              <a:rPr lang="en-US" smtClean="0"/>
              <a:pPr/>
              <a:t>1/28/2010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5A4F35-7A1F-4B68-AF64-CECC0444C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BD376D-6A9E-4E62-9E7E-C58D807AD19A}" type="datetimeFigureOut">
              <a:rPr lang="en-US" smtClean="0"/>
              <a:pPr/>
              <a:t>1/28/2010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5A4F35-7A1F-4B68-AF64-CECC0444CD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BD376D-6A9E-4E62-9E7E-C58D807AD19A}" type="datetimeFigureOut">
              <a:rPr lang="en-US" smtClean="0"/>
              <a:pPr/>
              <a:t>1/28/2010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5A4F35-7A1F-4B68-AF64-CECC0444CD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BD376D-6A9E-4E62-9E7E-C58D807AD19A}" type="datetimeFigureOut">
              <a:rPr lang="en-US" smtClean="0"/>
              <a:pPr/>
              <a:t>1/28/2010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5A4F35-7A1F-4B68-AF64-CECC0444CD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BD376D-6A9E-4E62-9E7E-C58D807AD19A}" type="datetimeFigureOut">
              <a:rPr lang="en-US" smtClean="0"/>
              <a:pPr/>
              <a:t>1/28/2010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5A4F35-7A1F-4B68-AF64-CECC0444C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BD376D-6A9E-4E62-9E7E-C58D807AD19A}" type="datetimeFigureOut">
              <a:rPr lang="en-US" smtClean="0"/>
              <a:pPr/>
              <a:t>1/28/2010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5A4F35-7A1F-4B68-AF64-CECC0444CD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BD376D-6A9E-4E62-9E7E-C58D807AD19A}" type="datetimeFigureOut">
              <a:rPr lang="en-US" smtClean="0"/>
              <a:pPr/>
              <a:t>1/28/2010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5A4F35-7A1F-4B68-AF64-CECC0444C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DBD376D-6A9E-4E62-9E7E-C58D807AD19A}" type="datetimeFigureOut">
              <a:rPr lang="en-US" smtClean="0"/>
              <a:pPr/>
              <a:t>1/28/2010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5A4F35-7A1F-4B68-AF64-CECC0444C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DBD376D-6A9E-4E62-9E7E-C58D807AD19A}" type="datetimeFigureOut">
              <a:rPr lang="en-US" smtClean="0"/>
              <a:pPr/>
              <a:t>1/28/2010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55A4F35-7A1F-4B68-AF64-CECC0444CD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DBD376D-6A9E-4E62-9E7E-C58D807AD19A}" type="datetimeFigureOut">
              <a:rPr lang="en-US" smtClean="0"/>
              <a:pPr/>
              <a:t>1/28/2010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55A4F35-7A1F-4B68-AF64-CECC0444C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httpd.apache.org/docs/trunk/mod/core.html#keepalivetimeout" TargetMode="External"/><Relationship Id="rId2" Type="http://schemas.openxmlformats.org/officeDocument/2006/relationships/hyperlink" Target="http://httpd.apache.org/docs/trunk/mod/core.html#timeou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ttpd.apache.org/docs/trunk/mod/core.html#limitrequestbody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httpd.apache.org/docs/trunk/mod/core.html#limitrequestfieldsize" TargetMode="External"/><Relationship Id="rId2" Type="http://schemas.openxmlformats.org/officeDocument/2006/relationships/hyperlink" Target="http://httpd.apache.org/docs/trunk/mod/core.html#limitrequestfield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httpd.apache.org/docs/trunk/mod/mpm_common.html#maxclients" TargetMode="External"/><Relationship Id="rId4" Type="http://schemas.openxmlformats.org/officeDocument/2006/relationships/hyperlink" Target="http://httpd.apache.org/docs/trunk/mod/core.html#limitrequestlin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Securing LAMP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CIS </a:t>
            </a:r>
            <a:r>
              <a:rPr lang="en-US" dirty="0" smtClean="0"/>
              <a:t>217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_without-index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90750" y="2286794"/>
            <a:ext cx="4762500" cy="291465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mod_security</a:t>
            </a:r>
            <a:endParaRPr lang="en-US" dirty="0" smtClean="0"/>
          </a:p>
          <a:p>
            <a:pPr lvl="1"/>
            <a:r>
              <a:rPr lang="en-US" dirty="0" smtClean="0"/>
              <a:t>Module created for Apache</a:t>
            </a:r>
          </a:p>
          <a:p>
            <a:r>
              <a:rPr lang="en-US" dirty="0" smtClean="0"/>
              <a:t>Run as a non-privileged user</a:t>
            </a:r>
          </a:p>
          <a:p>
            <a:r>
              <a:rPr lang="en-US" dirty="0" smtClean="0"/>
              <a:t>Disable symbolic links</a:t>
            </a:r>
          </a:p>
          <a:p>
            <a:r>
              <a:rPr lang="en-US" dirty="0" smtClean="0"/>
              <a:t>Remove </a:t>
            </a:r>
            <a:r>
              <a:rPr lang="en-US" smtClean="0"/>
              <a:t>default comments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items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For example, on my lab Apache 2.2.4 server, this is the Directory directive:</a:t>
            </a:r>
          </a:p>
          <a:p>
            <a:r>
              <a:rPr lang="en-US" dirty="0" smtClean="0"/>
              <a:t>&lt;Directory "/</a:t>
            </a:r>
            <a:r>
              <a:rPr lang="en-US" dirty="0" err="1" smtClean="0"/>
              <a:t>usr</a:t>
            </a:r>
            <a:r>
              <a:rPr lang="en-US" dirty="0" smtClean="0"/>
              <a:t>/local/apache/</a:t>
            </a:r>
            <a:r>
              <a:rPr lang="en-US" dirty="0" err="1" smtClean="0"/>
              <a:t>htdocs</a:t>
            </a:r>
            <a:r>
              <a:rPr lang="en-US" dirty="0" smtClean="0"/>
              <a:t>"&gt;</a:t>
            </a:r>
            <a:br>
              <a:rPr lang="en-US" dirty="0" smtClean="0"/>
            </a:br>
            <a:r>
              <a:rPr lang="en-US" dirty="0" smtClean="0"/>
              <a:t>           Options Indexes </a:t>
            </a:r>
            <a:r>
              <a:rPr lang="en-US" dirty="0" err="1" smtClean="0"/>
              <a:t>FollowSymLinks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        </a:t>
            </a:r>
            <a:r>
              <a:rPr lang="en-US" dirty="0" err="1" smtClean="0"/>
              <a:t>AllowOverrride</a:t>
            </a:r>
            <a:r>
              <a:rPr lang="en-US" dirty="0" smtClean="0"/>
              <a:t> None</a:t>
            </a:r>
            <a:br>
              <a:rPr lang="en-US" dirty="0" smtClean="0"/>
            </a:br>
            <a:r>
              <a:rPr lang="en-US" dirty="0" smtClean="0"/>
              <a:t>           Order </a:t>
            </a:r>
            <a:r>
              <a:rPr lang="en-US" dirty="0" err="1" smtClean="0"/>
              <a:t>allow,deny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        Allow from all</a:t>
            </a:r>
            <a:br>
              <a:rPr lang="en-US" dirty="0" smtClean="0"/>
            </a:br>
            <a:r>
              <a:rPr lang="en-US" dirty="0" smtClean="0"/>
              <a:t>&lt;/Directory&gt;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Remove the </a:t>
            </a:r>
            <a:r>
              <a:rPr lang="en-US" dirty="0" err="1" smtClean="0"/>
              <a:t>FollowSymLinks</a:t>
            </a:r>
            <a:r>
              <a:rPr lang="en-US" dirty="0" smtClean="0"/>
              <a:t> reference so that this reads:</a:t>
            </a:r>
            <a:br>
              <a:rPr lang="en-US" dirty="0" smtClean="0"/>
            </a:br>
            <a:r>
              <a:rPr lang="en-US" dirty="0" smtClean="0"/>
              <a:t>&lt;Directory "/</a:t>
            </a:r>
            <a:r>
              <a:rPr lang="en-US" dirty="0" err="1" smtClean="0"/>
              <a:t>usr</a:t>
            </a:r>
            <a:r>
              <a:rPr lang="en-US" dirty="0" smtClean="0"/>
              <a:t>/local/apache/</a:t>
            </a:r>
            <a:r>
              <a:rPr lang="en-US" dirty="0" err="1" smtClean="0"/>
              <a:t>htdocs</a:t>
            </a:r>
            <a:r>
              <a:rPr lang="en-US" dirty="0" smtClean="0"/>
              <a:t>"&gt;</a:t>
            </a:r>
            <a:br>
              <a:rPr lang="en-US" dirty="0" smtClean="0"/>
            </a:br>
            <a:r>
              <a:rPr lang="en-US" dirty="0" smtClean="0"/>
              <a:t>           Options Indexes</a:t>
            </a:r>
            <a:br>
              <a:rPr lang="en-US" dirty="0" smtClean="0"/>
            </a:br>
            <a:r>
              <a:rPr lang="en-US" dirty="0" smtClean="0"/>
              <a:t>           </a:t>
            </a:r>
            <a:r>
              <a:rPr lang="en-US" dirty="0" err="1" smtClean="0"/>
              <a:t>AllowOverrride</a:t>
            </a:r>
            <a:r>
              <a:rPr lang="en-US" dirty="0" smtClean="0"/>
              <a:t> None</a:t>
            </a:r>
            <a:br>
              <a:rPr lang="en-US" dirty="0" smtClean="0"/>
            </a:br>
            <a:r>
              <a:rPr lang="en-US" dirty="0" smtClean="0"/>
              <a:t>           Order </a:t>
            </a:r>
            <a:r>
              <a:rPr lang="en-US" dirty="0" err="1" smtClean="0"/>
              <a:t>allow,deny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        Allow from all</a:t>
            </a:r>
            <a:br>
              <a:rPr lang="en-US" dirty="0" smtClean="0"/>
            </a:br>
            <a:r>
              <a:rPr lang="en-US" dirty="0" smtClean="0"/>
              <a:t>&lt;/Directory&gt;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</a:t>
            </a:r>
            <a:r>
              <a:rPr lang="en-US" dirty="0" err="1" smtClean="0"/>
              <a:t>FollowSymLinks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is “Listen 80”</a:t>
            </a:r>
          </a:p>
          <a:p>
            <a:r>
              <a:rPr lang="en-US" dirty="0" smtClean="0"/>
              <a:t>Specify the IP address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where it listens	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Table A</a:t>
            </a:r>
            <a:endParaRPr lang="en-US" dirty="0" smtClean="0"/>
          </a:p>
          <a:p>
            <a:r>
              <a:rPr lang="en-US" b="1" dirty="0" smtClean="0"/>
              <a:t>Directive</a:t>
            </a:r>
            <a:endParaRPr lang="en-US" dirty="0" smtClean="0"/>
          </a:p>
          <a:p>
            <a:r>
              <a:rPr lang="en-US" b="1" dirty="0" smtClean="0"/>
              <a:t>Apache 2.2/2.3 default</a:t>
            </a:r>
            <a:endParaRPr lang="en-US" dirty="0" smtClean="0"/>
          </a:p>
          <a:p>
            <a:r>
              <a:rPr lang="en-US" b="1" dirty="0" smtClean="0"/>
              <a:t>Advice/Description</a:t>
            </a:r>
            <a:endParaRPr lang="en-US" dirty="0" smtClean="0"/>
          </a:p>
          <a:p>
            <a:r>
              <a:rPr lang="en-US" dirty="0" err="1" smtClean="0">
                <a:hlinkClick r:id="rId2"/>
              </a:rPr>
              <a:t>TimeOut</a:t>
            </a:r>
            <a:endParaRPr lang="en-US" dirty="0" smtClean="0"/>
          </a:p>
          <a:p>
            <a:r>
              <a:rPr lang="en-US" dirty="0" smtClean="0"/>
              <a:t>300 seconds</a:t>
            </a:r>
          </a:p>
          <a:p>
            <a:r>
              <a:rPr lang="en-US" dirty="0" smtClean="0"/>
              <a:t>Should be lowered on sites that are subject to </a:t>
            </a:r>
            <a:r>
              <a:rPr lang="en-US" dirty="0" err="1" smtClean="0"/>
              <a:t>DoS</a:t>
            </a:r>
            <a:r>
              <a:rPr lang="en-US" dirty="0" smtClean="0"/>
              <a:t> attacks. Setting this to as low as a few seconds may be appropriate, but could pose problems for some CGI scripts.</a:t>
            </a:r>
          </a:p>
          <a:p>
            <a:r>
              <a:rPr lang="en-US" dirty="0" err="1" smtClean="0">
                <a:hlinkClick r:id="rId3"/>
              </a:rPr>
              <a:t>KeepAliveTimeout</a:t>
            </a:r>
            <a:endParaRPr lang="en-US" dirty="0" smtClean="0"/>
          </a:p>
          <a:p>
            <a:r>
              <a:rPr lang="en-US" dirty="0" smtClean="0"/>
              <a:t>5 seconds</a:t>
            </a:r>
          </a:p>
          <a:p>
            <a:r>
              <a:rPr lang="en-US" dirty="0" smtClean="0"/>
              <a:t>May be also lowered or even disabled (not recommended) on sites that are subject to </a:t>
            </a:r>
            <a:r>
              <a:rPr lang="en-US" dirty="0" err="1" smtClean="0"/>
              <a:t>DoS</a:t>
            </a:r>
            <a:r>
              <a:rPr lang="en-US" dirty="0" smtClean="0"/>
              <a:t> attacks.</a:t>
            </a:r>
          </a:p>
          <a:p>
            <a:r>
              <a:rPr lang="en-US" dirty="0" err="1" smtClean="0">
                <a:hlinkClick r:id="rId4"/>
              </a:rPr>
              <a:t>LimitRequestBody</a:t>
            </a:r>
            <a:endParaRPr lang="en-US" dirty="0" smtClean="0"/>
          </a:p>
          <a:p>
            <a:r>
              <a:rPr lang="en-US" dirty="0" smtClean="0"/>
              <a:t>0 bytes (unlimited)</a:t>
            </a:r>
          </a:p>
          <a:p>
            <a:r>
              <a:rPr lang="en-US" dirty="0" smtClean="0"/>
              <a:t>Restricts the total size of the HTTP request body sent from the client. If </a:t>
            </a:r>
            <a:r>
              <a:rPr lang="en-US" dirty="0" err="1" smtClean="0"/>
              <a:t>DoS</a:t>
            </a:r>
            <a:r>
              <a:rPr lang="en-US" dirty="0" smtClean="0"/>
              <a:t> attacks are occurring as a result of large requests, limit request size.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DoS</a:t>
            </a:r>
            <a:r>
              <a:rPr lang="en-US" dirty="0" smtClean="0"/>
              <a:t> attacks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71872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>
                <a:hlinkClick r:id="rId2"/>
              </a:rPr>
              <a:t>LimitRequestFields</a:t>
            </a:r>
            <a:endParaRPr lang="en-US" dirty="0" smtClean="0"/>
          </a:p>
          <a:p>
            <a:r>
              <a:rPr lang="en-US" dirty="0" smtClean="0"/>
              <a:t>100 fields</a:t>
            </a:r>
          </a:p>
          <a:p>
            <a:r>
              <a:rPr lang="en-US" dirty="0" smtClean="0"/>
              <a:t>Limits the number of HTTP request header fields that will be accepted from the client. If </a:t>
            </a:r>
            <a:r>
              <a:rPr lang="en-US" dirty="0" err="1" smtClean="0"/>
              <a:t>DoS</a:t>
            </a:r>
            <a:r>
              <a:rPr lang="en-US" dirty="0" smtClean="0"/>
              <a:t> attacks are occurring as a result of too many HTTP request headers, lower this number.</a:t>
            </a:r>
          </a:p>
          <a:p>
            <a:r>
              <a:rPr lang="en-US" dirty="0" err="1" smtClean="0">
                <a:hlinkClick r:id="rId3"/>
              </a:rPr>
              <a:t>LimitRequestFieldSize</a:t>
            </a:r>
            <a:endParaRPr lang="en-US" dirty="0" smtClean="0"/>
          </a:p>
          <a:p>
            <a:r>
              <a:rPr lang="en-US" dirty="0" smtClean="0"/>
              <a:t>8190 bytes</a:t>
            </a:r>
          </a:p>
          <a:p>
            <a:r>
              <a:rPr lang="en-US" dirty="0" smtClean="0"/>
              <a:t>Limits the size of the HTTP request header allowed from the client.</a:t>
            </a:r>
          </a:p>
          <a:p>
            <a:r>
              <a:rPr lang="en-US" dirty="0" err="1" smtClean="0">
                <a:hlinkClick r:id="rId4"/>
              </a:rPr>
              <a:t>LimitRequestLine</a:t>
            </a:r>
            <a:endParaRPr lang="en-US" dirty="0" smtClean="0"/>
          </a:p>
          <a:p>
            <a:r>
              <a:rPr lang="en-US" dirty="0" smtClean="0"/>
              <a:t>8190 bytes</a:t>
            </a:r>
          </a:p>
          <a:p>
            <a:r>
              <a:rPr lang="en-US" dirty="0" smtClean="0"/>
              <a:t>This directive sets the number of bytes that will be allowed on the HTTP request-line.</a:t>
            </a:r>
          </a:p>
          <a:p>
            <a:r>
              <a:rPr lang="en-US" dirty="0" err="1" smtClean="0">
                <a:hlinkClick r:id="rId5"/>
              </a:rPr>
              <a:t>MaxClients</a:t>
            </a:r>
            <a:endParaRPr lang="en-US" dirty="0" smtClean="0"/>
          </a:p>
          <a:p>
            <a:r>
              <a:rPr lang="en-US" dirty="0" smtClean="0"/>
              <a:t>256 requests</a:t>
            </a:r>
          </a:p>
          <a:p>
            <a:r>
              <a:rPr lang="en-US" dirty="0" smtClean="0"/>
              <a:t>Sets the limit on the number of simultaneous requests that will be served.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DoS</a:t>
            </a:r>
            <a:r>
              <a:rPr lang="en-US" dirty="0" smtClean="0"/>
              <a:t> attacks (cont’d)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LAMP is a nice combination of</a:t>
            </a:r>
          </a:p>
          <a:p>
            <a:pPr lvl="1"/>
            <a:r>
              <a:rPr lang="en-US" dirty="0" smtClean="0"/>
              <a:t>Linux</a:t>
            </a:r>
          </a:p>
          <a:p>
            <a:pPr lvl="1"/>
            <a:r>
              <a:rPr lang="en-US" dirty="0" smtClean="0"/>
              <a:t>Apache</a:t>
            </a:r>
          </a:p>
          <a:p>
            <a:pPr lvl="1"/>
            <a:r>
              <a:rPr lang="en-US" dirty="0" err="1" smtClean="0"/>
              <a:t>MySQL</a:t>
            </a:r>
            <a:endParaRPr lang="en-US" dirty="0" smtClean="0"/>
          </a:p>
          <a:p>
            <a:pPr lvl="1"/>
            <a:r>
              <a:rPr lang="en-US" dirty="0" smtClean="0"/>
              <a:t>PHP</a:t>
            </a:r>
          </a:p>
          <a:p>
            <a:r>
              <a:rPr lang="en-US" dirty="0" smtClean="0"/>
              <a:t>Each level needs to be secured for the entire installation to be secure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LAMP?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can take several classes and years of experience</a:t>
            </a:r>
          </a:p>
          <a:p>
            <a:r>
              <a:rPr lang="en-US" dirty="0" smtClean="0"/>
              <a:t>What you need to know</a:t>
            </a:r>
          </a:p>
          <a:p>
            <a:pPr lvl="1"/>
            <a:r>
              <a:rPr lang="en-US" dirty="0" smtClean="0"/>
              <a:t>Make sure the Network / OS admin changes the root password immediately </a:t>
            </a:r>
          </a:p>
          <a:p>
            <a:pPr lvl="1"/>
            <a:r>
              <a:rPr lang="en-US" dirty="0" smtClean="0"/>
              <a:t>Never log in as root</a:t>
            </a:r>
          </a:p>
          <a:p>
            <a:pPr lvl="1"/>
            <a:r>
              <a:rPr lang="en-US" dirty="0" smtClean="0"/>
              <a:t>Ask the network admin and OS admin what folders have been “locked down”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Securing Linux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what files each group in the company needs</a:t>
            </a:r>
          </a:p>
          <a:p>
            <a:r>
              <a:rPr lang="en-US" dirty="0" smtClean="0"/>
              <a:t>You as a database admin should be in on this discussion</a:t>
            </a:r>
          </a:p>
          <a:p>
            <a:r>
              <a:rPr lang="en-US" dirty="0" smtClean="0"/>
              <a:t>As people are hired, they are added to a group with those permissions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Groups	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Harden the Operating system</a:t>
            </a:r>
          </a:p>
          <a:p>
            <a:r>
              <a:rPr lang="en-US" dirty="0" smtClean="0"/>
              <a:t>Uninstall or delete packages not needed</a:t>
            </a:r>
          </a:p>
          <a:p>
            <a:r>
              <a:rPr lang="en-US" dirty="0" smtClean="0"/>
              <a:t>Turn off things that give out too much information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Securing Apache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ServerSignature</a:t>
            </a:r>
            <a:r>
              <a:rPr lang="en-US" dirty="0" smtClean="0"/>
              <a:t> in </a:t>
            </a:r>
            <a:r>
              <a:rPr lang="en-US" dirty="0" err="1" smtClean="0"/>
              <a:t>httpd.conf</a:t>
            </a:r>
            <a:r>
              <a:rPr lang="en-US" dirty="0" smtClean="0"/>
              <a:t> should be set to off</a:t>
            </a:r>
          </a:p>
          <a:p>
            <a:r>
              <a:rPr lang="en-US" dirty="0" smtClean="0"/>
              <a:t>With it 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Disable items</a:t>
            </a:r>
            <a:endParaRPr lang="en-US" dirty="0"/>
          </a:p>
        </p:txBody>
      </p:sp>
      <p:pic>
        <p:nvPicPr>
          <p:cNvPr id="4" name="Picture 3" descr="a_with-signatu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3124200"/>
            <a:ext cx="4762500" cy="2552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it off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Disable things</a:t>
            </a:r>
            <a:endParaRPr lang="en-US" dirty="0"/>
          </a:p>
        </p:txBody>
      </p:sp>
      <p:pic>
        <p:nvPicPr>
          <p:cNvPr id="4" name="Picture 3" descr="b_without-signatu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0750" y="2152650"/>
            <a:ext cx="4762500" cy="25527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66800" y="1219200"/>
            <a:ext cx="82296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Directory browsing is enabled by default. To disable this feature, edit the </a:t>
            </a:r>
            <a:r>
              <a:rPr lang="en-US" i="1" dirty="0" err="1" smtClean="0"/>
              <a:t>httpd.conf</a:t>
            </a:r>
            <a:r>
              <a:rPr lang="en-US" dirty="0" smtClean="0"/>
              <a:t> file; and, for each "Directory" directive, remove the "Indexes" reference.</a:t>
            </a:r>
          </a:p>
          <a:p>
            <a:r>
              <a:rPr lang="en-US" dirty="0" smtClean="0"/>
              <a:t>For example, on my lab Apache 2.2.4 server, this is the default Directory directive:</a:t>
            </a:r>
          </a:p>
          <a:p>
            <a:r>
              <a:rPr lang="en-US" dirty="0" smtClean="0"/>
              <a:t>&lt;Directory "/</a:t>
            </a:r>
            <a:r>
              <a:rPr lang="en-US" dirty="0" err="1" smtClean="0"/>
              <a:t>usr</a:t>
            </a:r>
            <a:r>
              <a:rPr lang="en-US" dirty="0" smtClean="0"/>
              <a:t>/local/apache/</a:t>
            </a:r>
            <a:r>
              <a:rPr lang="en-US" dirty="0" err="1" smtClean="0"/>
              <a:t>htdocs</a:t>
            </a:r>
            <a:r>
              <a:rPr lang="en-US" dirty="0" smtClean="0"/>
              <a:t>"&gt;</a:t>
            </a:r>
            <a:br>
              <a:rPr lang="en-US" dirty="0" smtClean="0"/>
            </a:br>
            <a:r>
              <a:rPr lang="en-US" dirty="0" smtClean="0"/>
              <a:t>           Options Indexes </a:t>
            </a:r>
            <a:r>
              <a:rPr lang="en-US" dirty="0" err="1" smtClean="0"/>
              <a:t>FollowSymLinks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        </a:t>
            </a:r>
            <a:r>
              <a:rPr lang="en-US" dirty="0" err="1" smtClean="0"/>
              <a:t>AllowOverrride</a:t>
            </a:r>
            <a:r>
              <a:rPr lang="en-US" dirty="0" smtClean="0"/>
              <a:t> None</a:t>
            </a:r>
            <a:br>
              <a:rPr lang="en-US" dirty="0" smtClean="0"/>
            </a:br>
            <a:r>
              <a:rPr lang="en-US" dirty="0" smtClean="0"/>
              <a:t>           Order </a:t>
            </a:r>
            <a:r>
              <a:rPr lang="en-US" dirty="0" err="1" smtClean="0"/>
              <a:t>allow,deny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        Allow from all</a:t>
            </a:r>
            <a:br>
              <a:rPr lang="en-US" dirty="0" smtClean="0"/>
            </a:br>
            <a:r>
              <a:rPr lang="en-US" dirty="0" smtClean="0"/>
              <a:t>&lt;/Directory&gt;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Remove the Indexes reference so that this reads:</a:t>
            </a:r>
            <a:br>
              <a:rPr lang="en-US" dirty="0" smtClean="0"/>
            </a:br>
            <a:r>
              <a:rPr lang="en-US" dirty="0" smtClean="0"/>
              <a:t>&lt;Directory "/</a:t>
            </a:r>
            <a:r>
              <a:rPr lang="en-US" dirty="0" err="1" smtClean="0"/>
              <a:t>usr</a:t>
            </a:r>
            <a:r>
              <a:rPr lang="en-US" dirty="0" smtClean="0"/>
              <a:t>/local/apache/</a:t>
            </a:r>
            <a:r>
              <a:rPr lang="en-US" dirty="0" err="1" smtClean="0"/>
              <a:t>htdocs</a:t>
            </a:r>
            <a:r>
              <a:rPr lang="en-US" dirty="0" smtClean="0"/>
              <a:t>"&gt;</a:t>
            </a:r>
            <a:br>
              <a:rPr lang="en-US" dirty="0" smtClean="0"/>
            </a:br>
            <a:r>
              <a:rPr lang="en-US" dirty="0" smtClean="0"/>
              <a:t>           Options </a:t>
            </a:r>
            <a:r>
              <a:rPr lang="en-US" dirty="0" err="1" smtClean="0"/>
              <a:t>FollowSymLinks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        </a:t>
            </a:r>
            <a:r>
              <a:rPr lang="en-US" dirty="0" err="1" smtClean="0"/>
              <a:t>AllowOverrride</a:t>
            </a:r>
            <a:r>
              <a:rPr lang="en-US" dirty="0" smtClean="0"/>
              <a:t> None</a:t>
            </a:r>
            <a:br>
              <a:rPr lang="en-US" dirty="0" smtClean="0"/>
            </a:br>
            <a:r>
              <a:rPr lang="en-US" dirty="0" smtClean="0"/>
              <a:t>           Order </a:t>
            </a:r>
            <a:r>
              <a:rPr lang="en-US" dirty="0" err="1" smtClean="0"/>
              <a:t>allow,deny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        Allow from all</a:t>
            </a:r>
            <a:br>
              <a:rPr lang="en-US" dirty="0" smtClean="0"/>
            </a:br>
            <a:r>
              <a:rPr lang="en-US" dirty="0" smtClean="0"/>
              <a:t>&lt;/Directory&gt;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Disable directory browsing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_with-index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90750" y="2286794"/>
            <a:ext cx="4762500" cy="291465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Before change</a:t>
            </a:r>
            <a:endParaRPr lang="en-US" b="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95</TotalTime>
  <Words>471</Words>
  <Application>Microsoft Office PowerPoint</Application>
  <PresentationFormat>On-screen Show (4:3)</PresentationFormat>
  <Paragraphs>75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Securing LAMP</vt:lpstr>
      <vt:lpstr>What is LAMP?</vt:lpstr>
      <vt:lpstr>Securing Linux</vt:lpstr>
      <vt:lpstr>Linux Groups </vt:lpstr>
      <vt:lpstr>Securing Apache</vt:lpstr>
      <vt:lpstr>Disable items</vt:lpstr>
      <vt:lpstr>Disable things</vt:lpstr>
      <vt:lpstr>Disable directory browsing</vt:lpstr>
      <vt:lpstr>Before change</vt:lpstr>
      <vt:lpstr>After</vt:lpstr>
      <vt:lpstr>Other items</vt:lpstr>
      <vt:lpstr>Remove FollowSymLinks</vt:lpstr>
      <vt:lpstr>Change where it listens </vt:lpstr>
      <vt:lpstr>DoS attacks</vt:lpstr>
      <vt:lpstr>DoS attacks (cont’d)</vt:lpstr>
    </vt:vector>
  </TitlesOfParts>
  <Company>Highline Community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Securing LAMP</dc:title>
  <dc:creator>aphillip</dc:creator>
  <cp:lastModifiedBy>aphillip</cp:lastModifiedBy>
  <cp:revision>16</cp:revision>
  <dcterms:created xsi:type="dcterms:W3CDTF">2009-03-06T18:28:55Z</dcterms:created>
  <dcterms:modified xsi:type="dcterms:W3CDTF">2010-01-28T18:36:58Z</dcterms:modified>
</cp:coreProperties>
</file>