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1703" autoAdjust="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310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GloVe vs LLM Context Window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Are they the same?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Window in GloVe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In </a:t>
            </a:r>
            <a:r>
              <a:rPr dirty="0" err="1"/>
              <a:t>GloVe</a:t>
            </a:r>
            <a:r>
              <a:rPr dirty="0"/>
              <a:t>, the context window refers to the number of words to the left and right of a target word.</a:t>
            </a:r>
          </a:p>
          <a:p>
            <a:r>
              <a:rPr dirty="0"/>
              <a:t>Used to build a co-occurrence matrix of word pairs.</a:t>
            </a:r>
          </a:p>
          <a:p>
            <a:r>
              <a:rPr dirty="0"/>
              <a:t>Helps in learning word embeddings based on word proximity in a corpus.</a:t>
            </a:r>
          </a:p>
          <a:p>
            <a:r>
              <a:rPr dirty="0"/>
              <a:t>Example: With window size 2, 'fox' attends to 'quick', 'brown', 'jumps', 'over'.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Context Window in LLMs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LLMs, it refers to the maximum number of tokens the model can process at once.</a:t>
            </a:r>
          </a:p>
          <a:p>
            <a:r>
              <a:rPr dirty="0"/>
              <a:t>Used during self-attention to determine how much input the model 'sees'.</a:t>
            </a:r>
          </a:p>
          <a:p>
            <a:r>
              <a:rPr dirty="0"/>
              <a:t>Important for long-context reasoning, generation, and memory.</a:t>
            </a:r>
          </a:p>
          <a:p>
            <a:r>
              <a:rPr dirty="0"/>
              <a:t>Exceeding it leads to truncation (model forgets earlier tokens).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GloVe</a:t>
            </a:r>
            <a:r>
              <a:rPr dirty="0"/>
              <a:t>: Static, used in training for word embedding based on nearby words.</a:t>
            </a:r>
          </a:p>
          <a:p>
            <a:r>
              <a:rPr dirty="0"/>
              <a:t>LLM: Dynamic, used at inference and training to define input visibility.</a:t>
            </a:r>
          </a:p>
          <a:p>
            <a:r>
              <a:rPr dirty="0" err="1"/>
              <a:t>GloVe</a:t>
            </a:r>
            <a:r>
              <a:rPr dirty="0"/>
              <a:t> uses neighboring words only; LLM context window governs full attention span.</a:t>
            </a:r>
          </a:p>
          <a:p>
            <a:r>
              <a:rPr dirty="0" err="1"/>
              <a:t>GloVe</a:t>
            </a:r>
            <a:r>
              <a:rPr dirty="0"/>
              <a:t> = pretraining trick, LLM = runtime constraint.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GloVe</a:t>
            </a:r>
            <a:r>
              <a:rPr dirty="0"/>
              <a:t> Context Window:</a:t>
            </a:r>
          </a:p>
          <a:p>
            <a:r>
              <a:rPr dirty="0"/>
              <a:t>   - Defines co-occurrence neighbors.</a:t>
            </a:r>
          </a:p>
          <a:p>
            <a:r>
              <a:rPr dirty="0"/>
              <a:t>   - Static, local context.</a:t>
            </a:r>
          </a:p>
          <a:p>
            <a:endParaRPr dirty="0"/>
          </a:p>
          <a:p>
            <a:r>
              <a:rPr dirty="0"/>
              <a:t>LLM Context Window:</a:t>
            </a:r>
          </a:p>
          <a:p>
            <a:r>
              <a:rPr dirty="0"/>
              <a:t>   - Defines attention visibility scope.</a:t>
            </a:r>
          </a:p>
          <a:p>
            <a:r>
              <a:rPr dirty="0"/>
              <a:t>   - Dynamic, token limit for processing.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227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GloVe vs LLM Context Window</vt:lpstr>
      <vt:lpstr>Context Window in GloVe</vt:lpstr>
      <vt:lpstr>Context Window in LLMs</vt:lpstr>
      <vt:lpstr>Key Differences</vt:lpstr>
      <vt:lpstr>Summary 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Gururajan Narasimhan</cp:lastModifiedBy>
  <cp:revision>2</cp:revision>
  <dcterms:created xsi:type="dcterms:W3CDTF">2013-01-27T09:14:16Z</dcterms:created>
  <dcterms:modified xsi:type="dcterms:W3CDTF">2025-07-03T16:10:04Z</dcterms:modified>
  <cp:category/>
</cp:coreProperties>
</file>