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88" autoAdjust="0"/>
    <p:restoredTop sz="96234" autoAdjust="0"/>
  </p:normalViewPr>
  <p:slideViewPr>
    <p:cSldViewPr snapToGrid="0" snapToObjects="1">
      <p:cViewPr varScale="1">
        <p:scale>
          <a:sx n="109" d="100"/>
          <a:sy n="109" d="100"/>
        </p:scale>
        <p:origin x="13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Context Window in an LLM?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Explanation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Context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context window is the maximum number of tokens (words or </a:t>
            </a:r>
            <a:r>
              <a:rPr dirty="0" err="1"/>
              <a:t>subwords</a:t>
            </a:r>
            <a:r>
              <a:rPr dirty="0"/>
              <a:t>) an LLM can see at once.</a:t>
            </a:r>
          </a:p>
          <a:p>
            <a:r>
              <a:rPr dirty="0"/>
              <a:t>It includes input prompts, previous outputs, and system messages.</a:t>
            </a:r>
          </a:p>
          <a:p>
            <a:r>
              <a:rPr dirty="0"/>
              <a:t>Acts like short-term memory — anything outside it is forgotten.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Context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GPT-2: 1,024 tokens</a:t>
            </a:r>
          </a:p>
          <a:p>
            <a:r>
              <a:rPr dirty="0"/>
              <a:t>GPT-3: 2,048 tokens</a:t>
            </a:r>
          </a:p>
          <a:p>
            <a:r>
              <a:rPr dirty="0"/>
              <a:t>GPT-3.5: 4,096 – 16,384 tokens</a:t>
            </a:r>
          </a:p>
          <a:p>
            <a:r>
              <a:rPr dirty="0"/>
              <a:t>GPT-4 Turbo: Up to 128,000 tokens</a:t>
            </a:r>
          </a:p>
          <a:p>
            <a:r>
              <a:rPr dirty="0"/>
              <a:t>Claude / Gemini: Up to 1 million tokens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Does It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Determines how much context the model can remember.</a:t>
            </a:r>
          </a:p>
          <a:p>
            <a:r>
              <a:rPr dirty="0"/>
              <a:t>Enables understanding of long documents and conversations.</a:t>
            </a:r>
          </a:p>
          <a:p>
            <a:r>
              <a:rPr dirty="0"/>
              <a:t>Affects coherence, instruction following, and summarization quality.</a:t>
            </a:r>
          </a:p>
          <a:p>
            <a:r>
              <a:rPr dirty="0"/>
              <a:t>Longer context = better reasoning across larger inputs.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Happens if You Exceed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Oldest tokens are dropped from the left.</a:t>
            </a:r>
          </a:p>
          <a:p>
            <a:r>
              <a:rPr dirty="0"/>
              <a:t>Model forgets earlier instructions or dialogue.</a:t>
            </a:r>
          </a:p>
          <a:p>
            <a:r>
              <a:rPr dirty="0"/>
              <a:t>May result in incoherence or repetitive output.</a:t>
            </a:r>
          </a:p>
          <a:p>
            <a:r>
              <a:rPr dirty="0"/>
              <a:t>Key for developers to manage input size wisely.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context window is central to how LLMs process information.</a:t>
            </a:r>
          </a:p>
          <a:p>
            <a:r>
              <a:rPr dirty="0"/>
              <a:t>It directly limits how much the model can 'see' at once.</a:t>
            </a:r>
          </a:p>
          <a:p>
            <a:r>
              <a:rPr dirty="0"/>
              <a:t>Managing token count is critical for effective LLM usage.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What is a Context Window in an LLM?</vt:lpstr>
      <vt:lpstr>Definition of Context Window</vt:lpstr>
      <vt:lpstr>Size of Context Windows</vt:lpstr>
      <vt:lpstr>Why Does It Matter?</vt:lpstr>
      <vt:lpstr>What Happens if You Exceed It?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Gururajan Narasimhan</cp:lastModifiedBy>
  <cp:revision>2</cp:revision>
  <dcterms:created xsi:type="dcterms:W3CDTF">2013-01-27T09:14:16Z</dcterms:created>
  <dcterms:modified xsi:type="dcterms:W3CDTF">2025-07-03T16:02:56Z</dcterms:modified>
  <cp:category/>
</cp:coreProperties>
</file>